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8" r:id="rId4"/>
    <p:sldMasterId id="2147483693" r:id="rId5"/>
  </p:sldMasterIdLst>
  <p:notesMasterIdLst>
    <p:notesMasterId r:id="rId7"/>
  </p:notesMasterIdLst>
  <p:sldIdLst>
    <p:sldId id="869" r:id="rId6"/>
    <p:sldId id="656" r:id="rId8"/>
    <p:sldId id="664" r:id="rId9"/>
    <p:sldId id="666" r:id="rId10"/>
    <p:sldId id="583" r:id="rId11"/>
    <p:sldId id="667" r:id="rId12"/>
    <p:sldId id="578" r:id="rId13"/>
    <p:sldId id="579" r:id="rId14"/>
    <p:sldId id="584" r:id="rId15"/>
    <p:sldId id="585" r:id="rId16"/>
    <p:sldId id="668" r:id="rId17"/>
    <p:sldId id="669" r:id="rId18"/>
    <p:sldId id="673" r:id="rId19"/>
    <p:sldId id="681" r:id="rId20"/>
    <p:sldId id="674" r:id="rId21"/>
    <p:sldId id="675" r:id="rId22"/>
    <p:sldId id="676" r:id="rId23"/>
    <p:sldId id="677" r:id="rId24"/>
    <p:sldId id="678" r:id="rId25"/>
    <p:sldId id="679" r:id="rId26"/>
    <p:sldId id="680" r:id="rId27"/>
    <p:sldId id="683" r:id="rId28"/>
    <p:sldId id="684" r:id="rId29"/>
    <p:sldId id="685" r:id="rId30"/>
    <p:sldId id="689" r:id="rId31"/>
    <p:sldId id="690" r:id="rId32"/>
    <p:sldId id="686" r:id="rId33"/>
    <p:sldId id="792" r:id="rId34"/>
    <p:sldId id="793" r:id="rId35"/>
    <p:sldId id="692" r:id="rId36"/>
    <p:sldId id="691" r:id="rId37"/>
    <p:sldId id="794" r:id="rId38"/>
    <p:sldId id="821" r:id="rId39"/>
    <p:sldId id="797" r:id="rId40"/>
    <p:sldId id="798" r:id="rId41"/>
    <p:sldId id="799" r:id="rId42"/>
    <p:sldId id="800" r:id="rId43"/>
    <p:sldId id="801" r:id="rId44"/>
    <p:sldId id="870" r:id="rId45"/>
    <p:sldId id="704" r:id="rId46"/>
    <p:sldId id="705" r:id="rId47"/>
    <p:sldId id="711" r:id="rId48"/>
    <p:sldId id="712" r:id="rId49"/>
    <p:sldId id="713" r:id="rId50"/>
    <p:sldId id="822" r:id="rId51"/>
    <p:sldId id="823" r:id="rId52"/>
    <p:sldId id="714" r:id="rId53"/>
    <p:sldId id="715" r:id="rId54"/>
    <p:sldId id="716" r:id="rId55"/>
    <p:sldId id="950" r:id="rId56"/>
    <p:sldId id="756" r:id="rId57"/>
    <p:sldId id="718" r:id="rId58"/>
    <p:sldId id="951" r:id="rId59"/>
    <p:sldId id="952" r:id="rId60"/>
    <p:sldId id="825" r:id="rId61"/>
    <p:sldId id="826" r:id="rId62"/>
    <p:sldId id="829" r:id="rId63"/>
    <p:sldId id="728" r:id="rId64"/>
    <p:sldId id="802" r:id="rId65"/>
    <p:sldId id="803" r:id="rId66"/>
    <p:sldId id="804" r:id="rId67"/>
    <p:sldId id="805" r:id="rId68"/>
    <p:sldId id="806" r:id="rId69"/>
    <p:sldId id="807" r:id="rId70"/>
    <p:sldId id="808" r:id="rId71"/>
    <p:sldId id="809" r:id="rId72"/>
    <p:sldId id="830" r:id="rId73"/>
    <p:sldId id="831" r:id="rId74"/>
    <p:sldId id="810" r:id="rId75"/>
    <p:sldId id="811" r:id="rId76"/>
    <p:sldId id="812" r:id="rId77"/>
    <p:sldId id="813" r:id="rId78"/>
    <p:sldId id="814" r:id="rId79"/>
    <p:sldId id="815" r:id="rId80"/>
    <p:sldId id="816" r:id="rId81"/>
    <p:sldId id="832" r:id="rId82"/>
    <p:sldId id="833" r:id="rId83"/>
    <p:sldId id="817" r:id="rId84"/>
    <p:sldId id="818" r:id="rId85"/>
    <p:sldId id="819" r:id="rId86"/>
    <p:sldId id="820" r:id="rId8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0099"/>
    <a:srgbClr val="000099"/>
    <a:srgbClr val="FF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79" d="100"/>
          <a:sy n="79" d="100"/>
        </p:scale>
        <p:origin x="-492" y="-90"/>
      </p:cViewPr>
      <p:guideLst>
        <p:guide orient="horz" pos="2251"/>
        <p:guide pos="301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3.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64.wmf"/><Relationship Id="rId8" Type="http://schemas.openxmlformats.org/officeDocument/2006/relationships/image" Target="../media/image63.wmf"/><Relationship Id="rId7" Type="http://schemas.openxmlformats.org/officeDocument/2006/relationships/image" Target="../media/image62.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 Id="rId3" Type="http://schemas.openxmlformats.org/officeDocument/2006/relationships/image" Target="../media/image58.wmf"/><Relationship Id="rId2" Type="http://schemas.openxmlformats.org/officeDocument/2006/relationships/image" Target="../media/image2.wmf"/><Relationship Id="rId13" Type="http://schemas.openxmlformats.org/officeDocument/2006/relationships/image" Target="../media/image68.wmf"/><Relationship Id="rId12" Type="http://schemas.openxmlformats.org/officeDocument/2006/relationships/image" Target="../media/image67.wmf"/><Relationship Id="rId11" Type="http://schemas.openxmlformats.org/officeDocument/2006/relationships/image" Target="../media/image66.wmf"/><Relationship Id="rId10" Type="http://schemas.openxmlformats.org/officeDocument/2006/relationships/image" Target="../media/image65.wmf"/><Relationship Id="rId1" Type="http://schemas.openxmlformats.org/officeDocument/2006/relationships/image" Target="../media/image3.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66.wmf"/><Relationship Id="rId8" Type="http://schemas.openxmlformats.org/officeDocument/2006/relationships/image" Target="../media/image65.wmf"/><Relationship Id="rId7" Type="http://schemas.openxmlformats.org/officeDocument/2006/relationships/image" Target="../media/image64.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2" Type="http://schemas.openxmlformats.org/officeDocument/2006/relationships/image" Target="../media/image69.wmf"/><Relationship Id="rId11" Type="http://schemas.openxmlformats.org/officeDocument/2006/relationships/image" Target="../media/image68.wmf"/><Relationship Id="rId10" Type="http://schemas.openxmlformats.org/officeDocument/2006/relationships/image" Target="../media/image67.wmf"/><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78.wmf"/><Relationship Id="rId8" Type="http://schemas.openxmlformats.org/officeDocument/2006/relationships/image" Target="../media/image77.wmf"/><Relationship Id="rId7" Type="http://schemas.openxmlformats.org/officeDocument/2006/relationships/image" Target="../media/image76.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 Id="rId3" Type="http://schemas.openxmlformats.org/officeDocument/2006/relationships/image" Target="../media/image72.wmf"/><Relationship Id="rId2" Type="http://schemas.openxmlformats.org/officeDocument/2006/relationships/image" Target="../media/image71.wmf"/><Relationship Id="rId19" Type="http://schemas.openxmlformats.org/officeDocument/2006/relationships/image" Target="../media/image88.wmf"/><Relationship Id="rId18" Type="http://schemas.openxmlformats.org/officeDocument/2006/relationships/image" Target="../media/image87.wmf"/><Relationship Id="rId17" Type="http://schemas.openxmlformats.org/officeDocument/2006/relationships/image" Target="../media/image86.wmf"/><Relationship Id="rId16" Type="http://schemas.openxmlformats.org/officeDocument/2006/relationships/image" Target="../media/image85.wmf"/><Relationship Id="rId15" Type="http://schemas.openxmlformats.org/officeDocument/2006/relationships/image" Target="../media/image84.wmf"/><Relationship Id="rId14" Type="http://schemas.openxmlformats.org/officeDocument/2006/relationships/image" Target="../media/image83.wmf"/><Relationship Id="rId13" Type="http://schemas.openxmlformats.org/officeDocument/2006/relationships/image" Target="../media/image82.wmf"/><Relationship Id="rId12" Type="http://schemas.openxmlformats.org/officeDocument/2006/relationships/image" Target="../media/image81.wmf"/><Relationship Id="rId11" Type="http://schemas.openxmlformats.org/officeDocument/2006/relationships/image" Target="../media/image80.wmf"/><Relationship Id="rId10" Type="http://schemas.openxmlformats.org/officeDocument/2006/relationships/image" Target="../media/image79.wmf"/><Relationship Id="rId1"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97.wmf"/><Relationship Id="rId8" Type="http://schemas.openxmlformats.org/officeDocument/2006/relationships/image" Target="../media/image96.wmf"/><Relationship Id="rId7" Type="http://schemas.openxmlformats.org/officeDocument/2006/relationships/image" Target="../media/image95.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 Id="rId3" Type="http://schemas.openxmlformats.org/officeDocument/2006/relationships/image" Target="../media/image91.wmf"/><Relationship Id="rId2" Type="http://schemas.openxmlformats.org/officeDocument/2006/relationships/image" Target="../media/image90.wmf"/><Relationship Id="rId12" Type="http://schemas.openxmlformats.org/officeDocument/2006/relationships/image" Target="../media/image100.wmf"/><Relationship Id="rId11" Type="http://schemas.openxmlformats.org/officeDocument/2006/relationships/image" Target="../media/image99.wmf"/><Relationship Id="rId10" Type="http://schemas.openxmlformats.org/officeDocument/2006/relationships/image" Target="../media/image98.wmf"/><Relationship Id="rId1" Type="http://schemas.openxmlformats.org/officeDocument/2006/relationships/image" Target="../media/image89.w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110.wmf"/><Relationship Id="rId8" Type="http://schemas.openxmlformats.org/officeDocument/2006/relationships/image" Target="../media/image109.wmf"/><Relationship Id="rId7" Type="http://schemas.openxmlformats.org/officeDocument/2006/relationships/image" Target="../media/image108.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119.wmf"/><Relationship Id="rId8" Type="http://schemas.openxmlformats.org/officeDocument/2006/relationships/image" Target="../media/image118.wmf"/><Relationship Id="rId7" Type="http://schemas.openxmlformats.org/officeDocument/2006/relationships/image" Target="../media/image117.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 Id="rId3" Type="http://schemas.openxmlformats.org/officeDocument/2006/relationships/image" Target="../media/image113.wmf"/><Relationship Id="rId2" Type="http://schemas.openxmlformats.org/officeDocument/2006/relationships/image" Target="../media/image112.wmf"/><Relationship Id="rId12" Type="http://schemas.openxmlformats.org/officeDocument/2006/relationships/image" Target="../media/image122.wmf"/><Relationship Id="rId11" Type="http://schemas.openxmlformats.org/officeDocument/2006/relationships/image" Target="../media/image121.wmf"/><Relationship Id="rId10" Type="http://schemas.openxmlformats.org/officeDocument/2006/relationships/image" Target="../media/image120.wmf"/><Relationship Id="rId1" Type="http://schemas.openxmlformats.org/officeDocument/2006/relationships/image" Target="../media/image111.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26.wmf"/><Relationship Id="rId7" Type="http://schemas.openxmlformats.org/officeDocument/2006/relationships/image" Target="../media/image125.wmf"/><Relationship Id="rId6" Type="http://schemas.openxmlformats.org/officeDocument/2006/relationships/image" Target="../media/image111.wmf"/><Relationship Id="rId5" Type="http://schemas.openxmlformats.org/officeDocument/2006/relationships/image" Target="../media/image120.wmf"/><Relationship Id="rId4" Type="http://schemas.openxmlformats.org/officeDocument/2006/relationships/image" Target="../media/image119.wmf"/><Relationship Id="rId3" Type="http://schemas.openxmlformats.org/officeDocument/2006/relationships/image" Target="../media/image118.wmf"/><Relationship Id="rId2" Type="http://schemas.openxmlformats.org/officeDocument/2006/relationships/image" Target="../media/image124.wmf"/><Relationship Id="rId1" Type="http://schemas.openxmlformats.org/officeDocument/2006/relationships/image" Target="../media/image123.w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133.wmf"/><Relationship Id="rId8" Type="http://schemas.openxmlformats.org/officeDocument/2006/relationships/image" Target="../media/image132.wmf"/><Relationship Id="rId7" Type="http://schemas.openxmlformats.org/officeDocument/2006/relationships/image" Target="../media/image131.wmf"/><Relationship Id="rId6" Type="http://schemas.openxmlformats.org/officeDocument/2006/relationships/image" Target="../media/image118.wmf"/><Relationship Id="rId5" Type="http://schemas.openxmlformats.org/officeDocument/2006/relationships/image" Target="../media/image130.wmf"/><Relationship Id="rId4" Type="http://schemas.openxmlformats.org/officeDocument/2006/relationships/image" Target="../media/image44.wmf"/><Relationship Id="rId3" Type="http://schemas.openxmlformats.org/officeDocument/2006/relationships/image" Target="../media/image129.wmf"/><Relationship Id="rId2" Type="http://schemas.openxmlformats.org/officeDocument/2006/relationships/image" Target="../media/image128.wmf"/><Relationship Id="rId14" Type="http://schemas.openxmlformats.org/officeDocument/2006/relationships/image" Target="../media/image138.wmf"/><Relationship Id="rId13" Type="http://schemas.openxmlformats.org/officeDocument/2006/relationships/image" Target="../media/image137.wmf"/><Relationship Id="rId12" Type="http://schemas.openxmlformats.org/officeDocument/2006/relationships/image" Target="../media/image136.wmf"/><Relationship Id="rId11" Type="http://schemas.openxmlformats.org/officeDocument/2006/relationships/image" Target="../media/image135.wmf"/><Relationship Id="rId10" Type="http://schemas.openxmlformats.org/officeDocument/2006/relationships/image" Target="../media/image134.wmf"/><Relationship Id="rId1" Type="http://schemas.openxmlformats.org/officeDocument/2006/relationships/image" Target="../media/image127.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140.wmf"/><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66.wmf"/><Relationship Id="rId8" Type="http://schemas.openxmlformats.org/officeDocument/2006/relationships/image" Target="../media/image65.wmf"/><Relationship Id="rId7" Type="http://schemas.openxmlformats.org/officeDocument/2006/relationships/image" Target="../media/image64.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3" Type="http://schemas.openxmlformats.org/officeDocument/2006/relationships/image" Target="../media/image141.wmf"/><Relationship Id="rId12" Type="http://schemas.openxmlformats.org/officeDocument/2006/relationships/image" Target="../media/image69.wmf"/><Relationship Id="rId11" Type="http://schemas.openxmlformats.org/officeDocument/2006/relationships/image" Target="../media/image68.wmf"/><Relationship Id="rId10" Type="http://schemas.openxmlformats.org/officeDocument/2006/relationships/image" Target="../media/image67.wmf"/><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42.wmf"/><Relationship Id="rId1" Type="http://schemas.openxmlformats.org/officeDocument/2006/relationships/image" Target="../media/image3.wmf"/></Relationships>
</file>

<file path=ppt/drawings/_rels/vmlDrawing21.vml.rels><?xml version="1.0" encoding="UTF-8" standalone="yes"?>
<Relationships xmlns="http://schemas.openxmlformats.org/package/2006/relationships"><Relationship Id="rId7" Type="http://schemas.openxmlformats.org/officeDocument/2006/relationships/image" Target="../media/image149.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145.wmf"/><Relationship Id="rId8" Type="http://schemas.openxmlformats.org/officeDocument/2006/relationships/image" Target="../media/image144.wmf"/><Relationship Id="rId7" Type="http://schemas.openxmlformats.org/officeDocument/2006/relationships/image" Target="../media/image156.wmf"/><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 Id="rId3" Type="http://schemas.openxmlformats.org/officeDocument/2006/relationships/image" Target="../media/image152.wmf"/><Relationship Id="rId2" Type="http://schemas.openxmlformats.org/officeDocument/2006/relationships/image" Target="../media/image151.wmf"/><Relationship Id="rId13" Type="http://schemas.openxmlformats.org/officeDocument/2006/relationships/image" Target="../media/image149.wmf"/><Relationship Id="rId12" Type="http://schemas.openxmlformats.org/officeDocument/2006/relationships/image" Target="../media/image148.wmf"/><Relationship Id="rId11" Type="http://schemas.openxmlformats.org/officeDocument/2006/relationships/image" Target="../media/image147.wmf"/><Relationship Id="rId10" Type="http://schemas.openxmlformats.org/officeDocument/2006/relationships/image" Target="../media/image146.wmf"/><Relationship Id="rId1" Type="http://schemas.openxmlformats.org/officeDocument/2006/relationships/image" Target="../media/image150.wmf"/></Relationships>
</file>

<file path=ppt/drawings/_rels/vmlDrawing23.vml.rels><?xml version="1.0" encoding="UTF-8" standalone="yes"?>
<Relationships xmlns="http://schemas.openxmlformats.org/package/2006/relationships"><Relationship Id="rId7" Type="http://schemas.openxmlformats.org/officeDocument/2006/relationships/image" Target="../media/image149.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5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42.wmf"/><Relationship Id="rId1" Type="http://schemas.openxmlformats.org/officeDocument/2006/relationships/image" Target="../media/image3.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164.wmf"/><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172.wmf"/><Relationship Id="rId8" Type="http://schemas.openxmlformats.org/officeDocument/2006/relationships/image" Target="../media/image171.wmf"/><Relationship Id="rId7" Type="http://schemas.openxmlformats.org/officeDocument/2006/relationships/image" Target="../media/image170.wmf"/><Relationship Id="rId6" Type="http://schemas.openxmlformats.org/officeDocument/2006/relationships/image" Target="../media/image169.wmf"/><Relationship Id="rId5" Type="http://schemas.openxmlformats.org/officeDocument/2006/relationships/image" Target="../media/image168.wmf"/><Relationship Id="rId4" Type="http://schemas.openxmlformats.org/officeDocument/2006/relationships/image" Target="../media/image167.wmf"/><Relationship Id="rId3" Type="http://schemas.openxmlformats.org/officeDocument/2006/relationships/image" Target="../media/image161.wmf"/><Relationship Id="rId2" Type="http://schemas.openxmlformats.org/officeDocument/2006/relationships/image" Target="../media/image166.wmf"/><Relationship Id="rId15" Type="http://schemas.openxmlformats.org/officeDocument/2006/relationships/image" Target="../media/image176.wmf"/><Relationship Id="rId14" Type="http://schemas.openxmlformats.org/officeDocument/2006/relationships/image" Target="../media/image175.wmf"/><Relationship Id="rId13" Type="http://schemas.openxmlformats.org/officeDocument/2006/relationships/image" Target="../media/image174.wmf"/><Relationship Id="rId12" Type="http://schemas.openxmlformats.org/officeDocument/2006/relationships/image" Target="../media/image163.wmf"/><Relationship Id="rId11" Type="http://schemas.openxmlformats.org/officeDocument/2006/relationships/image" Target="../media/image162.wmf"/><Relationship Id="rId10" Type="http://schemas.openxmlformats.org/officeDocument/2006/relationships/image" Target="../media/image173.wmf"/><Relationship Id="rId1" Type="http://schemas.openxmlformats.org/officeDocument/2006/relationships/image" Target="../media/image16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42.wmf"/><Relationship Id="rId1" Type="http://schemas.openxmlformats.org/officeDocument/2006/relationships/image" Target="../media/image3.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84.wmf"/><Relationship Id="rId7" Type="http://schemas.openxmlformats.org/officeDocument/2006/relationships/image" Target="../media/image183.wmf"/><Relationship Id="rId6" Type="http://schemas.openxmlformats.org/officeDocument/2006/relationships/image" Target="../media/image182.wmf"/><Relationship Id="rId5" Type="http://schemas.openxmlformats.org/officeDocument/2006/relationships/image" Target="../media/image181.wmf"/><Relationship Id="rId4" Type="http://schemas.openxmlformats.org/officeDocument/2006/relationships/image" Target="../media/image180.wmf"/><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29.vml.rels><?xml version="1.0" encoding="UTF-8" standalone="yes"?>
<Relationships xmlns="http://schemas.openxmlformats.org/package/2006/relationships"><Relationship Id="rId9" Type="http://schemas.openxmlformats.org/officeDocument/2006/relationships/image" Target="../media/image184.wmf"/><Relationship Id="rId8" Type="http://schemas.openxmlformats.org/officeDocument/2006/relationships/image" Target="../media/image183.wmf"/><Relationship Id="rId7" Type="http://schemas.openxmlformats.org/officeDocument/2006/relationships/image" Target="../media/image182.wmf"/><Relationship Id="rId6" Type="http://schemas.openxmlformats.org/officeDocument/2006/relationships/image" Target="../media/image181.wmf"/><Relationship Id="rId5" Type="http://schemas.openxmlformats.org/officeDocument/2006/relationships/image" Target="../media/image180.wmf"/><Relationship Id="rId4" Type="http://schemas.openxmlformats.org/officeDocument/2006/relationships/image" Target="../media/image179.wmf"/><Relationship Id="rId3" Type="http://schemas.openxmlformats.org/officeDocument/2006/relationships/image" Target="../media/image178.wmf"/><Relationship Id="rId22" Type="http://schemas.openxmlformats.org/officeDocument/2006/relationships/image" Target="../media/image199.wmf"/><Relationship Id="rId21" Type="http://schemas.openxmlformats.org/officeDocument/2006/relationships/image" Target="../media/image198.wmf"/><Relationship Id="rId20" Type="http://schemas.openxmlformats.org/officeDocument/2006/relationships/image" Target="../media/image197.wmf"/><Relationship Id="rId2" Type="http://schemas.openxmlformats.org/officeDocument/2006/relationships/image" Target="../media/image186.wmf"/><Relationship Id="rId19" Type="http://schemas.openxmlformats.org/officeDocument/2006/relationships/image" Target="../media/image196.wmf"/><Relationship Id="rId18" Type="http://schemas.openxmlformats.org/officeDocument/2006/relationships/image" Target="../media/image195.wmf"/><Relationship Id="rId17" Type="http://schemas.openxmlformats.org/officeDocument/2006/relationships/image" Target="../media/image194.wmf"/><Relationship Id="rId16" Type="http://schemas.openxmlformats.org/officeDocument/2006/relationships/image" Target="../media/image193.wmf"/><Relationship Id="rId15" Type="http://schemas.openxmlformats.org/officeDocument/2006/relationships/image" Target="../media/image192.wmf"/><Relationship Id="rId14" Type="http://schemas.openxmlformats.org/officeDocument/2006/relationships/image" Target="../media/image191.wmf"/><Relationship Id="rId13" Type="http://schemas.openxmlformats.org/officeDocument/2006/relationships/image" Target="../media/image190.wmf"/><Relationship Id="rId12" Type="http://schemas.openxmlformats.org/officeDocument/2006/relationships/image" Target="../media/image189.wmf"/><Relationship Id="rId11" Type="http://schemas.openxmlformats.org/officeDocument/2006/relationships/image" Target="../media/image188.wmf"/><Relationship Id="rId10" Type="http://schemas.openxmlformats.org/officeDocument/2006/relationships/image" Target="../media/image187.wmf"/><Relationship Id="rId1" Type="http://schemas.openxmlformats.org/officeDocument/2006/relationships/image" Target="../media/image185.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13.wmf"/><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9" Type="http://schemas.openxmlformats.org/officeDocument/2006/relationships/image" Target="../media/image184.wmf"/><Relationship Id="rId8" Type="http://schemas.openxmlformats.org/officeDocument/2006/relationships/image" Target="../media/image183.wmf"/><Relationship Id="rId7" Type="http://schemas.openxmlformats.org/officeDocument/2006/relationships/image" Target="../media/image182.wmf"/><Relationship Id="rId6" Type="http://schemas.openxmlformats.org/officeDocument/2006/relationships/image" Target="../media/image181.wmf"/><Relationship Id="rId5" Type="http://schemas.openxmlformats.org/officeDocument/2006/relationships/image" Target="../media/image180.wmf"/><Relationship Id="rId4" Type="http://schemas.openxmlformats.org/officeDocument/2006/relationships/image" Target="../media/image179.wmf"/><Relationship Id="rId3" Type="http://schemas.openxmlformats.org/officeDocument/2006/relationships/image" Target="../media/image178.wmf"/><Relationship Id="rId23" Type="http://schemas.openxmlformats.org/officeDocument/2006/relationships/image" Target="../media/image212.wmf"/><Relationship Id="rId22" Type="http://schemas.openxmlformats.org/officeDocument/2006/relationships/image" Target="../media/image211.wmf"/><Relationship Id="rId21" Type="http://schemas.openxmlformats.org/officeDocument/2006/relationships/image" Target="../media/image210.wmf"/><Relationship Id="rId20" Type="http://schemas.openxmlformats.org/officeDocument/2006/relationships/image" Target="../media/image209.wmf"/><Relationship Id="rId2" Type="http://schemas.openxmlformats.org/officeDocument/2006/relationships/image" Target="../media/image201.wmf"/><Relationship Id="rId19" Type="http://schemas.openxmlformats.org/officeDocument/2006/relationships/image" Target="../media/image208.wmf"/><Relationship Id="rId18" Type="http://schemas.openxmlformats.org/officeDocument/2006/relationships/image" Target="../media/image207.wmf"/><Relationship Id="rId17" Type="http://schemas.openxmlformats.org/officeDocument/2006/relationships/image" Target="../media/image206.wmf"/><Relationship Id="rId16" Type="http://schemas.openxmlformats.org/officeDocument/2006/relationships/image" Target="../media/image205.wmf"/><Relationship Id="rId15" Type="http://schemas.openxmlformats.org/officeDocument/2006/relationships/image" Target="../media/image204.wmf"/><Relationship Id="rId14" Type="http://schemas.openxmlformats.org/officeDocument/2006/relationships/image" Target="../media/image203.wmf"/><Relationship Id="rId13" Type="http://schemas.openxmlformats.org/officeDocument/2006/relationships/image" Target="../media/image199.wmf"/><Relationship Id="rId12" Type="http://schemas.openxmlformats.org/officeDocument/2006/relationships/image" Target="../media/image202.wmf"/><Relationship Id="rId11" Type="http://schemas.openxmlformats.org/officeDocument/2006/relationships/image" Target="../media/image194.wmf"/><Relationship Id="rId10" Type="http://schemas.openxmlformats.org/officeDocument/2006/relationships/image" Target="../media/image193.wmf"/><Relationship Id="rId1" Type="http://schemas.openxmlformats.org/officeDocument/2006/relationships/image" Target="../media/image200.wmf"/></Relationships>
</file>

<file path=ppt/drawings/_rels/vmlDrawing31.vml.rels><?xml version="1.0" encoding="UTF-8" standalone="yes"?>
<Relationships xmlns="http://schemas.openxmlformats.org/package/2006/relationships"><Relationship Id="rId4" Type="http://schemas.openxmlformats.org/officeDocument/2006/relationships/image" Target="../media/image216.wmf"/><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32.vml.rels><?xml version="1.0" encoding="UTF-8" standalone="yes"?>
<Relationships xmlns="http://schemas.openxmlformats.org/package/2006/relationships"><Relationship Id="rId9" Type="http://schemas.openxmlformats.org/officeDocument/2006/relationships/image" Target="../media/image225.wmf"/><Relationship Id="rId8" Type="http://schemas.openxmlformats.org/officeDocument/2006/relationships/image" Target="../media/image224.wmf"/><Relationship Id="rId7" Type="http://schemas.openxmlformats.org/officeDocument/2006/relationships/image" Target="../media/image223.wmf"/><Relationship Id="rId6" Type="http://schemas.openxmlformats.org/officeDocument/2006/relationships/image" Target="../media/image222.wmf"/><Relationship Id="rId5" Type="http://schemas.openxmlformats.org/officeDocument/2006/relationships/image" Target="../media/image214.wmf"/><Relationship Id="rId4" Type="http://schemas.openxmlformats.org/officeDocument/2006/relationships/image" Target="../media/image221.wmf"/><Relationship Id="rId3" Type="http://schemas.openxmlformats.org/officeDocument/2006/relationships/image" Target="../media/image220.wmf"/><Relationship Id="rId20" Type="http://schemas.openxmlformats.org/officeDocument/2006/relationships/image" Target="../media/image213.wmf"/><Relationship Id="rId2" Type="http://schemas.openxmlformats.org/officeDocument/2006/relationships/image" Target="../media/image219.wmf"/><Relationship Id="rId19" Type="http://schemas.openxmlformats.org/officeDocument/2006/relationships/image" Target="../media/image235.wmf"/><Relationship Id="rId18" Type="http://schemas.openxmlformats.org/officeDocument/2006/relationships/image" Target="../media/image234.wmf"/><Relationship Id="rId17" Type="http://schemas.openxmlformats.org/officeDocument/2006/relationships/image" Target="../media/image233.wmf"/><Relationship Id="rId16" Type="http://schemas.openxmlformats.org/officeDocument/2006/relationships/image" Target="../media/image232.wmf"/><Relationship Id="rId15" Type="http://schemas.openxmlformats.org/officeDocument/2006/relationships/image" Target="../media/image231.wmf"/><Relationship Id="rId14" Type="http://schemas.openxmlformats.org/officeDocument/2006/relationships/image" Target="../media/image230.wmf"/><Relationship Id="rId13" Type="http://schemas.openxmlformats.org/officeDocument/2006/relationships/image" Target="../media/image229.wmf"/><Relationship Id="rId12" Type="http://schemas.openxmlformats.org/officeDocument/2006/relationships/image" Target="../media/image228.wmf"/><Relationship Id="rId11" Type="http://schemas.openxmlformats.org/officeDocument/2006/relationships/image" Target="../media/image227.wmf"/><Relationship Id="rId10" Type="http://schemas.openxmlformats.org/officeDocument/2006/relationships/image" Target="../media/image226.wmf"/><Relationship Id="rId1" Type="http://schemas.openxmlformats.org/officeDocument/2006/relationships/image" Target="../media/image21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drawings/_rels/vmlDrawing35.vml.rels><?xml version="1.0" encoding="UTF-8" standalone="yes"?>
<Relationships xmlns="http://schemas.openxmlformats.org/package/2006/relationships"><Relationship Id="rId5" Type="http://schemas.openxmlformats.org/officeDocument/2006/relationships/image" Target="../media/image240.wmf"/><Relationship Id="rId4" Type="http://schemas.openxmlformats.org/officeDocument/2006/relationships/image" Target="../media/image239.wmf"/><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36.vml.rels><?xml version="1.0" encoding="UTF-8" standalone="yes"?>
<Relationships xmlns="http://schemas.openxmlformats.org/package/2006/relationships"><Relationship Id="rId9" Type="http://schemas.openxmlformats.org/officeDocument/2006/relationships/image" Target="../media/image238.wmf"/><Relationship Id="rId8" Type="http://schemas.openxmlformats.org/officeDocument/2006/relationships/image" Target="../media/image237.wmf"/><Relationship Id="rId7" Type="http://schemas.openxmlformats.org/officeDocument/2006/relationships/image" Target="../media/image247.wmf"/><Relationship Id="rId6" Type="http://schemas.openxmlformats.org/officeDocument/2006/relationships/image" Target="../media/image246.wmf"/><Relationship Id="rId5" Type="http://schemas.openxmlformats.org/officeDocument/2006/relationships/image" Target="../media/image245.wmf"/><Relationship Id="rId4" Type="http://schemas.openxmlformats.org/officeDocument/2006/relationships/image" Target="../media/image244.wmf"/><Relationship Id="rId3" Type="http://schemas.openxmlformats.org/officeDocument/2006/relationships/image" Target="../media/image243.wmf"/><Relationship Id="rId2" Type="http://schemas.openxmlformats.org/officeDocument/2006/relationships/image" Target="../media/image242.wmf"/><Relationship Id="rId12" Type="http://schemas.openxmlformats.org/officeDocument/2006/relationships/image" Target="../media/image249.wmf"/><Relationship Id="rId11" Type="http://schemas.openxmlformats.org/officeDocument/2006/relationships/image" Target="../media/image248.wmf"/><Relationship Id="rId10" Type="http://schemas.openxmlformats.org/officeDocument/2006/relationships/image" Target="../media/image239.wmf"/><Relationship Id="rId1" Type="http://schemas.openxmlformats.org/officeDocument/2006/relationships/image" Target="../media/image241.wmf"/></Relationships>
</file>

<file path=ppt/drawings/_rels/vmlDrawing37.vml.rels><?xml version="1.0" encoding="UTF-8" standalone="yes"?>
<Relationships xmlns="http://schemas.openxmlformats.org/package/2006/relationships"><Relationship Id="rId6" Type="http://schemas.openxmlformats.org/officeDocument/2006/relationships/image" Target="../media/image239.wmf"/><Relationship Id="rId5" Type="http://schemas.openxmlformats.org/officeDocument/2006/relationships/image" Target="../media/image238.wmf"/><Relationship Id="rId4" Type="http://schemas.openxmlformats.org/officeDocument/2006/relationships/image" Target="../media/image237.wmf"/><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5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61.wmf"/><Relationship Id="rId7" Type="http://schemas.openxmlformats.org/officeDocument/2006/relationships/image" Target="../media/image260.wmf"/><Relationship Id="rId6" Type="http://schemas.openxmlformats.org/officeDocument/2006/relationships/image" Target="../media/image259.wmf"/><Relationship Id="rId5" Type="http://schemas.openxmlformats.org/officeDocument/2006/relationships/image" Target="../media/image258.wmf"/><Relationship Id="rId4" Type="http://schemas.openxmlformats.org/officeDocument/2006/relationships/image" Target="../media/image257.wmf"/><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s>
</file>

<file path=ppt/drawings/_rels/vmlDrawing41.vml.rels><?xml version="1.0" encoding="UTF-8" standalone="yes"?>
<Relationships xmlns="http://schemas.openxmlformats.org/package/2006/relationships"><Relationship Id="rId7" Type="http://schemas.openxmlformats.org/officeDocument/2006/relationships/image" Target="../media/image261.wmf"/><Relationship Id="rId6" Type="http://schemas.openxmlformats.org/officeDocument/2006/relationships/image" Target="../media/image255.wmf"/><Relationship Id="rId5" Type="http://schemas.openxmlformats.org/officeDocument/2006/relationships/image" Target="../media/image266.wmf"/><Relationship Id="rId4" Type="http://schemas.openxmlformats.org/officeDocument/2006/relationships/image" Target="../media/image265.wmf"/><Relationship Id="rId3" Type="http://schemas.openxmlformats.org/officeDocument/2006/relationships/image" Target="../media/image264.wmf"/><Relationship Id="rId2" Type="http://schemas.openxmlformats.org/officeDocument/2006/relationships/image" Target="../media/image263.wmf"/><Relationship Id="rId1" Type="http://schemas.openxmlformats.org/officeDocument/2006/relationships/image" Target="../media/image262.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76.wmf"/><Relationship Id="rId7" Type="http://schemas.openxmlformats.org/officeDocument/2006/relationships/image" Target="../media/image275.wmf"/><Relationship Id="rId6" Type="http://schemas.openxmlformats.org/officeDocument/2006/relationships/image" Target="../media/image274.wmf"/><Relationship Id="rId5" Type="http://schemas.openxmlformats.org/officeDocument/2006/relationships/image" Target="../media/image273.wmf"/><Relationship Id="rId4" Type="http://schemas.openxmlformats.org/officeDocument/2006/relationships/image" Target="../media/image272.wmf"/><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s>
</file>

<file path=ppt/drawings/_rels/vmlDrawing43.vml.rels><?xml version="1.0" encoding="UTF-8" standalone="yes"?>
<Relationships xmlns="http://schemas.openxmlformats.org/package/2006/relationships"><Relationship Id="rId7" Type="http://schemas.openxmlformats.org/officeDocument/2006/relationships/image" Target="../media/image284.wmf"/><Relationship Id="rId6" Type="http://schemas.openxmlformats.org/officeDocument/2006/relationships/image" Target="../media/image282.emf"/><Relationship Id="rId5" Type="http://schemas.openxmlformats.org/officeDocument/2006/relationships/image" Target="../media/image281.wmf"/><Relationship Id="rId4" Type="http://schemas.openxmlformats.org/officeDocument/2006/relationships/image" Target="../media/image280.wmf"/><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93.wmf"/><Relationship Id="rId2" Type="http://schemas.openxmlformats.org/officeDocument/2006/relationships/image" Target="../media/image292.wmf"/><Relationship Id="rId1" Type="http://schemas.openxmlformats.org/officeDocument/2006/relationships/image" Target="../media/image291.wmf"/></Relationships>
</file>

<file path=ppt/drawings/_rels/vmlDrawing45.vml.rels><?xml version="1.0" encoding="UTF-8" standalone="yes"?>
<Relationships xmlns="http://schemas.openxmlformats.org/package/2006/relationships"><Relationship Id="rId6" Type="http://schemas.openxmlformats.org/officeDocument/2006/relationships/image" Target="../media/image284.wmf"/><Relationship Id="rId5" Type="http://schemas.openxmlformats.org/officeDocument/2006/relationships/image" Target="../media/image299.wmf"/><Relationship Id="rId4" Type="http://schemas.openxmlformats.org/officeDocument/2006/relationships/image" Target="../media/image298.wmf"/><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s>
</file>

<file path=ppt/drawings/_rels/vmlDrawing46.vml.rels><?xml version="1.0" encoding="UTF-8" standalone="yes"?>
<Relationships xmlns="http://schemas.openxmlformats.org/package/2006/relationships"><Relationship Id="rId9" Type="http://schemas.openxmlformats.org/officeDocument/2006/relationships/image" Target="../media/image308.wmf"/><Relationship Id="rId8" Type="http://schemas.openxmlformats.org/officeDocument/2006/relationships/image" Target="../media/image307.wmf"/><Relationship Id="rId7" Type="http://schemas.openxmlformats.org/officeDocument/2006/relationships/image" Target="../media/image306.wmf"/><Relationship Id="rId6" Type="http://schemas.openxmlformats.org/officeDocument/2006/relationships/image" Target="../media/image305.wmf"/><Relationship Id="rId5" Type="http://schemas.openxmlformats.org/officeDocument/2006/relationships/image" Target="../media/image304.wmf"/><Relationship Id="rId4" Type="http://schemas.openxmlformats.org/officeDocument/2006/relationships/image" Target="../media/image303.wmf"/><Relationship Id="rId3" Type="http://schemas.openxmlformats.org/officeDocument/2006/relationships/image" Target="../media/image302.wmf"/><Relationship Id="rId2" Type="http://schemas.openxmlformats.org/officeDocument/2006/relationships/image" Target="../media/image301.wmf"/><Relationship Id="rId14" Type="http://schemas.openxmlformats.org/officeDocument/2006/relationships/image" Target="../media/image313.wmf"/><Relationship Id="rId13" Type="http://schemas.openxmlformats.org/officeDocument/2006/relationships/image" Target="../media/image312.wmf"/><Relationship Id="rId12" Type="http://schemas.openxmlformats.org/officeDocument/2006/relationships/image" Target="../media/image311.wmf"/><Relationship Id="rId11" Type="http://schemas.openxmlformats.org/officeDocument/2006/relationships/image" Target="../media/image310.wmf"/><Relationship Id="rId10" Type="http://schemas.openxmlformats.org/officeDocument/2006/relationships/image" Target="../media/image309.wmf"/><Relationship Id="rId1" Type="http://schemas.openxmlformats.org/officeDocument/2006/relationships/image" Target="../media/image300.wmf"/></Relationships>
</file>

<file path=ppt/drawings/_rels/vmlDrawing47.vml.rels><?xml version="1.0" encoding="UTF-8" standalone="yes"?>
<Relationships xmlns="http://schemas.openxmlformats.org/package/2006/relationships"><Relationship Id="rId9" Type="http://schemas.openxmlformats.org/officeDocument/2006/relationships/image" Target="../media/image312.wmf"/><Relationship Id="rId8" Type="http://schemas.openxmlformats.org/officeDocument/2006/relationships/image" Target="../media/image310.wmf"/><Relationship Id="rId7" Type="http://schemas.openxmlformats.org/officeDocument/2006/relationships/image" Target="../media/image308.wmf"/><Relationship Id="rId6" Type="http://schemas.openxmlformats.org/officeDocument/2006/relationships/image" Target="../media/image307.wmf"/><Relationship Id="rId5" Type="http://schemas.openxmlformats.org/officeDocument/2006/relationships/image" Target="../media/image315.wmf"/><Relationship Id="rId4" Type="http://schemas.openxmlformats.org/officeDocument/2006/relationships/image" Target="../media/image305.wmf"/><Relationship Id="rId3" Type="http://schemas.openxmlformats.org/officeDocument/2006/relationships/image" Target="../media/image314.wmf"/><Relationship Id="rId2" Type="http://schemas.openxmlformats.org/officeDocument/2006/relationships/image" Target="../media/image303.wmf"/><Relationship Id="rId11" Type="http://schemas.openxmlformats.org/officeDocument/2006/relationships/image" Target="../media/image316.wmf"/><Relationship Id="rId10" Type="http://schemas.openxmlformats.org/officeDocument/2006/relationships/image" Target="../media/image313.wmf"/><Relationship Id="rId1" Type="http://schemas.openxmlformats.org/officeDocument/2006/relationships/image" Target="../media/image301.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drawings/_rels/vmlDrawing49.vml.rels><?xml version="1.0" encoding="UTF-8" standalone="yes"?>
<Relationships xmlns="http://schemas.openxmlformats.org/package/2006/relationships"><Relationship Id="rId6" Type="http://schemas.openxmlformats.org/officeDocument/2006/relationships/image" Target="../media/image324.wmf"/><Relationship Id="rId5" Type="http://schemas.openxmlformats.org/officeDocument/2006/relationships/image" Target="../media/image323.wmf"/><Relationship Id="rId4" Type="http://schemas.openxmlformats.org/officeDocument/2006/relationships/image" Target="../media/image322.wmf"/><Relationship Id="rId3" Type="http://schemas.openxmlformats.org/officeDocument/2006/relationships/image" Target="../media/image321.wmf"/><Relationship Id="rId2" Type="http://schemas.openxmlformats.org/officeDocument/2006/relationships/image" Target="../media/image320.wmf"/><Relationship Id="rId1" Type="http://schemas.openxmlformats.org/officeDocument/2006/relationships/image" Target="../media/image319.w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image" Target="../media/image22.wmf"/><Relationship Id="rId7" Type="http://schemas.openxmlformats.org/officeDocument/2006/relationships/image" Target="../media/image21.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8" Type="http://schemas.openxmlformats.org/officeDocument/2006/relationships/image" Target="../media/image32.wmf"/><Relationship Id="rId17" Type="http://schemas.openxmlformats.org/officeDocument/2006/relationships/image" Target="../media/image31.wmf"/><Relationship Id="rId16" Type="http://schemas.openxmlformats.org/officeDocument/2006/relationships/image" Target="../media/image30.wmf"/><Relationship Id="rId15" Type="http://schemas.openxmlformats.org/officeDocument/2006/relationships/image" Target="../media/image29.wmf"/><Relationship Id="rId14" Type="http://schemas.openxmlformats.org/officeDocument/2006/relationships/image" Target="../media/image28.wmf"/><Relationship Id="rId13" Type="http://schemas.openxmlformats.org/officeDocument/2006/relationships/image" Target="../media/image27.wmf"/><Relationship Id="rId12" Type="http://schemas.openxmlformats.org/officeDocument/2006/relationships/image" Target="../media/image26.wmf"/><Relationship Id="rId11" Type="http://schemas.openxmlformats.org/officeDocument/2006/relationships/image" Target="../media/image25.wmf"/><Relationship Id="rId10" Type="http://schemas.openxmlformats.org/officeDocument/2006/relationships/image" Target="../media/image24.wmf"/><Relationship Id="rId1" Type="http://schemas.openxmlformats.org/officeDocument/2006/relationships/image" Target="../media/image15.wmf"/></Relationships>
</file>

<file path=ppt/drawings/_rels/vmlDrawing50.vml.rels><?xml version="1.0" encoding="UTF-8" standalone="yes"?>
<Relationships xmlns="http://schemas.openxmlformats.org/package/2006/relationships"><Relationship Id="rId5" Type="http://schemas.openxmlformats.org/officeDocument/2006/relationships/image" Target="../media/image329.wmf"/><Relationship Id="rId4" Type="http://schemas.openxmlformats.org/officeDocument/2006/relationships/image" Target="../media/image328.emf"/><Relationship Id="rId3" Type="http://schemas.openxmlformats.org/officeDocument/2006/relationships/image" Target="../media/image327.emf"/><Relationship Id="rId2" Type="http://schemas.openxmlformats.org/officeDocument/2006/relationships/image" Target="../media/image326.emf"/><Relationship Id="rId1" Type="http://schemas.openxmlformats.org/officeDocument/2006/relationships/image" Target="../media/image325.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30.wmf"/><Relationship Id="rId2" Type="http://schemas.openxmlformats.org/officeDocument/2006/relationships/image" Target="../media/image326.emf"/><Relationship Id="rId1" Type="http://schemas.openxmlformats.org/officeDocument/2006/relationships/image" Target="../media/image325.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30.wmf"/><Relationship Id="rId2" Type="http://schemas.openxmlformats.org/officeDocument/2006/relationships/image" Target="../media/image326.emf"/><Relationship Id="rId1" Type="http://schemas.openxmlformats.org/officeDocument/2006/relationships/image" Target="../media/image325.emf"/></Relationships>
</file>

<file path=ppt/drawings/_rels/vmlDrawing53.vml.rels><?xml version="1.0" encoding="UTF-8" standalone="yes"?>
<Relationships xmlns="http://schemas.openxmlformats.org/package/2006/relationships"><Relationship Id="rId9" Type="http://schemas.openxmlformats.org/officeDocument/2006/relationships/image" Target="../media/image340.wmf"/><Relationship Id="rId8" Type="http://schemas.openxmlformats.org/officeDocument/2006/relationships/image" Target="../media/image339.wmf"/><Relationship Id="rId7" Type="http://schemas.openxmlformats.org/officeDocument/2006/relationships/image" Target="../media/image338.wmf"/><Relationship Id="rId6" Type="http://schemas.openxmlformats.org/officeDocument/2006/relationships/image" Target="../media/image337.wmf"/><Relationship Id="rId5" Type="http://schemas.openxmlformats.org/officeDocument/2006/relationships/image" Target="../media/image336.wmf"/><Relationship Id="rId4" Type="http://schemas.openxmlformats.org/officeDocument/2006/relationships/image" Target="../media/image335.wmf"/><Relationship Id="rId3" Type="http://schemas.openxmlformats.org/officeDocument/2006/relationships/image" Target="../media/image334.wmf"/><Relationship Id="rId2" Type="http://schemas.openxmlformats.org/officeDocument/2006/relationships/image" Target="../media/image333.wmf"/><Relationship Id="rId14" Type="http://schemas.openxmlformats.org/officeDocument/2006/relationships/image" Target="../media/image345.wmf"/><Relationship Id="rId13" Type="http://schemas.openxmlformats.org/officeDocument/2006/relationships/image" Target="../media/image344.wmf"/><Relationship Id="rId12" Type="http://schemas.openxmlformats.org/officeDocument/2006/relationships/image" Target="../media/image343.wmf"/><Relationship Id="rId11" Type="http://schemas.openxmlformats.org/officeDocument/2006/relationships/image" Target="../media/image342.wmf"/><Relationship Id="rId10" Type="http://schemas.openxmlformats.org/officeDocument/2006/relationships/image" Target="../media/image341.wmf"/><Relationship Id="rId1" Type="http://schemas.openxmlformats.org/officeDocument/2006/relationships/image" Target="../media/image331.emf"/></Relationships>
</file>

<file path=ppt/drawings/_rels/vmlDrawing54.vml.rels><?xml version="1.0" encoding="UTF-8" standalone="yes"?>
<Relationships xmlns="http://schemas.openxmlformats.org/package/2006/relationships"><Relationship Id="rId5" Type="http://schemas.openxmlformats.org/officeDocument/2006/relationships/image" Target="../media/image350.emf"/><Relationship Id="rId4" Type="http://schemas.openxmlformats.org/officeDocument/2006/relationships/image" Target="../media/image349.wmf"/><Relationship Id="rId3" Type="http://schemas.openxmlformats.org/officeDocument/2006/relationships/image" Target="../media/image348.wmf"/><Relationship Id="rId2" Type="http://schemas.openxmlformats.org/officeDocument/2006/relationships/image" Target="../media/image347.wmf"/><Relationship Id="rId1" Type="http://schemas.openxmlformats.org/officeDocument/2006/relationships/image" Target="../media/image346.emf"/></Relationships>
</file>

<file path=ppt/drawings/_rels/vmlDrawing55.vml.rels><?xml version="1.0" encoding="UTF-8" standalone="yes"?>
<Relationships xmlns="http://schemas.openxmlformats.org/package/2006/relationships"><Relationship Id="rId6" Type="http://schemas.openxmlformats.org/officeDocument/2006/relationships/image" Target="../media/image352.wmf"/><Relationship Id="rId5" Type="http://schemas.openxmlformats.org/officeDocument/2006/relationships/image" Target="../media/image331.emf"/><Relationship Id="rId4" Type="http://schemas.openxmlformats.org/officeDocument/2006/relationships/image" Target="../media/image349.wmf"/><Relationship Id="rId3" Type="http://schemas.openxmlformats.org/officeDocument/2006/relationships/image" Target="../media/image348.wmf"/><Relationship Id="rId2" Type="http://schemas.openxmlformats.org/officeDocument/2006/relationships/image" Target="../media/image347.wmf"/><Relationship Id="rId1" Type="http://schemas.openxmlformats.org/officeDocument/2006/relationships/image" Target="../media/image346.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drawings/_rels/vmlDrawing57.vml.rels><?xml version="1.0" encoding="UTF-8" standalone="yes"?>
<Relationships xmlns="http://schemas.openxmlformats.org/package/2006/relationships"><Relationship Id="rId7" Type="http://schemas.openxmlformats.org/officeDocument/2006/relationships/image" Target="../media/image354.wmf"/><Relationship Id="rId6" Type="http://schemas.openxmlformats.org/officeDocument/2006/relationships/image" Target="../media/image353.wmf"/><Relationship Id="rId5" Type="http://schemas.openxmlformats.org/officeDocument/2006/relationships/image" Target="../media/image349.wmf"/><Relationship Id="rId4" Type="http://schemas.openxmlformats.org/officeDocument/2006/relationships/image" Target="../media/image348.wmf"/><Relationship Id="rId3" Type="http://schemas.openxmlformats.org/officeDocument/2006/relationships/image" Target="../media/image347.wmf"/><Relationship Id="rId2" Type="http://schemas.openxmlformats.org/officeDocument/2006/relationships/image" Target="../media/image346.emf"/><Relationship Id="rId1" Type="http://schemas.openxmlformats.org/officeDocument/2006/relationships/image" Target="../media/image350.emf"/></Relationships>
</file>

<file path=ppt/drawings/_rels/vmlDrawing58.vml.rels><?xml version="1.0" encoding="UTF-8" standalone="yes"?>
<Relationships xmlns="http://schemas.openxmlformats.org/package/2006/relationships"><Relationship Id="rId9" Type="http://schemas.openxmlformats.org/officeDocument/2006/relationships/image" Target="../media/image340.wmf"/><Relationship Id="rId8" Type="http://schemas.openxmlformats.org/officeDocument/2006/relationships/image" Target="../media/image339.wmf"/><Relationship Id="rId7" Type="http://schemas.openxmlformats.org/officeDocument/2006/relationships/image" Target="../media/image338.wmf"/><Relationship Id="rId6" Type="http://schemas.openxmlformats.org/officeDocument/2006/relationships/image" Target="../media/image337.wmf"/><Relationship Id="rId5" Type="http://schemas.openxmlformats.org/officeDocument/2006/relationships/image" Target="../media/image336.wmf"/><Relationship Id="rId4" Type="http://schemas.openxmlformats.org/officeDocument/2006/relationships/image" Target="../media/image335.wmf"/><Relationship Id="rId3" Type="http://schemas.openxmlformats.org/officeDocument/2006/relationships/image" Target="../media/image334.wmf"/><Relationship Id="rId2" Type="http://schemas.openxmlformats.org/officeDocument/2006/relationships/image" Target="../media/image333.wmf"/><Relationship Id="rId14" Type="http://schemas.openxmlformats.org/officeDocument/2006/relationships/image" Target="../media/image345.wmf"/><Relationship Id="rId13" Type="http://schemas.openxmlformats.org/officeDocument/2006/relationships/image" Target="../media/image344.wmf"/><Relationship Id="rId12" Type="http://schemas.openxmlformats.org/officeDocument/2006/relationships/image" Target="../media/image343.wmf"/><Relationship Id="rId11" Type="http://schemas.openxmlformats.org/officeDocument/2006/relationships/image" Target="../media/image342.wmf"/><Relationship Id="rId10" Type="http://schemas.openxmlformats.org/officeDocument/2006/relationships/image" Target="../media/image341.wmf"/><Relationship Id="rId1" Type="http://schemas.openxmlformats.org/officeDocument/2006/relationships/image" Target="../media/image331.emf"/></Relationships>
</file>

<file path=ppt/drawings/_rels/vmlDrawing59.vml.rels><?xml version="1.0" encoding="UTF-8" standalone="yes"?>
<Relationships xmlns="http://schemas.openxmlformats.org/package/2006/relationships"><Relationship Id="rId9" Type="http://schemas.openxmlformats.org/officeDocument/2006/relationships/image" Target="../media/image363.wmf"/><Relationship Id="rId8" Type="http://schemas.openxmlformats.org/officeDocument/2006/relationships/image" Target="../media/image362.wmf"/><Relationship Id="rId7" Type="http://schemas.openxmlformats.org/officeDocument/2006/relationships/image" Target="../media/image361.wmf"/><Relationship Id="rId6" Type="http://schemas.openxmlformats.org/officeDocument/2006/relationships/image" Target="../media/image360.wmf"/><Relationship Id="rId5" Type="http://schemas.openxmlformats.org/officeDocument/2006/relationships/image" Target="../media/image359.wmf"/><Relationship Id="rId4" Type="http://schemas.openxmlformats.org/officeDocument/2006/relationships/image" Target="../media/image358.wmf"/><Relationship Id="rId3" Type="http://schemas.openxmlformats.org/officeDocument/2006/relationships/image" Target="../media/image357.wmf"/><Relationship Id="rId2" Type="http://schemas.openxmlformats.org/officeDocument/2006/relationships/image" Target="../media/image356.wmf"/><Relationship Id="rId12" Type="http://schemas.openxmlformats.org/officeDocument/2006/relationships/image" Target="../media/image366.wmf"/><Relationship Id="rId11" Type="http://schemas.openxmlformats.org/officeDocument/2006/relationships/image" Target="../media/image365.wmf"/><Relationship Id="rId10" Type="http://schemas.openxmlformats.org/officeDocument/2006/relationships/image" Target="../media/image364.wmf"/><Relationship Id="rId1" Type="http://schemas.openxmlformats.org/officeDocument/2006/relationships/image" Target="../media/image35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73.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drawings/_rels/vmlDrawing62.vml.rels><?xml version="1.0" encoding="UTF-8" standalone="yes"?>
<Relationships xmlns="http://schemas.openxmlformats.org/package/2006/relationships"><Relationship Id="rId9" Type="http://schemas.openxmlformats.org/officeDocument/2006/relationships/image" Target="../media/image382.wmf"/><Relationship Id="rId8" Type="http://schemas.openxmlformats.org/officeDocument/2006/relationships/image" Target="../media/image381.wmf"/><Relationship Id="rId7" Type="http://schemas.openxmlformats.org/officeDocument/2006/relationships/image" Target="../media/image380.wmf"/><Relationship Id="rId6" Type="http://schemas.openxmlformats.org/officeDocument/2006/relationships/image" Target="../media/image379.wmf"/><Relationship Id="rId5" Type="http://schemas.openxmlformats.org/officeDocument/2006/relationships/image" Target="../media/image378.wmf"/><Relationship Id="rId4" Type="http://schemas.openxmlformats.org/officeDocument/2006/relationships/image" Target="../media/image377.wmf"/><Relationship Id="rId3" Type="http://schemas.openxmlformats.org/officeDocument/2006/relationships/image" Target="../media/image376.wmf"/><Relationship Id="rId2" Type="http://schemas.openxmlformats.org/officeDocument/2006/relationships/image" Target="../media/image375.wmf"/><Relationship Id="rId12" Type="http://schemas.openxmlformats.org/officeDocument/2006/relationships/image" Target="../media/image385.wmf"/><Relationship Id="rId11" Type="http://schemas.openxmlformats.org/officeDocument/2006/relationships/image" Target="../media/image384.wmf"/><Relationship Id="rId10" Type="http://schemas.openxmlformats.org/officeDocument/2006/relationships/image" Target="../media/image383.wmf"/><Relationship Id="rId1" Type="http://schemas.openxmlformats.org/officeDocument/2006/relationships/image" Target="../media/image374.wmf"/></Relationships>
</file>

<file path=ppt/drawings/_rels/vmlDrawing63.vml.rels><?xml version="1.0" encoding="UTF-8" standalone="yes"?>
<Relationships xmlns="http://schemas.openxmlformats.org/package/2006/relationships"><Relationship Id="rId5" Type="http://schemas.openxmlformats.org/officeDocument/2006/relationships/image" Target="../media/image350.emf"/><Relationship Id="rId4" Type="http://schemas.openxmlformats.org/officeDocument/2006/relationships/image" Target="../media/image349.wmf"/><Relationship Id="rId3" Type="http://schemas.openxmlformats.org/officeDocument/2006/relationships/image" Target="../media/image348.wmf"/><Relationship Id="rId2" Type="http://schemas.openxmlformats.org/officeDocument/2006/relationships/image" Target="../media/image347.wmf"/><Relationship Id="rId1" Type="http://schemas.openxmlformats.org/officeDocument/2006/relationships/image" Target="../media/image34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386.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3.wmf"/><Relationship Id="rId7" Type="http://schemas.openxmlformats.org/officeDocument/2006/relationships/image" Target="../media/image42.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7" Type="http://schemas.openxmlformats.org/officeDocument/2006/relationships/image" Target="../media/image50.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7.wmf"/><Relationship Id="rId7" Type="http://schemas.openxmlformats.org/officeDocument/2006/relationships/image" Target="../media/image56.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 Id="rId3" Type="http://schemas.openxmlformats.org/officeDocument/2006/relationships/image" Target="../media/image52.wmf"/><Relationship Id="rId2" Type="http://schemas.openxmlformats.org/officeDocument/2006/relationships/image" Target="../media/image44.wmf"/><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2049"/>
          <p:cNvSpPr>
            <a:spLocks noGrp="1"/>
          </p:cNvSpPr>
          <p:nvPr>
            <p:ph type="hdr" sz="quarter"/>
          </p:nvPr>
        </p:nvSpPr>
        <p:spPr>
          <a:xfrm>
            <a:off x="0" y="0"/>
            <a:ext cx="2970213" cy="457200"/>
          </a:xfrm>
          <a:prstGeom prst="rect">
            <a:avLst/>
          </a:prstGeom>
          <a:noFill/>
          <a:ln w="9525">
            <a:noFill/>
          </a:ln>
        </p:spPr>
        <p:txBody>
          <a:bodyPr/>
          <a:p>
            <a:pPr lvl="0" fontAlgn="base"/>
            <a:endParaRPr lang="zh-CN" altLang="en-US" sz="1200" b="1" strike="noStrike" noProof="1" dirty="0"/>
          </a:p>
        </p:txBody>
      </p:sp>
      <p:sp>
        <p:nvSpPr>
          <p:cNvPr id="2051" name="日期占位符 2050"/>
          <p:cNvSpPr>
            <a:spLocks noGrp="1"/>
          </p:cNvSpPr>
          <p:nvPr>
            <p:ph type="dt" idx="1"/>
          </p:nvPr>
        </p:nvSpPr>
        <p:spPr>
          <a:xfrm>
            <a:off x="3886200" y="0"/>
            <a:ext cx="2971800" cy="457200"/>
          </a:xfrm>
          <a:prstGeom prst="rect">
            <a:avLst/>
          </a:prstGeom>
          <a:noFill/>
          <a:ln w="9525">
            <a:noFill/>
          </a:ln>
        </p:spPr>
        <p:txBody>
          <a:bodyPr/>
          <a:p>
            <a:pPr lvl="0" algn="r" fontAlgn="base"/>
            <a:endParaRPr lang="zh-CN" altLang="en-US" sz="1200" b="1" strike="noStrike" noProof="1" dirty="0"/>
          </a:p>
        </p:txBody>
      </p:sp>
      <p:sp>
        <p:nvSpPr>
          <p:cNvPr id="9220" name="幻灯片图像占位符 2051"/>
          <p:cNvSpPr>
            <a:spLocks noGrp="1"/>
          </p:cNvSpPr>
          <p:nvPr>
            <p:ph type="sldImg"/>
          </p:nvPr>
        </p:nvSpPr>
        <p:spPr>
          <a:xfrm>
            <a:off x="1143000" y="685800"/>
            <a:ext cx="4572000" cy="3429000"/>
          </a:xfrm>
          <a:prstGeom prst="rect">
            <a:avLst/>
          </a:prstGeom>
          <a:noFill/>
          <a:ln w="9525">
            <a:noFill/>
          </a:ln>
        </p:spPr>
      </p:sp>
      <p:sp>
        <p:nvSpPr>
          <p:cNvPr id="9221" name="文本占位符 2052"/>
          <p:cNvSpPr>
            <a:spLocks noGrp="1"/>
          </p:cNvSpPr>
          <p:nvPr>
            <p:ph type="body" sz="quarter"/>
          </p:nvPr>
        </p:nvSpPr>
        <p:spPr>
          <a:xfrm>
            <a:off x="914400" y="4343400"/>
            <a:ext cx="5029200" cy="4114800"/>
          </a:xfrm>
          <a:prstGeom prst="rect">
            <a:avLst/>
          </a:prstGeom>
          <a:noFill/>
          <a:ln w="9525">
            <a:noFill/>
          </a:ln>
        </p:spPr>
        <p:txBody>
          <a:bodyPr anchor="ctr" anchorCtr="0"/>
          <a:p>
            <a:pPr lvl="0" indent="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2054" name="页脚占位符 2053"/>
          <p:cNvSpPr>
            <a:spLocks noGrp="1"/>
          </p:cNvSpPr>
          <p:nvPr>
            <p:ph type="ftr" sz="quarter" idx="4"/>
          </p:nvPr>
        </p:nvSpPr>
        <p:spPr>
          <a:xfrm>
            <a:off x="0" y="8686800"/>
            <a:ext cx="2970213" cy="457200"/>
          </a:xfrm>
          <a:prstGeom prst="rect">
            <a:avLst/>
          </a:prstGeom>
          <a:noFill/>
          <a:ln w="9525">
            <a:noFill/>
          </a:ln>
        </p:spPr>
        <p:txBody>
          <a:bodyPr anchor="b"/>
          <a:p>
            <a:pPr lvl="0" fontAlgn="base"/>
            <a:endParaRPr lang="zh-CN" altLang="en-US" sz="1200" b="1" strike="noStrike" noProof="1" dirty="0"/>
          </a:p>
        </p:txBody>
      </p:sp>
      <p:sp>
        <p:nvSpPr>
          <p:cNvPr id="2055" name="灯片编号占位符 2054"/>
          <p:cNvSpPr>
            <a:spLocks noGrp="1"/>
          </p:cNvSpPr>
          <p:nvPr>
            <p:ph type="sldNum" sz="quarter" idx="5"/>
          </p:nvPr>
        </p:nvSpPr>
        <p:spPr>
          <a:xfrm>
            <a:off x="3886200" y="8686800"/>
            <a:ext cx="2971800" cy="457200"/>
          </a:xfrm>
          <a:prstGeom prst="rect">
            <a:avLst/>
          </a:prstGeom>
          <a:noFill/>
          <a:ln w="9525">
            <a:noFill/>
          </a:ln>
        </p:spPr>
        <p:txBody>
          <a:bodyPr anchor="b"/>
          <a:p>
            <a:pPr lvl="0" algn="r" fontAlgn="base"/>
            <a:fld id="{9A0DB2DC-4C9A-4742-B13C-FB6460FD3503}" type="slidenum">
              <a:rPr lang="zh-CN" altLang="en-US" sz="1200" b="1" strike="noStrike" noProof="1" dirty="0">
                <a:latin typeface="Times New Roman" panose="02020603050405020304" pitchFamily="18" charset="0"/>
                <a:ea typeface="宋体" panose="02010600030101010101" pitchFamily="2" charset="-122"/>
                <a:cs typeface="+mn-cs"/>
              </a:rPr>
            </a:fld>
            <a:endParaRPr lang="zh-CN" altLang="en-US" sz="1200" b="1"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9457"/>
          <p:cNvSpPr>
            <a:spLocks noGrp="1" noRot="1" noTextEdit="1"/>
          </p:cNvSpPr>
          <p:nvPr>
            <p:ph type="sldImg"/>
          </p:nvPr>
        </p:nvSpPr>
        <p:spPr>
          <a:ln/>
        </p:spPr>
      </p:sp>
      <p:sp>
        <p:nvSpPr>
          <p:cNvPr id="11266" name="文本占位符 19458"/>
          <p:cNvSpPr>
            <a:spLocks noGrp="1" noRot="1"/>
          </p:cNvSpPr>
          <p:nvPr>
            <p:ph type="body"/>
          </p:nvPr>
        </p:nvSpPr>
        <p:spPr>
          <a:xfrm>
            <a:off x="685800" y="4343400"/>
            <a:ext cx="5486400" cy="4114800"/>
          </a:xfrm>
          <a:ln/>
        </p:spPr>
        <p:txBody>
          <a:bodyPr wrap="square" lIns="91440" tIns="45720" rIns="91440" bIns="45720" anchor="t" anchorCtr="0"/>
          <a:p>
            <a:pPr lvl="0" indent="0"/>
            <a:r>
              <a:rPr lang="en-US" altLang="zh-CN" dirty="0"/>
              <a:t>2</a:t>
            </a:r>
            <a:endParaRPr lang="en-US" altLang="zh-CN" dirty="0"/>
          </a:p>
        </p:txBody>
      </p:sp>
      <p:sp>
        <p:nvSpPr>
          <p:cNvPr id="11267" name="灯片编号占位符 1"/>
          <p:cNvSpPr txBox="1">
            <a:spLocks noGrp="1"/>
          </p:cNvSpP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solidFill>
                  <a:schemeClr val="bg1"/>
                </a:solidFill>
                <a:ea typeface="黑体" panose="02010609060101010101" pitchFamily="49" charset="-122"/>
              </a:rPr>
            </a:fld>
            <a:endParaRPr lang="en-US" altLang="en-US" sz="1200" dirty="0">
              <a:solidFill>
                <a:schemeClr val="bg1"/>
              </a:solidFill>
              <a:ea typeface="黑体" panose="02010609060101010101"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幻灯片图像占位符 19457"/>
          <p:cNvSpPr>
            <a:spLocks noGrp="1" noTextEdit="1"/>
          </p:cNvSpPr>
          <p:nvPr>
            <p:ph type="sldImg"/>
          </p:nvPr>
        </p:nvSpPr>
        <p:spPr>
          <a:ln/>
        </p:spPr>
      </p:sp>
      <p:sp>
        <p:nvSpPr>
          <p:cNvPr id="66562"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66563"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幻灯片图像占位符 1"/>
          <p:cNvSpPr>
            <a:spLocks noGrp="1"/>
          </p:cNvSpPr>
          <p:nvPr>
            <p:ph type="sldImg"/>
          </p:nvPr>
        </p:nvSpPr>
        <p:spPr>
          <a:ln/>
        </p:spPr>
      </p:sp>
      <p:sp>
        <p:nvSpPr>
          <p:cNvPr id="71682" name="文本占位符 2"/>
          <p:cNvSpPr>
            <a:spLocks noGrp="1"/>
          </p:cNvSpPr>
          <p:nvPr>
            <p:ph type="body"/>
          </p:nvPr>
        </p:nvSpPr>
        <p:spPr>
          <a:ln/>
        </p:spPr>
        <p:txBody>
          <a:bodyPr vert="horz" wrap="square" lIns="91440" tIns="45720" rIns="91440" bIns="45720" anchor="ctr" anchorCtr="0"/>
          <a:p>
            <a:pPr lvl="0" indent="0"/>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幻灯片图像占位符 19457"/>
          <p:cNvSpPr>
            <a:spLocks noGrp="1" noTextEdit="1"/>
          </p:cNvSpPr>
          <p:nvPr>
            <p:ph type="sldImg"/>
          </p:nvPr>
        </p:nvSpPr>
        <p:spPr>
          <a:ln/>
        </p:spPr>
      </p:sp>
      <p:sp>
        <p:nvSpPr>
          <p:cNvPr id="81922"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81923"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幻灯片图像占位符 19457"/>
          <p:cNvSpPr>
            <a:spLocks noGrp="1" noTextEdit="1"/>
          </p:cNvSpPr>
          <p:nvPr>
            <p:ph type="sldImg"/>
          </p:nvPr>
        </p:nvSpPr>
        <p:spPr>
          <a:ln/>
        </p:spPr>
      </p:sp>
      <p:sp>
        <p:nvSpPr>
          <p:cNvPr id="92162"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92163"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幻灯片图像占位符 19457"/>
          <p:cNvSpPr>
            <a:spLocks noGrp="1" noTextEdit="1"/>
          </p:cNvSpPr>
          <p:nvPr>
            <p:ph type="sldImg"/>
          </p:nvPr>
        </p:nvSpPr>
        <p:spPr>
          <a:ln/>
        </p:spPr>
      </p:sp>
      <p:sp>
        <p:nvSpPr>
          <p:cNvPr id="102402"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102403"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9457"/>
          <p:cNvSpPr>
            <a:spLocks noGrp="1" noTextEdit="1"/>
          </p:cNvSpPr>
          <p:nvPr>
            <p:ph type="sldImg"/>
          </p:nvPr>
        </p:nvSpPr>
        <p:spPr>
          <a:ln/>
        </p:spPr>
      </p:sp>
      <p:sp>
        <p:nvSpPr>
          <p:cNvPr id="17410"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17411"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9457"/>
          <p:cNvSpPr>
            <a:spLocks noGrp="1" noTextEdit="1"/>
          </p:cNvSpPr>
          <p:nvPr>
            <p:ph type="sldImg"/>
          </p:nvPr>
        </p:nvSpPr>
        <p:spPr>
          <a:ln/>
        </p:spPr>
      </p:sp>
      <p:sp>
        <p:nvSpPr>
          <p:cNvPr id="25602"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25603"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幻灯片图像占位符 29697"/>
          <p:cNvSpPr>
            <a:spLocks noGrp="1" noTextEdit="1"/>
          </p:cNvSpPr>
          <p:nvPr>
            <p:ph type="sldImg"/>
          </p:nvPr>
        </p:nvSpPr>
        <p:spPr>
          <a:ln/>
        </p:spPr>
      </p:sp>
      <p:sp>
        <p:nvSpPr>
          <p:cNvPr id="30722" name="文本占位符 29698"/>
          <p:cNvSpPr>
            <a:spLocks noGrp="1"/>
          </p:cNvSpPr>
          <p:nvPr>
            <p:ph type="body"/>
          </p:nvPr>
        </p:nvSpPr>
        <p:spPr>
          <a:xfrm>
            <a:off x="685800" y="4343400"/>
            <a:ext cx="5486400" cy="4114800"/>
          </a:xfrm>
          <a:ln/>
        </p:spPr>
        <p:txBody>
          <a:bodyPr anchor="ctr" anchorCtr="0"/>
          <a:p>
            <a:pPr lvl="0" indent="0"/>
            <a:endParaRPr lang="zh-CN" altLang="en-US" dirty="0"/>
          </a:p>
        </p:txBody>
      </p:sp>
      <p:sp>
        <p:nvSpPr>
          <p:cNvPr id="30723" name="灯片编号占位符 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zh-CN" altLang="en-US" sz="1200" b="1" dirty="0"/>
            </a:fld>
            <a:endParaRPr lang="zh-CN" altLang="en-US" sz="1200"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9457"/>
          <p:cNvSpPr>
            <a:spLocks noGrp="1" noTextEdit="1"/>
          </p:cNvSpPr>
          <p:nvPr>
            <p:ph type="sldImg"/>
          </p:nvPr>
        </p:nvSpPr>
        <p:spPr>
          <a:ln/>
        </p:spPr>
      </p:sp>
      <p:sp>
        <p:nvSpPr>
          <p:cNvPr id="38914"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38915"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9457"/>
          <p:cNvSpPr>
            <a:spLocks noGrp="1" noTextEdit="1"/>
          </p:cNvSpPr>
          <p:nvPr>
            <p:ph type="sldImg"/>
          </p:nvPr>
        </p:nvSpPr>
        <p:spPr>
          <a:ln/>
        </p:spPr>
      </p:sp>
      <p:sp>
        <p:nvSpPr>
          <p:cNvPr id="45058"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45059"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9457"/>
          <p:cNvSpPr>
            <a:spLocks noGrp="1" noTextEdit="1"/>
          </p:cNvSpPr>
          <p:nvPr>
            <p:ph type="sldImg"/>
          </p:nvPr>
        </p:nvSpPr>
        <p:spPr>
          <a:ln/>
        </p:spPr>
      </p:sp>
      <p:sp>
        <p:nvSpPr>
          <p:cNvPr id="50178"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50179"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9457"/>
          <p:cNvSpPr>
            <a:spLocks noGrp="1" noRot="1" noTextEdit="1"/>
          </p:cNvSpPr>
          <p:nvPr>
            <p:ph type="sldImg"/>
          </p:nvPr>
        </p:nvSpPr>
        <p:spPr>
          <a:ln/>
        </p:spPr>
      </p:sp>
      <p:sp>
        <p:nvSpPr>
          <p:cNvPr id="57346" name="文本占位符 19458"/>
          <p:cNvSpPr>
            <a:spLocks noGrp="1" noRot="1"/>
          </p:cNvSpPr>
          <p:nvPr>
            <p:ph type="body"/>
          </p:nvPr>
        </p:nvSpPr>
        <p:spPr>
          <a:xfrm>
            <a:off x="685800" y="4343400"/>
            <a:ext cx="5486400" cy="4114800"/>
          </a:xfrm>
          <a:ln/>
        </p:spPr>
        <p:txBody>
          <a:bodyPr wrap="square" lIns="91440" tIns="45720" rIns="91440" bIns="45720" anchor="t" anchorCtr="0"/>
          <a:p>
            <a:pPr lvl="0" indent="0"/>
            <a:r>
              <a:rPr lang="en-US" altLang="zh-CN" dirty="0"/>
              <a:t>2</a:t>
            </a:r>
            <a:endParaRPr lang="en-US" altLang="zh-CN" dirty="0"/>
          </a:p>
        </p:txBody>
      </p:sp>
      <p:sp>
        <p:nvSpPr>
          <p:cNvPr id="57347" name="灯片编号占位符 1"/>
          <p:cNvSpPr txBox="1">
            <a:spLocks noGrp="1"/>
          </p:cNvSpP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solidFill>
                  <a:schemeClr val="bg1"/>
                </a:solidFill>
                <a:ea typeface="黑体" panose="02010609060101010101" pitchFamily="49" charset="-122"/>
              </a:rPr>
            </a:fld>
            <a:endParaRPr lang="en-US" altLang="en-US" sz="1200" dirty="0">
              <a:solidFill>
                <a:schemeClr val="bg1"/>
              </a:solidFill>
              <a:ea typeface="黑体" panose="02010609060101010101"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幻灯片图像占位符 19457"/>
          <p:cNvSpPr>
            <a:spLocks noGrp="1" noTextEdit="1"/>
          </p:cNvSpPr>
          <p:nvPr>
            <p:ph type="sldImg"/>
          </p:nvPr>
        </p:nvSpPr>
        <p:spPr>
          <a:ln/>
        </p:spPr>
      </p:sp>
      <p:sp>
        <p:nvSpPr>
          <p:cNvPr id="60418" name="文本占位符 19458"/>
          <p:cNvSpPr>
            <a:spLocks noGrp="1"/>
          </p:cNvSpPr>
          <p:nvPr>
            <p:ph type="body"/>
          </p:nvPr>
        </p:nvSpPr>
        <p:spPr>
          <a:ln/>
        </p:spPr>
        <p:txBody>
          <a:bodyPr wrap="square" lIns="91440" tIns="45720" rIns="91440" bIns="45720" anchor="t" anchorCtr="0"/>
          <a:p>
            <a:pPr lvl="0" indent="0"/>
            <a:r>
              <a:rPr lang="en-US" altLang="zh-CN" dirty="0"/>
              <a:t>2</a:t>
            </a:r>
            <a:endParaRPr lang="en-US" altLang="zh-CN" dirty="0"/>
          </a:p>
        </p:txBody>
      </p:sp>
      <p:sp>
        <p:nvSpPr>
          <p:cNvPr id="60419"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indent="0" algn="r"/>
            <a:fld id="{9A0DB2DC-4C9A-4742-B13C-FB6460FD3503}" type="slidenum">
              <a:rPr lang="en-US" altLang="en-US" sz="1200" dirty="0"/>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609600"/>
            <a:ext cx="5716657" cy="54864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7" name="页脚占位符 6"/>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6286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286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标题与项目符号 拷贝 1">
    <p:bg>
      <p:bgPr>
        <a:blipFill rotWithShape="0">
          <a:blip r:embed="rId2"/>
        </a:blipFill>
        <a:effectLst/>
      </p:bgPr>
    </p:bg>
    <p:spTree>
      <p:nvGrpSpPr>
        <p:cNvPr id="1" name=""/>
        <p:cNvGrpSpPr/>
        <p:nvPr/>
      </p:nvGrpSpPr>
      <p:grpSpPr>
        <a:xfrm>
          <a:off x="0" y="0"/>
          <a:ext cx="0" cy="0"/>
          <a:chOff x="0" y="0"/>
          <a:chExt cx="0" cy="0"/>
        </a:xfrm>
      </p:grpSpPr>
      <p:grpSp>
        <p:nvGrpSpPr>
          <p:cNvPr id="5122" name="成组"/>
          <p:cNvGrpSpPr/>
          <p:nvPr/>
        </p:nvGrpSpPr>
        <p:grpSpPr>
          <a:xfrm>
            <a:off x="0" y="71438"/>
            <a:ext cx="9164638" cy="1214437"/>
            <a:chOff x="-1" y="41713"/>
            <a:chExt cx="13034021" cy="1728000"/>
          </a:xfrm>
        </p:grpSpPr>
        <p:sp>
          <p:nvSpPr>
            <p:cNvPr id="4" name="线条"/>
            <p:cNvSpPr/>
            <p:nvPr/>
          </p:nvSpPr>
          <p:spPr>
            <a:xfrm>
              <a:off x="-1" y="1170071"/>
              <a:ext cx="13034021" cy="0"/>
            </a:xfrm>
            <a:prstGeom prst="line">
              <a:avLst/>
            </a:prstGeom>
            <a:noFill/>
            <a:ln w="127000" cap="flat">
              <a:solidFill>
                <a:srgbClr val="7A5F53"/>
              </a:solidFill>
              <a:prstDash val="solid"/>
              <a:miter lim="800000"/>
            </a:ln>
            <a:effectLst/>
          </p:spPr>
          <p:txBody>
            <a:bodyPr lIns="45718" tIns="45718" rIns="45718" bIns="45718"/>
            <a:lstStyle/>
            <a:p>
              <a:pPr defTabSz="642620" eaLnBrk="1" fontAlgn="auto">
                <a:spcBef>
                  <a:spcPts val="0"/>
                </a:spcBef>
                <a:spcAft>
                  <a:spcPts val="0"/>
                </a:spcAft>
                <a:defRPr sz="1800">
                  <a:latin typeface="Calibri" panose="020F0502020204030204"/>
                  <a:ea typeface="Calibri" panose="020F0502020204030204"/>
                  <a:cs typeface="Calibri" panose="020F0502020204030204"/>
                  <a:sym typeface="Calibri" panose="020F0502020204030204"/>
                </a:defRPr>
              </a:pPr>
              <a:endParaRPr sz="1265" strike="noStrike" kern="0" noProof="1">
                <a:latin typeface="Calibri" panose="020F0502020204030204"/>
                <a:ea typeface="Calibri" panose="020F0502020204030204"/>
                <a:cs typeface="Calibri" panose="020F0502020204030204"/>
                <a:sym typeface="Calibri" panose="020F0502020204030204"/>
              </a:endParaRPr>
            </a:p>
          </p:txBody>
        </p:sp>
        <p:sp>
          <p:nvSpPr>
            <p:cNvPr id="5124" name="圆形"/>
            <p:cNvSpPr/>
            <p:nvPr/>
          </p:nvSpPr>
          <p:spPr>
            <a:xfrm>
              <a:off x="10399542" y="41713"/>
              <a:ext cx="1729440" cy="1728000"/>
            </a:xfrm>
            <a:prstGeom prst="ellipse">
              <a:avLst/>
            </a:prstGeom>
            <a:solidFill>
              <a:srgbClr val="FFFFFF"/>
            </a:solidFill>
            <a:ln w="38100" cap="flat" cmpd="sng">
              <a:solidFill>
                <a:srgbClr val="7A5F53"/>
              </a:solidFill>
              <a:prstDash val="solid"/>
              <a:miter/>
              <a:headEnd type="none" w="med" len="med"/>
              <a:tailEnd type="none" w="med" len="med"/>
            </a:ln>
          </p:spPr>
          <p:txBody>
            <a:bodyPr lIns="45718" tIns="45718" rIns="45718" bIns="45718" anchor="ctr" anchorCtr="0"/>
            <a:p>
              <a:pPr lvl="0" indent="0" algn="ctr" hangingPunct="0"/>
              <a:endParaRPr lang="zh-CN" altLang="en-US" sz="1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5125" name="成组"/>
            <p:cNvGrpSpPr/>
            <p:nvPr/>
          </p:nvGrpSpPr>
          <p:grpSpPr>
            <a:xfrm>
              <a:off x="10455986" y="98181"/>
              <a:ext cx="1618811" cy="1619578"/>
              <a:chOff x="9845970" y="35255"/>
              <a:chExt cx="1618810" cy="1619577"/>
            </a:xfrm>
          </p:grpSpPr>
          <p:sp>
            <p:nvSpPr>
              <p:cNvPr id="7" name="圆形"/>
              <p:cNvSpPr/>
              <p:nvPr/>
            </p:nvSpPr>
            <p:spPr>
              <a:xfrm>
                <a:off x="9845970" y="35255"/>
                <a:ext cx="1618810" cy="1619577"/>
              </a:xfrm>
              <a:prstGeom prst="ellipse">
                <a:avLst/>
              </a:prstGeom>
              <a:solidFill>
                <a:srgbClr val="330F13">
                  <a:alpha val="80000"/>
                </a:srgbClr>
              </a:solidFill>
              <a:ln w="12700" cap="flat">
                <a:noFill/>
                <a:miter lim="400000"/>
              </a:ln>
              <a:effectLst/>
            </p:spPr>
            <p:txBody>
              <a:bodyPr lIns="45718" tIns="45718" rIns="45718" bIns="45718" anchor="ctr"/>
              <a:lstStyle/>
              <a:p>
                <a:pPr algn="ctr" defTabSz="642620" eaLnBrk="1" fontAlgn="auto">
                  <a:spcBef>
                    <a:spcPts val="0"/>
                  </a:spcBef>
                  <a:spcAft>
                    <a:spcPts val="0"/>
                  </a:spcAft>
                  <a:defRPr sz="2800">
                    <a:solidFill>
                      <a:srgbClr val="FFFFFF"/>
                    </a:solidFill>
                    <a:latin typeface="+mn-lt"/>
                    <a:ea typeface="+mn-ea"/>
                    <a:cs typeface="+mn-cs"/>
                    <a:sym typeface="微软雅黑" panose="020B0503020204020204" pitchFamily="34" charset="-122"/>
                  </a:defRPr>
                </a:pPr>
                <a:endParaRPr sz="1970" strike="noStrike" kern="0" noProof="1">
                  <a:solidFill>
                    <a:srgbClr val="FFFFFF"/>
                  </a:solidFill>
                  <a:latin typeface="+mn-lt"/>
                  <a:ea typeface="+mn-ea"/>
                  <a:sym typeface="微软雅黑" panose="020B0503020204020204" pitchFamily="34" charset="-122"/>
                </a:endParaRPr>
              </a:p>
            </p:txBody>
          </p:sp>
          <p:sp>
            <p:nvSpPr>
              <p:cNvPr id="5127" name="材料力学"/>
              <p:cNvSpPr txBox="1"/>
              <p:nvPr/>
            </p:nvSpPr>
            <p:spPr>
              <a:xfrm>
                <a:off x="10083035" y="308575"/>
                <a:ext cx="1144680" cy="1084235"/>
              </a:xfrm>
              <a:prstGeom prst="rect">
                <a:avLst/>
              </a:prstGeom>
              <a:noFill/>
              <a:ln w="12700">
                <a:noFill/>
              </a:ln>
            </p:spPr>
            <p:txBody>
              <a:bodyPr lIns="45718" tIns="45718" rIns="45718" bIns="45718" anchor="ctr" anchorCtr="0">
                <a:spAutoFit/>
              </a:bodyPr>
              <a:p>
                <a:pPr lvl="0" indent="0" algn="ctr" defTabSz="914400" hangingPunct="0"/>
                <a:r>
                  <a:rPr lang="zh-CN" altLang="en-US" sz="2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理论力学</a:t>
                </a:r>
                <a:endParaRPr lang="zh-CN" altLang="en-US" sz="2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68" name="标题文本"/>
          <p:cNvSpPr txBox="1">
            <a:spLocks noGrp="1"/>
          </p:cNvSpPr>
          <p:nvPr>
            <p:ph type="title" hasCustomPrompt="1"/>
          </p:nvPr>
        </p:nvSpPr>
        <p:spPr>
          <a:xfrm>
            <a:off x="396525" y="303954"/>
            <a:ext cx="6653116" cy="439341"/>
          </a:xfrm>
          <a:prstGeom prst="rect">
            <a:avLst/>
          </a:prstGeom>
        </p:spPr>
        <p:txBody>
          <a:bodyPr/>
          <a:lstStyle>
            <a:lvl1pPr>
              <a:lnSpc>
                <a:spcPct val="100000"/>
              </a:lnSpc>
              <a:defRPr sz="2400">
                <a:solidFill>
                  <a:srgbClr val="48272B"/>
                </a:solidFill>
                <a:latin typeface="+mj-ea"/>
                <a:ea typeface="+mj-ea"/>
              </a:defRPr>
            </a:lvl1pPr>
          </a:lstStyle>
          <a:p>
            <a:pPr fontAlgn="base"/>
            <a:r>
              <a:rPr lang="zh-CN" altLang="en-US" strike="noStrike" noProof="1" dirty="0" smtClean="0"/>
              <a:t>动力学</a:t>
            </a:r>
            <a:r>
              <a:rPr lang="en-US" altLang="zh-CN" strike="noStrike" noProof="1" dirty="0" smtClean="0"/>
              <a:t>15 </a:t>
            </a:r>
            <a:r>
              <a:rPr lang="zh-CN" altLang="en-US" strike="noStrike" noProof="1" dirty="0" smtClean="0"/>
              <a:t>达朗贝尔原理</a:t>
            </a:r>
            <a:r>
              <a:rPr lang="en-US" altLang="zh-CN" strike="noStrike" noProof="1" dirty="0" smtClean="0"/>
              <a:t>3</a:t>
            </a:r>
            <a:endParaRPr strike="noStrike" noProof="1" dirty="0"/>
          </a:p>
        </p:txBody>
      </p:sp>
      <p:sp>
        <p:nvSpPr>
          <p:cNvPr id="16" name="文本占位符 15"/>
          <p:cNvSpPr>
            <a:spLocks noGrp="1"/>
          </p:cNvSpPr>
          <p:nvPr>
            <p:ph type="body" sz="quarter" idx="11"/>
          </p:nvPr>
        </p:nvSpPr>
        <p:spPr>
          <a:xfrm>
            <a:off x="559398" y="2333625"/>
            <a:ext cx="7874597" cy="613970"/>
          </a:xfrm>
        </p:spPr>
        <p:txBody>
          <a:bodyPr/>
          <a:lstStyle>
            <a:lvl1pPr>
              <a:buNone/>
              <a:defRPr/>
            </a:lvl1pPr>
          </a:lstStyle>
          <a:p>
            <a:pPr lvl="0" fontAlgn="base"/>
            <a:endParaRPr lang="zh-CN" altLang="en-US" strike="noStrike" noProof="1" dirty="0"/>
          </a:p>
        </p:txBody>
      </p:sp>
      <p:sp>
        <p:nvSpPr>
          <p:cNvPr id="10" name="幻灯片编号"/>
          <p:cNvSpPr txBox="1">
            <a:spLocks noGrp="1"/>
          </p:cNvSpPr>
          <p:nvPr>
            <p:ph type="sldNum" sz="quarter" idx="10"/>
          </p:nvPr>
        </p:nvSpPr>
        <p:spPr>
          <a:xfrm>
            <a:off x="6553200" y="6248400"/>
            <a:ext cx="1905000" cy="457200"/>
          </a:xfrm>
          <a:prstGeom prst="rect">
            <a:avLst/>
          </a:prstGeom>
          <a:noFill/>
          <a:ln w="9525">
            <a:noFill/>
          </a:ln>
        </p:spPr>
        <p:txBody>
          <a:bodyPr/>
          <a:lstStyle>
            <a:lvl1pPr>
              <a:defRPr/>
            </a:lvl1pPr>
          </a:lstStyle>
          <a:p>
            <a:pPr fontAlgn="base">
              <a:defRPr/>
            </a:pPr>
            <a:fld id="{DE21D2CC-5AC2-4825-A641-2708BDC6B3F0}" type="slidenum">
              <a:rPr lang="en-US" altLang="zh-CN" strike="noStrike" noProof="1">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609600"/>
            <a:ext cx="5716657" cy="54864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7" name="页脚占位符 6"/>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6286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286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标题与项目符号 拷贝 1">
    <p:bg>
      <p:bgPr>
        <a:blipFill rotWithShape="0">
          <a:blip r:embed="rId2"/>
        </a:blipFill>
        <a:effectLst/>
      </p:bgPr>
    </p:bg>
    <p:spTree>
      <p:nvGrpSpPr>
        <p:cNvPr id="1" name=""/>
        <p:cNvGrpSpPr/>
        <p:nvPr/>
      </p:nvGrpSpPr>
      <p:grpSpPr>
        <a:xfrm>
          <a:off x="0" y="0"/>
          <a:ext cx="0" cy="0"/>
          <a:chOff x="0" y="0"/>
          <a:chExt cx="0" cy="0"/>
        </a:xfrm>
      </p:grpSpPr>
      <p:grpSp>
        <p:nvGrpSpPr>
          <p:cNvPr id="6146" name="成组"/>
          <p:cNvGrpSpPr/>
          <p:nvPr/>
        </p:nvGrpSpPr>
        <p:grpSpPr>
          <a:xfrm>
            <a:off x="0" y="71438"/>
            <a:ext cx="9164638" cy="1214437"/>
            <a:chOff x="-1" y="41713"/>
            <a:chExt cx="13034021" cy="1728000"/>
          </a:xfrm>
        </p:grpSpPr>
        <p:sp>
          <p:nvSpPr>
            <p:cNvPr id="4" name="线条"/>
            <p:cNvSpPr/>
            <p:nvPr/>
          </p:nvSpPr>
          <p:spPr>
            <a:xfrm>
              <a:off x="-1" y="1170071"/>
              <a:ext cx="13034021" cy="0"/>
            </a:xfrm>
            <a:prstGeom prst="line">
              <a:avLst/>
            </a:prstGeom>
            <a:noFill/>
            <a:ln w="127000" cap="flat">
              <a:solidFill>
                <a:srgbClr val="7A5F53"/>
              </a:solidFill>
              <a:prstDash val="solid"/>
              <a:miter lim="800000"/>
            </a:ln>
            <a:effectLst/>
          </p:spPr>
          <p:txBody>
            <a:bodyPr lIns="45718" tIns="45718" rIns="45718" bIns="45718"/>
            <a:lstStyle/>
            <a:p>
              <a:pPr defTabSz="642620" eaLnBrk="1" fontAlgn="auto">
                <a:spcBef>
                  <a:spcPts val="0"/>
                </a:spcBef>
                <a:spcAft>
                  <a:spcPts val="0"/>
                </a:spcAft>
                <a:defRPr sz="1800">
                  <a:latin typeface="Calibri" panose="020F0502020204030204"/>
                  <a:ea typeface="Calibri" panose="020F0502020204030204"/>
                  <a:cs typeface="Calibri" panose="020F0502020204030204"/>
                  <a:sym typeface="Calibri" panose="020F0502020204030204"/>
                </a:defRPr>
              </a:pPr>
              <a:endParaRPr sz="1265" strike="noStrike" kern="0" noProof="1">
                <a:latin typeface="Calibri" panose="020F0502020204030204"/>
                <a:ea typeface="Calibri" panose="020F0502020204030204"/>
                <a:cs typeface="Calibri" panose="020F0502020204030204"/>
                <a:sym typeface="Calibri" panose="020F0502020204030204"/>
              </a:endParaRPr>
            </a:p>
          </p:txBody>
        </p:sp>
        <p:sp>
          <p:nvSpPr>
            <p:cNvPr id="6148" name="圆形"/>
            <p:cNvSpPr/>
            <p:nvPr/>
          </p:nvSpPr>
          <p:spPr>
            <a:xfrm>
              <a:off x="10399542" y="41713"/>
              <a:ext cx="1729440" cy="1728000"/>
            </a:xfrm>
            <a:prstGeom prst="ellipse">
              <a:avLst/>
            </a:prstGeom>
            <a:solidFill>
              <a:srgbClr val="FFFFFF"/>
            </a:solidFill>
            <a:ln w="38100" cap="flat" cmpd="sng">
              <a:solidFill>
                <a:srgbClr val="7A5F53"/>
              </a:solidFill>
              <a:prstDash val="solid"/>
              <a:miter/>
              <a:headEnd type="none" w="med" len="med"/>
              <a:tailEnd type="none" w="med" len="med"/>
            </a:ln>
          </p:spPr>
          <p:txBody>
            <a:bodyPr lIns="45718" tIns="45718" rIns="45718" bIns="45718" anchor="ctr" anchorCtr="0"/>
            <a:p>
              <a:pPr lvl="0" indent="0" algn="ctr" hangingPunct="0"/>
              <a:endParaRPr lang="zh-CN" altLang="en-US" sz="1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6149" name="成组"/>
            <p:cNvGrpSpPr/>
            <p:nvPr/>
          </p:nvGrpSpPr>
          <p:grpSpPr>
            <a:xfrm>
              <a:off x="10455986" y="98181"/>
              <a:ext cx="1618811" cy="1619578"/>
              <a:chOff x="9845970" y="35255"/>
              <a:chExt cx="1618810" cy="1619577"/>
            </a:xfrm>
          </p:grpSpPr>
          <p:sp>
            <p:nvSpPr>
              <p:cNvPr id="7" name="圆形"/>
              <p:cNvSpPr/>
              <p:nvPr/>
            </p:nvSpPr>
            <p:spPr>
              <a:xfrm>
                <a:off x="9845970" y="35255"/>
                <a:ext cx="1618810" cy="1619577"/>
              </a:xfrm>
              <a:prstGeom prst="ellipse">
                <a:avLst/>
              </a:prstGeom>
              <a:solidFill>
                <a:srgbClr val="330F13">
                  <a:alpha val="80000"/>
                </a:srgbClr>
              </a:solidFill>
              <a:ln w="12700" cap="flat">
                <a:noFill/>
                <a:miter lim="400000"/>
              </a:ln>
              <a:effectLst/>
            </p:spPr>
            <p:txBody>
              <a:bodyPr lIns="45718" tIns="45718" rIns="45718" bIns="45718" anchor="ctr"/>
              <a:lstStyle/>
              <a:p>
                <a:pPr algn="ctr" defTabSz="642620" eaLnBrk="1" fontAlgn="auto">
                  <a:spcBef>
                    <a:spcPts val="0"/>
                  </a:spcBef>
                  <a:spcAft>
                    <a:spcPts val="0"/>
                  </a:spcAft>
                  <a:defRPr sz="2800">
                    <a:solidFill>
                      <a:srgbClr val="FFFFFF"/>
                    </a:solidFill>
                    <a:latin typeface="+mn-lt"/>
                    <a:ea typeface="+mn-ea"/>
                    <a:cs typeface="+mn-cs"/>
                    <a:sym typeface="微软雅黑" panose="020B0503020204020204" pitchFamily="34" charset="-122"/>
                  </a:defRPr>
                </a:pPr>
                <a:endParaRPr sz="1970" strike="noStrike" kern="0" noProof="1">
                  <a:solidFill>
                    <a:srgbClr val="FFFFFF"/>
                  </a:solidFill>
                  <a:latin typeface="+mn-lt"/>
                  <a:ea typeface="+mn-ea"/>
                  <a:sym typeface="微软雅黑" panose="020B0503020204020204" pitchFamily="34" charset="-122"/>
                </a:endParaRPr>
              </a:p>
            </p:txBody>
          </p:sp>
          <p:sp>
            <p:nvSpPr>
              <p:cNvPr id="6151" name="材料力学"/>
              <p:cNvSpPr txBox="1"/>
              <p:nvPr/>
            </p:nvSpPr>
            <p:spPr>
              <a:xfrm>
                <a:off x="10083035" y="308575"/>
                <a:ext cx="1144680" cy="1084235"/>
              </a:xfrm>
              <a:prstGeom prst="rect">
                <a:avLst/>
              </a:prstGeom>
              <a:noFill/>
              <a:ln w="12700">
                <a:noFill/>
              </a:ln>
            </p:spPr>
            <p:txBody>
              <a:bodyPr lIns="45718" tIns="45718" rIns="45718" bIns="45718" anchor="ctr" anchorCtr="0">
                <a:spAutoFit/>
              </a:bodyPr>
              <a:p>
                <a:pPr lvl="0" indent="0" algn="ctr" defTabSz="914400" hangingPunct="0"/>
                <a:r>
                  <a:rPr lang="zh-CN" altLang="en-US" sz="2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理论力学</a:t>
                </a:r>
                <a:endParaRPr lang="zh-CN" altLang="en-US" sz="2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68" name="标题文本"/>
          <p:cNvSpPr txBox="1">
            <a:spLocks noGrp="1"/>
          </p:cNvSpPr>
          <p:nvPr>
            <p:ph type="title" hasCustomPrompt="1"/>
          </p:nvPr>
        </p:nvSpPr>
        <p:spPr>
          <a:xfrm>
            <a:off x="396525" y="303954"/>
            <a:ext cx="6653116" cy="439341"/>
          </a:xfrm>
          <a:prstGeom prst="rect">
            <a:avLst/>
          </a:prstGeom>
        </p:spPr>
        <p:txBody>
          <a:bodyPr/>
          <a:lstStyle>
            <a:lvl1pPr>
              <a:lnSpc>
                <a:spcPct val="100000"/>
              </a:lnSpc>
              <a:defRPr sz="2400">
                <a:solidFill>
                  <a:srgbClr val="48272B"/>
                </a:solidFill>
                <a:latin typeface="+mj-ea"/>
                <a:ea typeface="+mj-ea"/>
              </a:defRPr>
            </a:lvl1pPr>
          </a:lstStyle>
          <a:p>
            <a:pPr fontAlgn="base"/>
            <a:r>
              <a:rPr lang="zh-CN" altLang="en-US" strike="noStrike" noProof="1" dirty="0" smtClean="0"/>
              <a:t>动力学</a:t>
            </a:r>
            <a:r>
              <a:rPr lang="en-US" altLang="zh-CN" strike="noStrike" noProof="1" dirty="0" smtClean="0"/>
              <a:t>15 </a:t>
            </a:r>
            <a:r>
              <a:rPr lang="zh-CN" altLang="en-US" strike="noStrike" noProof="1" dirty="0" smtClean="0"/>
              <a:t>达朗贝尔原理</a:t>
            </a:r>
            <a:r>
              <a:rPr lang="en-US" altLang="zh-CN" strike="noStrike" noProof="1" dirty="0" smtClean="0"/>
              <a:t>3</a:t>
            </a:r>
            <a:endParaRPr strike="noStrike" noProof="1" dirty="0"/>
          </a:p>
        </p:txBody>
      </p:sp>
      <p:sp>
        <p:nvSpPr>
          <p:cNvPr id="16" name="文本占位符 15"/>
          <p:cNvSpPr>
            <a:spLocks noGrp="1"/>
          </p:cNvSpPr>
          <p:nvPr>
            <p:ph type="body" sz="quarter" idx="11"/>
          </p:nvPr>
        </p:nvSpPr>
        <p:spPr>
          <a:xfrm>
            <a:off x="559398" y="2333625"/>
            <a:ext cx="7874597" cy="613970"/>
          </a:xfrm>
        </p:spPr>
        <p:txBody>
          <a:bodyPr/>
          <a:lstStyle>
            <a:lvl1pPr>
              <a:buNone/>
              <a:defRPr/>
            </a:lvl1pPr>
          </a:lstStyle>
          <a:p>
            <a:pPr lvl="0" fontAlgn="base"/>
            <a:endParaRPr lang="zh-CN" altLang="en-US" strike="noStrike" noProof="1" dirty="0"/>
          </a:p>
        </p:txBody>
      </p:sp>
      <p:sp>
        <p:nvSpPr>
          <p:cNvPr id="10" name="幻灯片编号"/>
          <p:cNvSpPr txBox="1">
            <a:spLocks noGrp="1"/>
          </p:cNvSpPr>
          <p:nvPr>
            <p:ph type="sldNum" sz="quarter" idx="10"/>
          </p:nvPr>
        </p:nvSpPr>
        <p:spPr>
          <a:xfrm>
            <a:off x="6553200" y="6248400"/>
            <a:ext cx="1905000" cy="457200"/>
          </a:xfrm>
          <a:prstGeom prst="rect">
            <a:avLst/>
          </a:prstGeom>
          <a:noFill/>
          <a:ln w="9525">
            <a:noFill/>
          </a:ln>
        </p:spPr>
        <p:txBody>
          <a:bodyPr/>
          <a:lstStyle>
            <a:lvl1pPr>
              <a:defRPr/>
            </a:lvl1pPr>
          </a:lstStyle>
          <a:p>
            <a:pPr fontAlgn="base">
              <a:defRPr/>
            </a:pPr>
            <a:fld id="{DE21D2CC-5AC2-4825-A641-2708BDC6B3F0}" type="slidenum">
              <a:rPr lang="en-US" altLang="zh-CN" strike="noStrike" noProof="1">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609600"/>
            <a:ext cx="5716657" cy="54864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7" name="页脚占位符 6"/>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6286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286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标题与项目符号 拷贝 1">
    <p:bg>
      <p:bgPr>
        <a:blipFill rotWithShape="0">
          <a:blip r:embed="rId2"/>
        </a:blipFill>
        <a:effectLst/>
      </p:bgPr>
    </p:bg>
    <p:spTree>
      <p:nvGrpSpPr>
        <p:cNvPr id="1" name=""/>
        <p:cNvGrpSpPr/>
        <p:nvPr/>
      </p:nvGrpSpPr>
      <p:grpSpPr>
        <a:xfrm>
          <a:off x="0" y="0"/>
          <a:ext cx="0" cy="0"/>
          <a:chOff x="0" y="0"/>
          <a:chExt cx="0" cy="0"/>
        </a:xfrm>
      </p:grpSpPr>
      <p:grpSp>
        <p:nvGrpSpPr>
          <p:cNvPr id="7170" name="成组"/>
          <p:cNvGrpSpPr/>
          <p:nvPr/>
        </p:nvGrpSpPr>
        <p:grpSpPr>
          <a:xfrm>
            <a:off x="0" y="71438"/>
            <a:ext cx="9164638" cy="1214437"/>
            <a:chOff x="-1" y="41713"/>
            <a:chExt cx="13034021" cy="1728000"/>
          </a:xfrm>
        </p:grpSpPr>
        <p:sp>
          <p:nvSpPr>
            <p:cNvPr id="4" name="线条"/>
            <p:cNvSpPr/>
            <p:nvPr/>
          </p:nvSpPr>
          <p:spPr>
            <a:xfrm>
              <a:off x="-1" y="1170071"/>
              <a:ext cx="13034021" cy="0"/>
            </a:xfrm>
            <a:prstGeom prst="line">
              <a:avLst/>
            </a:prstGeom>
            <a:noFill/>
            <a:ln w="127000" cap="flat">
              <a:solidFill>
                <a:srgbClr val="7A5F53"/>
              </a:solidFill>
              <a:prstDash val="solid"/>
              <a:miter lim="800000"/>
            </a:ln>
            <a:effectLst/>
          </p:spPr>
          <p:txBody>
            <a:bodyPr lIns="45718" tIns="45718" rIns="45718" bIns="45718"/>
            <a:lstStyle/>
            <a:p>
              <a:pPr defTabSz="642620" eaLnBrk="1" fontAlgn="auto">
                <a:spcBef>
                  <a:spcPts val="0"/>
                </a:spcBef>
                <a:spcAft>
                  <a:spcPts val="0"/>
                </a:spcAft>
                <a:defRPr sz="1800">
                  <a:latin typeface="Calibri" panose="020F0502020204030204"/>
                  <a:ea typeface="Calibri" panose="020F0502020204030204"/>
                  <a:cs typeface="Calibri" panose="020F0502020204030204"/>
                  <a:sym typeface="Calibri" panose="020F0502020204030204"/>
                </a:defRPr>
              </a:pPr>
              <a:endParaRPr sz="1265" strike="noStrike" kern="0" noProof="1">
                <a:latin typeface="Calibri" panose="020F0502020204030204"/>
                <a:ea typeface="Calibri" panose="020F0502020204030204"/>
                <a:cs typeface="Calibri" panose="020F0502020204030204"/>
                <a:sym typeface="Calibri" panose="020F0502020204030204"/>
              </a:endParaRPr>
            </a:p>
          </p:txBody>
        </p:sp>
        <p:sp>
          <p:nvSpPr>
            <p:cNvPr id="7172" name="圆形"/>
            <p:cNvSpPr/>
            <p:nvPr/>
          </p:nvSpPr>
          <p:spPr>
            <a:xfrm>
              <a:off x="10399542" y="41713"/>
              <a:ext cx="1729440" cy="1728000"/>
            </a:xfrm>
            <a:prstGeom prst="ellipse">
              <a:avLst/>
            </a:prstGeom>
            <a:solidFill>
              <a:srgbClr val="FFFFFF"/>
            </a:solidFill>
            <a:ln w="38100" cap="flat" cmpd="sng">
              <a:solidFill>
                <a:srgbClr val="7A5F53"/>
              </a:solidFill>
              <a:prstDash val="solid"/>
              <a:miter/>
              <a:headEnd type="none" w="med" len="med"/>
              <a:tailEnd type="none" w="med" len="med"/>
            </a:ln>
          </p:spPr>
          <p:txBody>
            <a:bodyPr lIns="45718" tIns="45718" rIns="45718" bIns="45718" anchor="ctr" anchorCtr="0"/>
            <a:p>
              <a:pPr lvl="0" indent="0" algn="ctr" hangingPunct="0"/>
              <a:endParaRPr lang="zh-CN" altLang="en-US" sz="1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7173" name="成组"/>
            <p:cNvGrpSpPr/>
            <p:nvPr/>
          </p:nvGrpSpPr>
          <p:grpSpPr>
            <a:xfrm>
              <a:off x="10455986" y="98181"/>
              <a:ext cx="1618811" cy="1619578"/>
              <a:chOff x="9845970" y="35255"/>
              <a:chExt cx="1618810" cy="1619577"/>
            </a:xfrm>
          </p:grpSpPr>
          <p:sp>
            <p:nvSpPr>
              <p:cNvPr id="7" name="圆形"/>
              <p:cNvSpPr/>
              <p:nvPr/>
            </p:nvSpPr>
            <p:spPr>
              <a:xfrm>
                <a:off x="9845970" y="35255"/>
                <a:ext cx="1618810" cy="1619577"/>
              </a:xfrm>
              <a:prstGeom prst="ellipse">
                <a:avLst/>
              </a:prstGeom>
              <a:solidFill>
                <a:srgbClr val="330F13">
                  <a:alpha val="80000"/>
                </a:srgbClr>
              </a:solidFill>
              <a:ln w="12700" cap="flat">
                <a:noFill/>
                <a:miter lim="400000"/>
              </a:ln>
              <a:effectLst/>
            </p:spPr>
            <p:txBody>
              <a:bodyPr lIns="45718" tIns="45718" rIns="45718" bIns="45718" anchor="ctr"/>
              <a:lstStyle/>
              <a:p>
                <a:pPr algn="ctr" defTabSz="642620" eaLnBrk="1" fontAlgn="auto">
                  <a:spcBef>
                    <a:spcPts val="0"/>
                  </a:spcBef>
                  <a:spcAft>
                    <a:spcPts val="0"/>
                  </a:spcAft>
                  <a:defRPr sz="2800">
                    <a:solidFill>
                      <a:srgbClr val="FFFFFF"/>
                    </a:solidFill>
                    <a:latin typeface="+mn-lt"/>
                    <a:ea typeface="+mn-ea"/>
                    <a:cs typeface="+mn-cs"/>
                    <a:sym typeface="微软雅黑" panose="020B0503020204020204" pitchFamily="34" charset="-122"/>
                  </a:defRPr>
                </a:pPr>
                <a:endParaRPr sz="1970" strike="noStrike" kern="0" noProof="1">
                  <a:solidFill>
                    <a:srgbClr val="FFFFFF"/>
                  </a:solidFill>
                  <a:latin typeface="+mn-lt"/>
                  <a:ea typeface="+mn-ea"/>
                  <a:sym typeface="微软雅黑" panose="020B0503020204020204" pitchFamily="34" charset="-122"/>
                </a:endParaRPr>
              </a:p>
            </p:txBody>
          </p:sp>
          <p:sp>
            <p:nvSpPr>
              <p:cNvPr id="7175" name="材料力学"/>
              <p:cNvSpPr txBox="1"/>
              <p:nvPr/>
            </p:nvSpPr>
            <p:spPr>
              <a:xfrm>
                <a:off x="10083035" y="308575"/>
                <a:ext cx="1144680" cy="1084235"/>
              </a:xfrm>
              <a:prstGeom prst="rect">
                <a:avLst/>
              </a:prstGeom>
              <a:noFill/>
              <a:ln w="12700">
                <a:noFill/>
              </a:ln>
            </p:spPr>
            <p:txBody>
              <a:bodyPr lIns="45718" tIns="45718" rIns="45718" bIns="45718" anchor="ctr" anchorCtr="0">
                <a:spAutoFit/>
              </a:bodyPr>
              <a:p>
                <a:pPr lvl="0" indent="0" algn="ctr" defTabSz="914400" hangingPunct="0"/>
                <a:r>
                  <a:rPr lang="zh-CN" altLang="en-US" sz="2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理论力学</a:t>
                </a:r>
                <a:endParaRPr lang="zh-CN" altLang="en-US" sz="2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68" name="标题文本"/>
          <p:cNvSpPr txBox="1">
            <a:spLocks noGrp="1"/>
          </p:cNvSpPr>
          <p:nvPr>
            <p:ph type="title" hasCustomPrompt="1"/>
          </p:nvPr>
        </p:nvSpPr>
        <p:spPr>
          <a:xfrm>
            <a:off x="396525" y="303954"/>
            <a:ext cx="6653116" cy="439341"/>
          </a:xfrm>
          <a:prstGeom prst="rect">
            <a:avLst/>
          </a:prstGeom>
        </p:spPr>
        <p:txBody>
          <a:bodyPr/>
          <a:lstStyle>
            <a:lvl1pPr>
              <a:lnSpc>
                <a:spcPct val="100000"/>
              </a:lnSpc>
              <a:defRPr sz="2400">
                <a:solidFill>
                  <a:srgbClr val="48272B"/>
                </a:solidFill>
                <a:latin typeface="+mj-ea"/>
                <a:ea typeface="+mj-ea"/>
              </a:defRPr>
            </a:lvl1pPr>
          </a:lstStyle>
          <a:p>
            <a:pPr fontAlgn="base"/>
            <a:r>
              <a:rPr lang="zh-CN" altLang="en-US" strike="noStrike" noProof="1" dirty="0" smtClean="0"/>
              <a:t>动力学</a:t>
            </a:r>
            <a:r>
              <a:rPr lang="en-US" altLang="zh-CN" strike="noStrike" noProof="1" dirty="0" smtClean="0"/>
              <a:t>15 </a:t>
            </a:r>
            <a:r>
              <a:rPr lang="zh-CN" altLang="en-US" strike="noStrike" noProof="1" dirty="0" smtClean="0"/>
              <a:t>达朗贝尔原理</a:t>
            </a:r>
            <a:r>
              <a:rPr lang="en-US" altLang="zh-CN" strike="noStrike" noProof="1" dirty="0" smtClean="0"/>
              <a:t>3</a:t>
            </a:r>
            <a:endParaRPr strike="noStrike" noProof="1" dirty="0"/>
          </a:p>
        </p:txBody>
      </p:sp>
      <p:sp>
        <p:nvSpPr>
          <p:cNvPr id="16" name="文本占位符 15"/>
          <p:cNvSpPr>
            <a:spLocks noGrp="1"/>
          </p:cNvSpPr>
          <p:nvPr>
            <p:ph type="body" sz="quarter" idx="11"/>
          </p:nvPr>
        </p:nvSpPr>
        <p:spPr>
          <a:xfrm>
            <a:off x="559398" y="2333625"/>
            <a:ext cx="7874597" cy="613970"/>
          </a:xfrm>
        </p:spPr>
        <p:txBody>
          <a:bodyPr/>
          <a:lstStyle>
            <a:lvl1pPr>
              <a:buNone/>
              <a:defRPr/>
            </a:lvl1pPr>
          </a:lstStyle>
          <a:p>
            <a:pPr lvl="0" fontAlgn="base"/>
            <a:endParaRPr lang="zh-CN" altLang="en-US" strike="noStrike" noProof="1" dirty="0"/>
          </a:p>
        </p:txBody>
      </p:sp>
      <p:sp>
        <p:nvSpPr>
          <p:cNvPr id="10" name="幻灯片编号"/>
          <p:cNvSpPr txBox="1">
            <a:spLocks noGrp="1"/>
          </p:cNvSpPr>
          <p:nvPr>
            <p:ph type="sldNum" sz="quarter" idx="10"/>
          </p:nvPr>
        </p:nvSpPr>
        <p:spPr>
          <a:xfrm>
            <a:off x="6553200" y="6248400"/>
            <a:ext cx="1905000" cy="457200"/>
          </a:xfrm>
          <a:prstGeom prst="rect">
            <a:avLst/>
          </a:prstGeom>
          <a:noFill/>
          <a:ln w="9525">
            <a:noFill/>
          </a:ln>
        </p:spPr>
        <p:txBody>
          <a:bodyPr/>
          <a:lstStyle>
            <a:lvl1pPr>
              <a:defRPr/>
            </a:lvl1pPr>
          </a:lstStyle>
          <a:p>
            <a:pPr fontAlgn="base">
              <a:defRPr/>
            </a:pPr>
            <a:fld id="{DE21D2CC-5AC2-4825-A641-2708BDC6B3F0}" type="slidenum">
              <a:rPr lang="en-US" altLang="zh-CN" strike="noStrike" noProof="1">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609600"/>
            <a:ext cx="5716657" cy="54864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7" name="页脚占位符 6"/>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6286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286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标题与项目符号 拷贝 1">
    <p:bg>
      <p:bgPr>
        <a:blipFill rotWithShape="0">
          <a:blip r:embed="rId2"/>
        </a:blipFill>
        <a:effectLst/>
      </p:bgPr>
    </p:bg>
    <p:spTree>
      <p:nvGrpSpPr>
        <p:cNvPr id="1" name=""/>
        <p:cNvGrpSpPr/>
        <p:nvPr/>
      </p:nvGrpSpPr>
      <p:grpSpPr>
        <a:xfrm>
          <a:off x="0" y="0"/>
          <a:ext cx="0" cy="0"/>
          <a:chOff x="0" y="0"/>
          <a:chExt cx="0" cy="0"/>
        </a:xfrm>
      </p:grpSpPr>
      <p:grpSp>
        <p:nvGrpSpPr>
          <p:cNvPr id="8194" name="成组"/>
          <p:cNvGrpSpPr/>
          <p:nvPr/>
        </p:nvGrpSpPr>
        <p:grpSpPr>
          <a:xfrm>
            <a:off x="0" y="71438"/>
            <a:ext cx="9164638" cy="1214437"/>
            <a:chOff x="-1" y="41713"/>
            <a:chExt cx="13034021" cy="1728000"/>
          </a:xfrm>
        </p:grpSpPr>
        <p:sp>
          <p:nvSpPr>
            <p:cNvPr id="4" name="线条"/>
            <p:cNvSpPr/>
            <p:nvPr/>
          </p:nvSpPr>
          <p:spPr>
            <a:xfrm>
              <a:off x="-1" y="1170071"/>
              <a:ext cx="13034021" cy="0"/>
            </a:xfrm>
            <a:prstGeom prst="line">
              <a:avLst/>
            </a:prstGeom>
            <a:noFill/>
            <a:ln w="127000" cap="flat">
              <a:solidFill>
                <a:srgbClr val="7A5F53"/>
              </a:solidFill>
              <a:prstDash val="solid"/>
              <a:miter lim="800000"/>
            </a:ln>
            <a:effectLst/>
          </p:spPr>
          <p:txBody>
            <a:bodyPr lIns="45718" tIns="45718" rIns="45718" bIns="45718"/>
            <a:lstStyle/>
            <a:p>
              <a:pPr defTabSz="642620" eaLnBrk="1" fontAlgn="auto">
                <a:spcBef>
                  <a:spcPts val="0"/>
                </a:spcBef>
                <a:spcAft>
                  <a:spcPts val="0"/>
                </a:spcAft>
                <a:defRPr sz="1800">
                  <a:latin typeface="Calibri" panose="020F0502020204030204"/>
                  <a:ea typeface="Calibri" panose="020F0502020204030204"/>
                  <a:cs typeface="Calibri" panose="020F0502020204030204"/>
                  <a:sym typeface="Calibri" panose="020F0502020204030204"/>
                </a:defRPr>
              </a:pPr>
              <a:endParaRPr sz="1265" strike="noStrike" kern="0" noProof="1">
                <a:latin typeface="Calibri" panose="020F0502020204030204"/>
                <a:ea typeface="Calibri" panose="020F0502020204030204"/>
                <a:cs typeface="Calibri" panose="020F0502020204030204"/>
                <a:sym typeface="Calibri" panose="020F0502020204030204"/>
              </a:endParaRPr>
            </a:p>
          </p:txBody>
        </p:sp>
        <p:sp>
          <p:nvSpPr>
            <p:cNvPr id="8196" name="圆形"/>
            <p:cNvSpPr/>
            <p:nvPr/>
          </p:nvSpPr>
          <p:spPr>
            <a:xfrm>
              <a:off x="10399542" y="41713"/>
              <a:ext cx="1729440" cy="1728000"/>
            </a:xfrm>
            <a:prstGeom prst="ellipse">
              <a:avLst/>
            </a:prstGeom>
            <a:solidFill>
              <a:srgbClr val="FFFFFF"/>
            </a:solidFill>
            <a:ln w="38100" cap="flat" cmpd="sng">
              <a:solidFill>
                <a:srgbClr val="7A5F53"/>
              </a:solidFill>
              <a:prstDash val="solid"/>
              <a:miter/>
              <a:headEnd type="none" w="med" len="med"/>
              <a:tailEnd type="none" w="med" len="med"/>
            </a:ln>
          </p:spPr>
          <p:txBody>
            <a:bodyPr lIns="45718" tIns="45718" rIns="45718" bIns="45718" anchor="ctr" anchorCtr="0"/>
            <a:p>
              <a:pPr lvl="0" indent="0" algn="ctr" hangingPunct="0"/>
              <a:endParaRPr lang="zh-CN" altLang="en-US" sz="1200">
                <a:solidFill>
                  <a:srgbClr val="FFFFFF"/>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8197" name="成组"/>
            <p:cNvGrpSpPr/>
            <p:nvPr/>
          </p:nvGrpSpPr>
          <p:grpSpPr>
            <a:xfrm>
              <a:off x="10455986" y="98181"/>
              <a:ext cx="1618811" cy="1619578"/>
              <a:chOff x="9845970" y="35255"/>
              <a:chExt cx="1618810" cy="1619577"/>
            </a:xfrm>
          </p:grpSpPr>
          <p:sp>
            <p:nvSpPr>
              <p:cNvPr id="7" name="圆形"/>
              <p:cNvSpPr/>
              <p:nvPr/>
            </p:nvSpPr>
            <p:spPr>
              <a:xfrm>
                <a:off x="9845970" y="35255"/>
                <a:ext cx="1618810" cy="1619577"/>
              </a:xfrm>
              <a:prstGeom prst="ellipse">
                <a:avLst/>
              </a:prstGeom>
              <a:solidFill>
                <a:srgbClr val="330F13">
                  <a:alpha val="80000"/>
                </a:srgbClr>
              </a:solidFill>
              <a:ln w="12700" cap="flat">
                <a:noFill/>
                <a:miter lim="400000"/>
              </a:ln>
              <a:effectLst/>
            </p:spPr>
            <p:txBody>
              <a:bodyPr lIns="45718" tIns="45718" rIns="45718" bIns="45718" anchor="ctr"/>
              <a:lstStyle/>
              <a:p>
                <a:pPr algn="ctr" defTabSz="642620" eaLnBrk="1" fontAlgn="auto">
                  <a:spcBef>
                    <a:spcPts val="0"/>
                  </a:spcBef>
                  <a:spcAft>
                    <a:spcPts val="0"/>
                  </a:spcAft>
                  <a:defRPr sz="2800">
                    <a:solidFill>
                      <a:srgbClr val="FFFFFF"/>
                    </a:solidFill>
                    <a:latin typeface="+mn-lt"/>
                    <a:ea typeface="+mn-ea"/>
                    <a:cs typeface="+mn-cs"/>
                    <a:sym typeface="微软雅黑" panose="020B0503020204020204" pitchFamily="34" charset="-122"/>
                  </a:defRPr>
                </a:pPr>
                <a:endParaRPr sz="1970" strike="noStrike" kern="0" noProof="1">
                  <a:solidFill>
                    <a:srgbClr val="FFFFFF"/>
                  </a:solidFill>
                  <a:latin typeface="+mn-lt"/>
                  <a:ea typeface="+mn-ea"/>
                  <a:sym typeface="微软雅黑" panose="020B0503020204020204" pitchFamily="34" charset="-122"/>
                </a:endParaRPr>
              </a:p>
            </p:txBody>
          </p:sp>
          <p:sp>
            <p:nvSpPr>
              <p:cNvPr id="8199" name="材料力学"/>
              <p:cNvSpPr txBox="1"/>
              <p:nvPr/>
            </p:nvSpPr>
            <p:spPr>
              <a:xfrm>
                <a:off x="10083035" y="308575"/>
                <a:ext cx="1144680" cy="1084235"/>
              </a:xfrm>
              <a:prstGeom prst="rect">
                <a:avLst/>
              </a:prstGeom>
              <a:noFill/>
              <a:ln w="12700">
                <a:noFill/>
              </a:ln>
            </p:spPr>
            <p:txBody>
              <a:bodyPr lIns="45718" tIns="45718" rIns="45718" bIns="45718" anchor="ctr" anchorCtr="0">
                <a:spAutoFit/>
              </a:bodyPr>
              <a:p>
                <a:pPr lvl="0" indent="0" algn="ctr" defTabSz="914400" hangingPunct="0"/>
                <a:r>
                  <a:rPr lang="zh-CN" altLang="en-US" sz="2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理论力学</a:t>
                </a:r>
                <a:endParaRPr lang="zh-CN" altLang="en-US" sz="2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68" name="标题文本"/>
          <p:cNvSpPr txBox="1">
            <a:spLocks noGrp="1"/>
          </p:cNvSpPr>
          <p:nvPr>
            <p:ph type="title" hasCustomPrompt="1"/>
          </p:nvPr>
        </p:nvSpPr>
        <p:spPr>
          <a:xfrm>
            <a:off x="396525" y="303954"/>
            <a:ext cx="6653116" cy="439341"/>
          </a:xfrm>
          <a:prstGeom prst="rect">
            <a:avLst/>
          </a:prstGeom>
        </p:spPr>
        <p:txBody>
          <a:bodyPr/>
          <a:lstStyle>
            <a:lvl1pPr>
              <a:lnSpc>
                <a:spcPct val="100000"/>
              </a:lnSpc>
              <a:defRPr sz="2400">
                <a:solidFill>
                  <a:srgbClr val="48272B"/>
                </a:solidFill>
                <a:latin typeface="+mj-ea"/>
                <a:ea typeface="+mj-ea"/>
              </a:defRPr>
            </a:lvl1pPr>
          </a:lstStyle>
          <a:p>
            <a:pPr fontAlgn="base"/>
            <a:r>
              <a:rPr lang="zh-CN" altLang="en-US" strike="noStrike" noProof="1" dirty="0" smtClean="0"/>
              <a:t>动力学</a:t>
            </a:r>
            <a:r>
              <a:rPr lang="en-US" altLang="zh-CN" strike="noStrike" noProof="1" dirty="0" smtClean="0"/>
              <a:t>15 </a:t>
            </a:r>
            <a:r>
              <a:rPr lang="zh-CN" altLang="en-US" strike="noStrike" noProof="1" dirty="0" smtClean="0"/>
              <a:t>达朗贝尔原理</a:t>
            </a:r>
            <a:r>
              <a:rPr lang="en-US" altLang="zh-CN" strike="noStrike" noProof="1" dirty="0" smtClean="0"/>
              <a:t>3</a:t>
            </a:r>
            <a:endParaRPr strike="noStrike" noProof="1" dirty="0"/>
          </a:p>
        </p:txBody>
      </p:sp>
      <p:sp>
        <p:nvSpPr>
          <p:cNvPr id="16" name="文本占位符 15"/>
          <p:cNvSpPr>
            <a:spLocks noGrp="1"/>
          </p:cNvSpPr>
          <p:nvPr>
            <p:ph type="body" sz="quarter" idx="11"/>
          </p:nvPr>
        </p:nvSpPr>
        <p:spPr>
          <a:xfrm>
            <a:off x="559398" y="2333625"/>
            <a:ext cx="7874597" cy="613970"/>
          </a:xfrm>
        </p:spPr>
        <p:txBody>
          <a:bodyPr/>
          <a:lstStyle>
            <a:lvl1pPr>
              <a:buNone/>
              <a:defRPr/>
            </a:lvl1pPr>
          </a:lstStyle>
          <a:p>
            <a:pPr lvl="0" fontAlgn="base"/>
            <a:endParaRPr lang="zh-CN" altLang="en-US" strike="noStrike" noProof="1" dirty="0"/>
          </a:p>
        </p:txBody>
      </p:sp>
      <p:sp>
        <p:nvSpPr>
          <p:cNvPr id="10" name="幻灯片编号"/>
          <p:cNvSpPr txBox="1">
            <a:spLocks noGrp="1"/>
          </p:cNvSpPr>
          <p:nvPr>
            <p:ph type="sldNum" sz="quarter" idx="10"/>
          </p:nvPr>
        </p:nvSpPr>
        <p:spPr>
          <a:xfrm>
            <a:off x="6553200" y="6248400"/>
            <a:ext cx="1905000" cy="457200"/>
          </a:xfrm>
          <a:prstGeom prst="rect">
            <a:avLst/>
          </a:prstGeom>
          <a:noFill/>
          <a:ln w="9525">
            <a:noFill/>
          </a:ln>
        </p:spPr>
        <p:txBody>
          <a:bodyPr/>
          <a:lstStyle>
            <a:lvl1pPr>
              <a:defRPr/>
            </a:lvl1pPr>
          </a:lstStyle>
          <a:p>
            <a:pPr fontAlgn="base">
              <a:defRPr/>
            </a:pPr>
            <a:fld id="{DE21D2CC-5AC2-4825-A641-2708BDC6B3F0}" type="slidenum">
              <a:rPr lang="en-US" altLang="zh-CN" strike="noStrike" noProof="1">
                <a:latin typeface="Times New Roman" panose="02020603050405020304" pitchFamily="18" charset="0"/>
                <a:ea typeface="宋体" panose="02010600030101010101" pitchFamily="2" charset="-122"/>
                <a:cs typeface="+mn-cs"/>
              </a:rPr>
            </a:fld>
            <a:endParaRPr lang="zh-CN" altLang="en-US" strike="noStrike" noProof="1"/>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Times New Roman" panose="02020603050405020304" pitchFamily="18"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6" Type="http://schemas.openxmlformats.org/officeDocument/2006/relationships/theme" Target="../theme/theme2.xml"/><Relationship Id="rId15" Type="http://schemas.openxmlformats.org/officeDocument/2006/relationships/image" Target="../media/image1.jpeg"/><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6" Type="http://schemas.openxmlformats.org/officeDocument/2006/relationships/theme" Target="../theme/theme3.xml"/><Relationship Id="rId15" Type="http://schemas.openxmlformats.org/officeDocument/2006/relationships/image" Target="../media/image1.jpeg"/><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6" Type="http://schemas.openxmlformats.org/officeDocument/2006/relationships/theme" Target="../theme/theme4.xml"/><Relationship Id="rId15" Type="http://schemas.openxmlformats.org/officeDocument/2006/relationships/image" Target="../media/image1.jpeg"/><Relationship Id="rId14" Type="http://schemas.openxmlformats.org/officeDocument/2006/relationships/slideLayout" Target="../slideLayouts/slideLayout56.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blipFill>
        <a:effectLst/>
      </p:bgPr>
    </p:bg>
    <p:spTree>
      <p:nvGrpSpPr>
        <p:cNvPr id="1" name=""/>
        <p:cNvGrpSpPr/>
        <p:nvPr/>
      </p:nvGrpSpPr>
      <p:grpSpPr/>
      <p:sp>
        <p:nvSpPr>
          <p:cNvPr id="1026" name="标题 1025"/>
          <p:cNvSpPr>
            <a:spLocks noGrp="1"/>
          </p:cNvSpPr>
          <p:nvPr>
            <p:ph type="title"/>
          </p:nvPr>
        </p:nvSpPr>
        <p:spPr>
          <a:xfrm>
            <a:off x="685800" y="609600"/>
            <a:ext cx="7772400" cy="1143000"/>
          </a:xfrm>
          <a:prstGeom prst="rect">
            <a:avLst/>
          </a:prstGeom>
          <a:noFill/>
          <a:ln w="9525">
            <a:noFill/>
          </a:ln>
        </p:spPr>
        <p:txBody>
          <a:bodyPr anchor="ctr" anchorCtr="0"/>
          <a:p>
            <a:pPr lvl="0" indent="0"/>
            <a:r>
              <a:rPr lang="zh-CN" altLang="en-US"/>
              <a:t>单击此处编辑母版标题样式</a:t>
            </a:r>
            <a:endParaRPr lang="zh-CN" altLang="en-US"/>
          </a:p>
        </p:txBody>
      </p:sp>
      <p:sp>
        <p:nvSpPr>
          <p:cNvPr id="1027" name="文本占位符 1026"/>
          <p:cNvSpPr>
            <a:spLocks noGrp="1"/>
          </p:cNvSpPr>
          <p:nvPr>
            <p:ph type="body"/>
          </p:nvPr>
        </p:nvSpPr>
        <p:spPr>
          <a:xfrm>
            <a:off x="685800" y="1981200"/>
            <a:ext cx="7772400" cy="4114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Times New Roman" panose="02020603050405020304" pitchFamily="18" charset="0"/>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Times New Roman" panose="02020603050405020304" pitchFamily="18" charset="0"/>
            </a:endParaRPr>
          </a:p>
        </p:txBody>
      </p:sp>
      <p:sp>
        <p:nvSpPr>
          <p:cNvPr id="1030" name="灯片编号占位符 1029"/>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5"/>
        </a:blipFill>
        <a:effectLst/>
      </p:bgPr>
    </p:bg>
    <p:spTree>
      <p:nvGrpSpPr>
        <p:cNvPr id="1" name=""/>
        <p:cNvGrpSpPr/>
        <p:nvPr/>
      </p:nvGrpSpPr>
      <p:grpSpPr/>
      <p:sp>
        <p:nvSpPr>
          <p:cNvPr id="2050" name="标题 1025"/>
          <p:cNvSpPr>
            <a:spLocks noGrp="1"/>
          </p:cNvSpPr>
          <p:nvPr>
            <p:ph type="title"/>
          </p:nvPr>
        </p:nvSpPr>
        <p:spPr>
          <a:xfrm>
            <a:off x="685800" y="609600"/>
            <a:ext cx="7772400" cy="1143000"/>
          </a:xfrm>
          <a:prstGeom prst="rect">
            <a:avLst/>
          </a:prstGeom>
          <a:noFill/>
          <a:ln w="9525">
            <a:noFill/>
          </a:ln>
        </p:spPr>
        <p:txBody>
          <a:bodyPr anchor="ctr" anchorCtr="0"/>
          <a:p>
            <a:pPr lvl="0" indent="0"/>
            <a:r>
              <a:rPr lang="zh-CN" altLang="en-US"/>
              <a:t>单击此处编辑母版标题样式</a:t>
            </a:r>
            <a:endParaRPr lang="zh-CN" altLang="en-US"/>
          </a:p>
        </p:txBody>
      </p:sp>
      <p:sp>
        <p:nvSpPr>
          <p:cNvPr id="2051" name="文本占位符 1026"/>
          <p:cNvSpPr>
            <a:spLocks noGrp="1"/>
          </p:cNvSpPr>
          <p:nvPr>
            <p:ph type="body"/>
          </p:nvPr>
        </p:nvSpPr>
        <p:spPr>
          <a:xfrm>
            <a:off x="685800" y="1981200"/>
            <a:ext cx="7772400" cy="4114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Times New Roman" panose="02020603050405020304" pitchFamily="18" charset="0"/>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Times New Roman" panose="02020603050405020304" pitchFamily="18" charset="0"/>
            </a:endParaRPr>
          </a:p>
        </p:txBody>
      </p:sp>
      <p:sp>
        <p:nvSpPr>
          <p:cNvPr id="1030" name="灯片编号占位符 1029"/>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5"/>
        </a:blipFill>
        <a:effectLst/>
      </p:bgPr>
    </p:bg>
    <p:spTree>
      <p:nvGrpSpPr>
        <p:cNvPr id="1" name=""/>
        <p:cNvGrpSpPr/>
        <p:nvPr/>
      </p:nvGrpSpPr>
      <p:grpSpPr/>
      <p:sp>
        <p:nvSpPr>
          <p:cNvPr id="3074" name="标题 1025"/>
          <p:cNvSpPr>
            <a:spLocks noGrp="1"/>
          </p:cNvSpPr>
          <p:nvPr>
            <p:ph type="title"/>
          </p:nvPr>
        </p:nvSpPr>
        <p:spPr>
          <a:xfrm>
            <a:off x="685800" y="609600"/>
            <a:ext cx="7772400" cy="1143000"/>
          </a:xfrm>
          <a:prstGeom prst="rect">
            <a:avLst/>
          </a:prstGeom>
          <a:noFill/>
          <a:ln w="9525">
            <a:noFill/>
          </a:ln>
        </p:spPr>
        <p:txBody>
          <a:bodyPr anchor="ctr" anchorCtr="0"/>
          <a:p>
            <a:pPr lvl="0" indent="0"/>
            <a:r>
              <a:rPr lang="zh-CN" altLang="en-US"/>
              <a:t>单击此处编辑母版标题样式</a:t>
            </a:r>
            <a:endParaRPr lang="zh-CN" altLang="en-US"/>
          </a:p>
        </p:txBody>
      </p:sp>
      <p:sp>
        <p:nvSpPr>
          <p:cNvPr id="3075" name="文本占位符 1026"/>
          <p:cNvSpPr>
            <a:spLocks noGrp="1"/>
          </p:cNvSpPr>
          <p:nvPr>
            <p:ph type="body"/>
          </p:nvPr>
        </p:nvSpPr>
        <p:spPr>
          <a:xfrm>
            <a:off x="685800" y="1981200"/>
            <a:ext cx="7772400" cy="4114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Times New Roman" panose="02020603050405020304" pitchFamily="18" charset="0"/>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Times New Roman" panose="02020603050405020304" pitchFamily="18" charset="0"/>
            </a:endParaRPr>
          </a:p>
        </p:txBody>
      </p:sp>
      <p:sp>
        <p:nvSpPr>
          <p:cNvPr id="1030" name="灯片编号占位符 1029"/>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5"/>
        </a:blipFill>
        <a:effectLst/>
      </p:bgPr>
    </p:bg>
    <p:spTree>
      <p:nvGrpSpPr>
        <p:cNvPr id="1" name=""/>
        <p:cNvGrpSpPr/>
        <p:nvPr/>
      </p:nvGrpSpPr>
      <p:grpSpPr/>
      <p:sp>
        <p:nvSpPr>
          <p:cNvPr id="4098" name="标题 1025"/>
          <p:cNvSpPr>
            <a:spLocks noGrp="1"/>
          </p:cNvSpPr>
          <p:nvPr>
            <p:ph type="title"/>
          </p:nvPr>
        </p:nvSpPr>
        <p:spPr>
          <a:xfrm>
            <a:off x="685800" y="609600"/>
            <a:ext cx="7772400" cy="1143000"/>
          </a:xfrm>
          <a:prstGeom prst="rect">
            <a:avLst/>
          </a:prstGeom>
          <a:noFill/>
          <a:ln w="9525">
            <a:noFill/>
          </a:ln>
        </p:spPr>
        <p:txBody>
          <a:bodyPr anchor="ctr" anchorCtr="0"/>
          <a:p>
            <a:pPr lvl="0" indent="0"/>
            <a:r>
              <a:rPr lang="zh-CN" altLang="en-US"/>
              <a:t>单击此处编辑母版标题样式</a:t>
            </a:r>
            <a:endParaRPr lang="zh-CN" altLang="en-US"/>
          </a:p>
        </p:txBody>
      </p:sp>
      <p:sp>
        <p:nvSpPr>
          <p:cNvPr id="4099" name="文本占位符 1026"/>
          <p:cNvSpPr>
            <a:spLocks noGrp="1"/>
          </p:cNvSpPr>
          <p:nvPr>
            <p:ph type="body"/>
          </p:nvPr>
        </p:nvSpPr>
        <p:spPr>
          <a:xfrm>
            <a:off x="685800" y="1981200"/>
            <a:ext cx="7772400" cy="4114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Times New Roman" panose="02020603050405020304" pitchFamily="18" charset="0"/>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Times New Roman" panose="02020603050405020304" pitchFamily="18" charset="0"/>
            </a:endParaRPr>
          </a:p>
        </p:txBody>
      </p:sp>
      <p:sp>
        <p:nvSpPr>
          <p:cNvPr id="1030" name="灯片编号占位符 1029"/>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47.bin"/><Relationship Id="rId8" Type="http://schemas.openxmlformats.org/officeDocument/2006/relationships/image" Target="../media/image47.wmf"/><Relationship Id="rId7" Type="http://schemas.openxmlformats.org/officeDocument/2006/relationships/oleObject" Target="../embeddings/oleObject46.bin"/><Relationship Id="rId6" Type="http://schemas.openxmlformats.org/officeDocument/2006/relationships/image" Target="../media/image46.wmf"/><Relationship Id="rId5" Type="http://schemas.openxmlformats.org/officeDocument/2006/relationships/oleObject" Target="../embeddings/oleObject45.bin"/><Relationship Id="rId4" Type="http://schemas.openxmlformats.org/officeDocument/2006/relationships/image" Target="../media/image45.wmf"/><Relationship Id="rId3" Type="http://schemas.openxmlformats.org/officeDocument/2006/relationships/oleObject" Target="../embeddings/oleObject44.bin"/><Relationship Id="rId2" Type="http://schemas.openxmlformats.org/officeDocument/2006/relationships/image" Target="../media/image44.wmf"/><Relationship Id="rId18" Type="http://schemas.openxmlformats.org/officeDocument/2006/relationships/vmlDrawing" Target="../drawings/vmlDrawing8.vml"/><Relationship Id="rId17" Type="http://schemas.openxmlformats.org/officeDocument/2006/relationships/slideLayout" Target="../slideLayouts/slideLayout2.xml"/><Relationship Id="rId16" Type="http://schemas.openxmlformats.org/officeDocument/2006/relationships/image" Target="../media/image9.png"/><Relationship Id="rId15" Type="http://schemas.openxmlformats.org/officeDocument/2006/relationships/hyperlink" Target="file:///D:\&#29702;&#35770;&#21147;&#23398;\&#29702;&#35770;&#21147;&#23398;&#35270;&#39057;\ketangchengji\&#35838;&#22530;&#25104;&#32489;&#30331;&#35760;&#31243;&#24207;ok.exe" TargetMode="External"/><Relationship Id="rId14" Type="http://schemas.openxmlformats.org/officeDocument/2006/relationships/image" Target="../media/image50.wmf"/><Relationship Id="rId13" Type="http://schemas.openxmlformats.org/officeDocument/2006/relationships/oleObject" Target="../embeddings/oleObject49.bin"/><Relationship Id="rId12" Type="http://schemas.openxmlformats.org/officeDocument/2006/relationships/image" Target="../media/image49.wmf"/><Relationship Id="rId11" Type="http://schemas.openxmlformats.org/officeDocument/2006/relationships/oleObject" Target="../embeddings/oleObject48.bin"/><Relationship Id="rId10" Type="http://schemas.openxmlformats.org/officeDocument/2006/relationships/image" Target="../media/image48.wmf"/><Relationship Id="rId1" Type="http://schemas.openxmlformats.org/officeDocument/2006/relationships/oleObject" Target="../embeddings/oleObject43.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54.bin"/><Relationship Id="rId8" Type="http://schemas.openxmlformats.org/officeDocument/2006/relationships/image" Target="../media/image53.wmf"/><Relationship Id="rId7" Type="http://schemas.openxmlformats.org/officeDocument/2006/relationships/oleObject" Target="../embeddings/oleObject53.bin"/><Relationship Id="rId6" Type="http://schemas.openxmlformats.org/officeDocument/2006/relationships/image" Target="../media/image52.wmf"/><Relationship Id="rId5" Type="http://schemas.openxmlformats.org/officeDocument/2006/relationships/oleObject" Target="../embeddings/oleObject52.bin"/><Relationship Id="rId4" Type="http://schemas.openxmlformats.org/officeDocument/2006/relationships/image" Target="../media/image44.wmf"/><Relationship Id="rId3" Type="http://schemas.openxmlformats.org/officeDocument/2006/relationships/oleObject" Target="../embeddings/oleObject51.bin"/><Relationship Id="rId20" Type="http://schemas.openxmlformats.org/officeDocument/2006/relationships/vmlDrawing" Target="../drawings/vmlDrawing9.vml"/><Relationship Id="rId2" Type="http://schemas.openxmlformats.org/officeDocument/2006/relationships/image" Target="../media/image51.wmf"/><Relationship Id="rId19" Type="http://schemas.openxmlformats.org/officeDocument/2006/relationships/slideLayout" Target="../slideLayouts/slideLayout7.xml"/><Relationship Id="rId18" Type="http://schemas.openxmlformats.org/officeDocument/2006/relationships/image" Target="../media/image9.png"/><Relationship Id="rId17" Type="http://schemas.openxmlformats.org/officeDocument/2006/relationships/hyperlink" Target="file:///D:\&#29702;&#35770;&#21147;&#23398;\&#29702;&#35770;&#21147;&#23398;&#35270;&#39057;\ketangchengji\&#35838;&#22530;&#25104;&#32489;&#30331;&#35760;&#31243;&#24207;ok.exe" TargetMode="External"/><Relationship Id="rId16" Type="http://schemas.openxmlformats.org/officeDocument/2006/relationships/image" Target="../media/image57.wmf"/><Relationship Id="rId15" Type="http://schemas.openxmlformats.org/officeDocument/2006/relationships/oleObject" Target="../embeddings/oleObject57.bin"/><Relationship Id="rId14" Type="http://schemas.openxmlformats.org/officeDocument/2006/relationships/image" Target="../media/image56.wmf"/><Relationship Id="rId13" Type="http://schemas.openxmlformats.org/officeDocument/2006/relationships/oleObject" Target="../embeddings/oleObject56.bin"/><Relationship Id="rId12" Type="http://schemas.openxmlformats.org/officeDocument/2006/relationships/image" Target="../media/image55.wmf"/><Relationship Id="rId11" Type="http://schemas.openxmlformats.org/officeDocument/2006/relationships/oleObject" Target="../embeddings/oleObject55.bin"/><Relationship Id="rId10" Type="http://schemas.openxmlformats.org/officeDocument/2006/relationships/image" Target="../media/image54.wmf"/><Relationship Id="rId1" Type="http://schemas.openxmlformats.org/officeDocument/2006/relationships/oleObject" Target="../embeddings/oleObject50.bin"/></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62.bin"/><Relationship Id="rId8" Type="http://schemas.openxmlformats.org/officeDocument/2006/relationships/image" Target="../media/image59.wmf"/><Relationship Id="rId7" Type="http://schemas.openxmlformats.org/officeDocument/2006/relationships/oleObject" Target="../embeddings/oleObject61.bin"/><Relationship Id="rId6" Type="http://schemas.openxmlformats.org/officeDocument/2006/relationships/image" Target="../media/image58.wmf"/><Relationship Id="rId5" Type="http://schemas.openxmlformats.org/officeDocument/2006/relationships/oleObject" Target="../embeddings/oleObject60.bin"/><Relationship Id="rId4" Type="http://schemas.openxmlformats.org/officeDocument/2006/relationships/image" Target="../media/image2.wmf"/><Relationship Id="rId32" Type="http://schemas.openxmlformats.org/officeDocument/2006/relationships/notesSlide" Target="../notesSlides/notesSlide3.xml"/><Relationship Id="rId31" Type="http://schemas.openxmlformats.org/officeDocument/2006/relationships/vmlDrawing" Target="../drawings/vmlDrawing10.vml"/><Relationship Id="rId30" Type="http://schemas.openxmlformats.org/officeDocument/2006/relationships/slideLayout" Target="../slideLayouts/slideLayout7.xml"/><Relationship Id="rId3" Type="http://schemas.openxmlformats.org/officeDocument/2006/relationships/oleObject" Target="../embeddings/oleObject59.bin"/><Relationship Id="rId29" Type="http://schemas.openxmlformats.org/officeDocument/2006/relationships/image" Target="../media/image9.png"/><Relationship Id="rId28" Type="http://schemas.openxmlformats.org/officeDocument/2006/relationships/hyperlink" Target="file:///D:\&#29702;&#35770;&#21147;&#23398;\&#29702;&#35770;&#21147;&#23398;&#35270;&#39057;\ketangchengji\&#35838;&#22530;&#25104;&#32489;&#30331;&#35760;&#31243;&#24207;ok.exe" TargetMode="External"/><Relationship Id="rId27" Type="http://schemas.openxmlformats.org/officeDocument/2006/relationships/image" Target="../media/image68.wmf"/><Relationship Id="rId26" Type="http://schemas.openxmlformats.org/officeDocument/2006/relationships/oleObject" Target="../embeddings/oleObject71.bin"/><Relationship Id="rId25" Type="http://schemas.openxmlformats.org/officeDocument/2006/relationships/image" Target="../media/image67.wmf"/><Relationship Id="rId24" Type="http://schemas.openxmlformats.org/officeDocument/2006/relationships/oleObject" Target="../embeddings/oleObject70.bin"/><Relationship Id="rId23" Type="http://schemas.openxmlformats.org/officeDocument/2006/relationships/image" Target="../media/image66.wmf"/><Relationship Id="rId22" Type="http://schemas.openxmlformats.org/officeDocument/2006/relationships/oleObject" Target="../embeddings/oleObject69.bin"/><Relationship Id="rId21" Type="http://schemas.openxmlformats.org/officeDocument/2006/relationships/image" Target="../media/image65.wmf"/><Relationship Id="rId20" Type="http://schemas.openxmlformats.org/officeDocument/2006/relationships/oleObject" Target="../embeddings/oleObject68.bin"/><Relationship Id="rId2" Type="http://schemas.openxmlformats.org/officeDocument/2006/relationships/image" Target="../media/image3.wmf"/><Relationship Id="rId19" Type="http://schemas.openxmlformats.org/officeDocument/2006/relationships/image" Target="../media/image64.wmf"/><Relationship Id="rId18" Type="http://schemas.openxmlformats.org/officeDocument/2006/relationships/oleObject" Target="../embeddings/oleObject67.bin"/><Relationship Id="rId17" Type="http://schemas.openxmlformats.org/officeDocument/2006/relationships/image" Target="../media/image63.wmf"/><Relationship Id="rId16" Type="http://schemas.openxmlformats.org/officeDocument/2006/relationships/oleObject" Target="../embeddings/oleObject66.bin"/><Relationship Id="rId15" Type="http://schemas.openxmlformats.org/officeDocument/2006/relationships/oleObject" Target="../embeddings/oleObject65.bin"/><Relationship Id="rId14" Type="http://schemas.openxmlformats.org/officeDocument/2006/relationships/image" Target="../media/image62.wmf"/><Relationship Id="rId13" Type="http://schemas.openxmlformats.org/officeDocument/2006/relationships/oleObject" Target="../embeddings/oleObject64.bin"/><Relationship Id="rId12" Type="http://schemas.openxmlformats.org/officeDocument/2006/relationships/image" Target="../media/image61.wmf"/><Relationship Id="rId11" Type="http://schemas.openxmlformats.org/officeDocument/2006/relationships/oleObject" Target="../embeddings/oleObject63.bin"/><Relationship Id="rId10" Type="http://schemas.openxmlformats.org/officeDocument/2006/relationships/image" Target="../media/image60.wmf"/><Relationship Id="rId1" Type="http://schemas.openxmlformats.org/officeDocument/2006/relationships/oleObject" Target="../embeddings/oleObject58.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76.bin"/><Relationship Id="rId8" Type="http://schemas.openxmlformats.org/officeDocument/2006/relationships/image" Target="../media/image61.wmf"/><Relationship Id="rId7" Type="http://schemas.openxmlformats.org/officeDocument/2006/relationships/oleObject" Target="../embeddings/oleObject75.bin"/><Relationship Id="rId6" Type="http://schemas.openxmlformats.org/officeDocument/2006/relationships/image" Target="../media/image60.wmf"/><Relationship Id="rId5" Type="http://schemas.openxmlformats.org/officeDocument/2006/relationships/oleObject" Target="../embeddings/oleObject74.bin"/><Relationship Id="rId4" Type="http://schemas.openxmlformats.org/officeDocument/2006/relationships/image" Target="../media/image59.wmf"/><Relationship Id="rId3" Type="http://schemas.openxmlformats.org/officeDocument/2006/relationships/oleObject" Target="../embeddings/oleObject73.bin"/><Relationship Id="rId29" Type="http://schemas.openxmlformats.org/officeDocument/2006/relationships/vmlDrawing" Target="../drawings/vmlDrawing11.vml"/><Relationship Id="rId28" Type="http://schemas.openxmlformats.org/officeDocument/2006/relationships/slideLayout" Target="../slideLayouts/slideLayout13.xml"/><Relationship Id="rId27" Type="http://schemas.openxmlformats.org/officeDocument/2006/relationships/image" Target="../media/image9.png"/><Relationship Id="rId26" Type="http://schemas.openxmlformats.org/officeDocument/2006/relationships/hyperlink" Target="file:///D:\&#29702;&#35770;&#21147;&#23398;\&#29702;&#35770;&#21147;&#23398;&#35270;&#39057;\ketangchengji\&#35838;&#22530;&#25104;&#32489;&#30331;&#35760;&#31243;&#24207;ok.exe" TargetMode="External"/><Relationship Id="rId25" Type="http://schemas.openxmlformats.org/officeDocument/2006/relationships/image" Target="../media/image69.wmf"/><Relationship Id="rId24" Type="http://schemas.openxmlformats.org/officeDocument/2006/relationships/oleObject" Target="../embeddings/oleObject84.bin"/><Relationship Id="rId23" Type="http://schemas.openxmlformats.org/officeDocument/2006/relationships/image" Target="../media/image68.wmf"/><Relationship Id="rId22" Type="http://schemas.openxmlformats.org/officeDocument/2006/relationships/oleObject" Target="../embeddings/oleObject83.bin"/><Relationship Id="rId21" Type="http://schemas.openxmlformats.org/officeDocument/2006/relationships/image" Target="../media/image67.wmf"/><Relationship Id="rId20" Type="http://schemas.openxmlformats.org/officeDocument/2006/relationships/oleObject" Target="../embeddings/oleObject82.bin"/><Relationship Id="rId2" Type="http://schemas.openxmlformats.org/officeDocument/2006/relationships/image" Target="../media/image58.wmf"/><Relationship Id="rId19" Type="http://schemas.openxmlformats.org/officeDocument/2006/relationships/image" Target="../media/image66.wmf"/><Relationship Id="rId18" Type="http://schemas.openxmlformats.org/officeDocument/2006/relationships/oleObject" Target="../embeddings/oleObject81.bin"/><Relationship Id="rId17" Type="http://schemas.openxmlformats.org/officeDocument/2006/relationships/image" Target="../media/image65.wmf"/><Relationship Id="rId16" Type="http://schemas.openxmlformats.org/officeDocument/2006/relationships/oleObject" Target="../embeddings/oleObject80.bin"/><Relationship Id="rId15" Type="http://schemas.openxmlformats.org/officeDocument/2006/relationships/image" Target="../media/image64.wmf"/><Relationship Id="rId14" Type="http://schemas.openxmlformats.org/officeDocument/2006/relationships/oleObject" Target="../embeddings/oleObject79.bin"/><Relationship Id="rId13" Type="http://schemas.openxmlformats.org/officeDocument/2006/relationships/image" Target="../media/image63.wmf"/><Relationship Id="rId12" Type="http://schemas.openxmlformats.org/officeDocument/2006/relationships/oleObject" Target="../embeddings/oleObject78.bin"/><Relationship Id="rId11" Type="http://schemas.openxmlformats.org/officeDocument/2006/relationships/oleObject" Target="../embeddings/oleObject77.bin"/><Relationship Id="rId10" Type="http://schemas.openxmlformats.org/officeDocument/2006/relationships/image" Target="../media/image62.wmf"/><Relationship Id="rId1" Type="http://schemas.openxmlformats.org/officeDocument/2006/relationships/oleObject" Target="../embeddings/oleObject72.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89.bin"/><Relationship Id="rId8" Type="http://schemas.openxmlformats.org/officeDocument/2006/relationships/image" Target="../media/image73.wmf"/><Relationship Id="rId7" Type="http://schemas.openxmlformats.org/officeDocument/2006/relationships/oleObject" Target="../embeddings/oleObject88.bin"/><Relationship Id="rId6" Type="http://schemas.openxmlformats.org/officeDocument/2006/relationships/image" Target="../media/image72.wmf"/><Relationship Id="rId5" Type="http://schemas.openxmlformats.org/officeDocument/2006/relationships/oleObject" Target="../embeddings/oleObject87.bin"/><Relationship Id="rId42" Type="http://schemas.openxmlformats.org/officeDocument/2006/relationships/vmlDrawing" Target="../drawings/vmlDrawing12.vml"/><Relationship Id="rId41" Type="http://schemas.openxmlformats.org/officeDocument/2006/relationships/slideLayout" Target="../slideLayouts/slideLayout13.xml"/><Relationship Id="rId40" Type="http://schemas.openxmlformats.org/officeDocument/2006/relationships/image" Target="../media/image9.png"/><Relationship Id="rId4" Type="http://schemas.openxmlformats.org/officeDocument/2006/relationships/image" Target="../media/image71.wmf"/><Relationship Id="rId39" Type="http://schemas.openxmlformats.org/officeDocument/2006/relationships/hyperlink" Target="file:///D:\&#29702;&#35770;&#21147;&#23398;\&#29702;&#35770;&#21147;&#23398;&#35270;&#39057;\ketangchengji\&#35838;&#22530;&#25104;&#32489;&#30331;&#35760;&#31243;&#24207;ok.exe" TargetMode="External"/><Relationship Id="rId38" Type="http://schemas.openxmlformats.org/officeDocument/2006/relationships/image" Target="../media/image88.wmf"/><Relationship Id="rId37" Type="http://schemas.openxmlformats.org/officeDocument/2006/relationships/oleObject" Target="../embeddings/oleObject103.bin"/><Relationship Id="rId36" Type="http://schemas.openxmlformats.org/officeDocument/2006/relationships/image" Target="../media/image87.wmf"/><Relationship Id="rId35" Type="http://schemas.openxmlformats.org/officeDocument/2006/relationships/oleObject" Target="../embeddings/oleObject102.bin"/><Relationship Id="rId34" Type="http://schemas.openxmlformats.org/officeDocument/2006/relationships/image" Target="../media/image86.wmf"/><Relationship Id="rId33" Type="http://schemas.openxmlformats.org/officeDocument/2006/relationships/oleObject" Target="../embeddings/oleObject101.bin"/><Relationship Id="rId32" Type="http://schemas.openxmlformats.org/officeDocument/2006/relationships/image" Target="../media/image85.wmf"/><Relationship Id="rId31" Type="http://schemas.openxmlformats.org/officeDocument/2006/relationships/oleObject" Target="../embeddings/oleObject100.bin"/><Relationship Id="rId30" Type="http://schemas.openxmlformats.org/officeDocument/2006/relationships/image" Target="../media/image84.wmf"/><Relationship Id="rId3" Type="http://schemas.openxmlformats.org/officeDocument/2006/relationships/oleObject" Target="../embeddings/oleObject86.bin"/><Relationship Id="rId29" Type="http://schemas.openxmlformats.org/officeDocument/2006/relationships/oleObject" Target="../embeddings/oleObject99.bin"/><Relationship Id="rId28" Type="http://schemas.openxmlformats.org/officeDocument/2006/relationships/image" Target="../media/image83.wmf"/><Relationship Id="rId27" Type="http://schemas.openxmlformats.org/officeDocument/2006/relationships/oleObject" Target="../embeddings/oleObject98.bin"/><Relationship Id="rId26" Type="http://schemas.openxmlformats.org/officeDocument/2006/relationships/image" Target="../media/image82.wmf"/><Relationship Id="rId25" Type="http://schemas.openxmlformats.org/officeDocument/2006/relationships/oleObject" Target="../embeddings/oleObject97.bin"/><Relationship Id="rId24" Type="http://schemas.openxmlformats.org/officeDocument/2006/relationships/image" Target="../media/image81.wmf"/><Relationship Id="rId23" Type="http://schemas.openxmlformats.org/officeDocument/2006/relationships/oleObject" Target="../embeddings/oleObject96.bin"/><Relationship Id="rId22" Type="http://schemas.openxmlformats.org/officeDocument/2006/relationships/image" Target="../media/image80.wmf"/><Relationship Id="rId21" Type="http://schemas.openxmlformats.org/officeDocument/2006/relationships/oleObject" Target="../embeddings/oleObject95.bin"/><Relationship Id="rId20" Type="http://schemas.openxmlformats.org/officeDocument/2006/relationships/image" Target="../media/image79.wmf"/><Relationship Id="rId2" Type="http://schemas.openxmlformats.org/officeDocument/2006/relationships/image" Target="../media/image70.wmf"/><Relationship Id="rId19" Type="http://schemas.openxmlformats.org/officeDocument/2006/relationships/oleObject" Target="../embeddings/oleObject94.bin"/><Relationship Id="rId18" Type="http://schemas.openxmlformats.org/officeDocument/2006/relationships/image" Target="../media/image78.wmf"/><Relationship Id="rId17" Type="http://schemas.openxmlformats.org/officeDocument/2006/relationships/oleObject" Target="../embeddings/oleObject93.bin"/><Relationship Id="rId16" Type="http://schemas.openxmlformats.org/officeDocument/2006/relationships/image" Target="../media/image77.wmf"/><Relationship Id="rId15" Type="http://schemas.openxmlformats.org/officeDocument/2006/relationships/oleObject" Target="../embeddings/oleObject92.bin"/><Relationship Id="rId14" Type="http://schemas.openxmlformats.org/officeDocument/2006/relationships/image" Target="../media/image76.wmf"/><Relationship Id="rId13" Type="http://schemas.openxmlformats.org/officeDocument/2006/relationships/oleObject" Target="../embeddings/oleObject91.bin"/><Relationship Id="rId12" Type="http://schemas.openxmlformats.org/officeDocument/2006/relationships/image" Target="../media/image75.wmf"/><Relationship Id="rId11" Type="http://schemas.openxmlformats.org/officeDocument/2006/relationships/oleObject" Target="../embeddings/oleObject90.bin"/><Relationship Id="rId10" Type="http://schemas.openxmlformats.org/officeDocument/2006/relationships/image" Target="../media/image74.wmf"/><Relationship Id="rId1" Type="http://schemas.openxmlformats.org/officeDocument/2006/relationships/oleObject" Target="../embeddings/oleObject85.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108.bin"/><Relationship Id="rId8" Type="http://schemas.openxmlformats.org/officeDocument/2006/relationships/image" Target="../media/image92.wmf"/><Relationship Id="rId7" Type="http://schemas.openxmlformats.org/officeDocument/2006/relationships/oleObject" Target="../embeddings/oleObject107.bin"/><Relationship Id="rId6" Type="http://schemas.openxmlformats.org/officeDocument/2006/relationships/image" Target="../media/image91.wmf"/><Relationship Id="rId5" Type="http://schemas.openxmlformats.org/officeDocument/2006/relationships/oleObject" Target="../embeddings/oleObject106.bin"/><Relationship Id="rId4" Type="http://schemas.openxmlformats.org/officeDocument/2006/relationships/image" Target="../media/image90.wmf"/><Relationship Id="rId3" Type="http://schemas.openxmlformats.org/officeDocument/2006/relationships/oleObject" Target="../embeddings/oleObject105.bin"/><Relationship Id="rId28" Type="http://schemas.openxmlformats.org/officeDocument/2006/relationships/vmlDrawing" Target="../drawings/vmlDrawing13.vml"/><Relationship Id="rId27" Type="http://schemas.openxmlformats.org/officeDocument/2006/relationships/slideLayout" Target="../slideLayouts/slideLayout12.xml"/><Relationship Id="rId26" Type="http://schemas.openxmlformats.org/officeDocument/2006/relationships/image" Target="../media/image9.png"/><Relationship Id="rId25" Type="http://schemas.openxmlformats.org/officeDocument/2006/relationships/hyperlink" Target="file:///D:\&#29702;&#35770;&#21147;&#23398;\&#29702;&#35770;&#21147;&#23398;&#35270;&#39057;\ketangchengji\&#35838;&#22530;&#25104;&#32489;&#30331;&#35760;&#31243;&#24207;ok.exe" TargetMode="External"/><Relationship Id="rId24" Type="http://schemas.openxmlformats.org/officeDocument/2006/relationships/image" Target="../media/image100.wmf"/><Relationship Id="rId23" Type="http://schemas.openxmlformats.org/officeDocument/2006/relationships/oleObject" Target="../embeddings/oleObject115.bin"/><Relationship Id="rId22" Type="http://schemas.openxmlformats.org/officeDocument/2006/relationships/image" Target="../media/image99.wmf"/><Relationship Id="rId21" Type="http://schemas.openxmlformats.org/officeDocument/2006/relationships/oleObject" Target="../embeddings/oleObject114.bin"/><Relationship Id="rId20" Type="http://schemas.openxmlformats.org/officeDocument/2006/relationships/image" Target="../media/image98.wmf"/><Relationship Id="rId2" Type="http://schemas.openxmlformats.org/officeDocument/2006/relationships/image" Target="../media/image89.wmf"/><Relationship Id="rId19" Type="http://schemas.openxmlformats.org/officeDocument/2006/relationships/oleObject" Target="../embeddings/oleObject113.bin"/><Relationship Id="rId18" Type="http://schemas.openxmlformats.org/officeDocument/2006/relationships/image" Target="../media/image97.wmf"/><Relationship Id="rId17" Type="http://schemas.openxmlformats.org/officeDocument/2006/relationships/oleObject" Target="../embeddings/oleObject112.bin"/><Relationship Id="rId16" Type="http://schemas.openxmlformats.org/officeDocument/2006/relationships/image" Target="../media/image96.wmf"/><Relationship Id="rId15" Type="http://schemas.openxmlformats.org/officeDocument/2006/relationships/oleObject" Target="../embeddings/oleObject111.bin"/><Relationship Id="rId14" Type="http://schemas.openxmlformats.org/officeDocument/2006/relationships/image" Target="../media/image95.wmf"/><Relationship Id="rId13" Type="http://schemas.openxmlformats.org/officeDocument/2006/relationships/oleObject" Target="../embeddings/oleObject110.bin"/><Relationship Id="rId12" Type="http://schemas.openxmlformats.org/officeDocument/2006/relationships/image" Target="../media/image94.wmf"/><Relationship Id="rId11" Type="http://schemas.openxmlformats.org/officeDocument/2006/relationships/oleObject" Target="../embeddings/oleObject109.bin"/><Relationship Id="rId10" Type="http://schemas.openxmlformats.org/officeDocument/2006/relationships/image" Target="../media/image93.wmf"/><Relationship Id="rId1" Type="http://schemas.openxmlformats.org/officeDocument/2006/relationships/oleObject" Target="../embeddings/oleObject104.bin"/></Relationships>
</file>

<file path=ppt/slides/_rels/slide17.xml.rels><?xml version="1.0" encoding="UTF-8" standalone="yes"?>
<Relationships xmlns="http://schemas.openxmlformats.org/package/2006/relationships"><Relationship Id="rId9" Type="http://schemas.openxmlformats.org/officeDocument/2006/relationships/image" Target="../media/image105.wmf"/><Relationship Id="rId8" Type="http://schemas.openxmlformats.org/officeDocument/2006/relationships/oleObject" Target="../embeddings/oleObject119.bin"/><Relationship Id="rId7" Type="http://schemas.openxmlformats.org/officeDocument/2006/relationships/image" Target="../media/image104.png"/><Relationship Id="rId6" Type="http://schemas.openxmlformats.org/officeDocument/2006/relationships/image" Target="../media/image103.wmf"/><Relationship Id="rId5" Type="http://schemas.openxmlformats.org/officeDocument/2006/relationships/oleObject" Target="../embeddings/oleObject118.bin"/><Relationship Id="rId4" Type="http://schemas.openxmlformats.org/officeDocument/2006/relationships/image" Target="../media/image102.wmf"/><Relationship Id="rId3" Type="http://schemas.openxmlformats.org/officeDocument/2006/relationships/oleObject" Target="../embeddings/oleObject117.bin"/><Relationship Id="rId24" Type="http://schemas.openxmlformats.org/officeDocument/2006/relationships/notesSlide" Target="../notesSlides/notesSlide4.xml"/><Relationship Id="rId23" Type="http://schemas.openxmlformats.org/officeDocument/2006/relationships/vmlDrawing" Target="../drawings/vmlDrawing14.vml"/><Relationship Id="rId22" Type="http://schemas.openxmlformats.org/officeDocument/2006/relationships/slideLayout" Target="../slideLayouts/slideLayout12.xml"/><Relationship Id="rId21" Type="http://schemas.openxmlformats.org/officeDocument/2006/relationships/image" Target="../media/image9.png"/><Relationship Id="rId20" Type="http://schemas.openxmlformats.org/officeDocument/2006/relationships/hyperlink" Target="file:///D:\&#29702;&#35770;&#21147;&#23398;\&#29702;&#35770;&#21147;&#23398;&#35270;&#39057;\ketangchengji\&#35838;&#22530;&#25104;&#32489;&#30331;&#35760;&#31243;&#24207;ok.exe" TargetMode="External"/><Relationship Id="rId2" Type="http://schemas.openxmlformats.org/officeDocument/2006/relationships/image" Target="../media/image101.wmf"/><Relationship Id="rId19" Type="http://schemas.openxmlformats.org/officeDocument/2006/relationships/image" Target="../media/image110.wmf"/><Relationship Id="rId18" Type="http://schemas.openxmlformats.org/officeDocument/2006/relationships/oleObject" Target="../embeddings/oleObject124.bin"/><Relationship Id="rId17" Type="http://schemas.openxmlformats.org/officeDocument/2006/relationships/image" Target="../media/image109.wmf"/><Relationship Id="rId16" Type="http://schemas.openxmlformats.org/officeDocument/2006/relationships/oleObject" Target="../embeddings/oleObject123.bin"/><Relationship Id="rId15" Type="http://schemas.openxmlformats.org/officeDocument/2006/relationships/image" Target="../media/image108.wmf"/><Relationship Id="rId14" Type="http://schemas.openxmlformats.org/officeDocument/2006/relationships/oleObject" Target="../embeddings/oleObject122.bin"/><Relationship Id="rId13" Type="http://schemas.openxmlformats.org/officeDocument/2006/relationships/image" Target="../media/image107.wmf"/><Relationship Id="rId12" Type="http://schemas.openxmlformats.org/officeDocument/2006/relationships/oleObject" Target="../embeddings/oleObject121.bin"/><Relationship Id="rId11" Type="http://schemas.openxmlformats.org/officeDocument/2006/relationships/image" Target="../media/image106.wmf"/><Relationship Id="rId10" Type="http://schemas.openxmlformats.org/officeDocument/2006/relationships/oleObject" Target="../embeddings/oleObject120.bin"/><Relationship Id="rId1" Type="http://schemas.openxmlformats.org/officeDocument/2006/relationships/oleObject" Target="../embeddings/oleObject116.bin"/></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129.bin"/><Relationship Id="rId8" Type="http://schemas.openxmlformats.org/officeDocument/2006/relationships/image" Target="../media/image114.wmf"/><Relationship Id="rId7" Type="http://schemas.openxmlformats.org/officeDocument/2006/relationships/oleObject" Target="../embeddings/oleObject128.bin"/><Relationship Id="rId6" Type="http://schemas.openxmlformats.org/officeDocument/2006/relationships/image" Target="../media/image113.wmf"/><Relationship Id="rId5" Type="http://schemas.openxmlformats.org/officeDocument/2006/relationships/oleObject" Target="../embeddings/oleObject127.bin"/><Relationship Id="rId4" Type="http://schemas.openxmlformats.org/officeDocument/2006/relationships/image" Target="../media/image112.wmf"/><Relationship Id="rId3" Type="http://schemas.openxmlformats.org/officeDocument/2006/relationships/oleObject" Target="../embeddings/oleObject126.bin"/><Relationship Id="rId28" Type="http://schemas.openxmlformats.org/officeDocument/2006/relationships/vmlDrawing" Target="../drawings/vmlDrawing15.vml"/><Relationship Id="rId27" Type="http://schemas.openxmlformats.org/officeDocument/2006/relationships/slideLayout" Target="../slideLayouts/slideLayout7.xml"/><Relationship Id="rId26" Type="http://schemas.openxmlformats.org/officeDocument/2006/relationships/image" Target="../media/image9.png"/><Relationship Id="rId25" Type="http://schemas.openxmlformats.org/officeDocument/2006/relationships/hyperlink" Target="file:///D:\&#29702;&#35770;&#21147;&#23398;\&#29702;&#35770;&#21147;&#23398;&#35270;&#39057;\ketangchengji\&#35838;&#22530;&#25104;&#32489;&#30331;&#35760;&#31243;&#24207;ok.exe" TargetMode="External"/><Relationship Id="rId24" Type="http://schemas.openxmlformats.org/officeDocument/2006/relationships/image" Target="../media/image122.wmf"/><Relationship Id="rId23" Type="http://schemas.openxmlformats.org/officeDocument/2006/relationships/oleObject" Target="../embeddings/oleObject136.bin"/><Relationship Id="rId22" Type="http://schemas.openxmlformats.org/officeDocument/2006/relationships/image" Target="../media/image121.wmf"/><Relationship Id="rId21" Type="http://schemas.openxmlformats.org/officeDocument/2006/relationships/oleObject" Target="../embeddings/oleObject135.bin"/><Relationship Id="rId20" Type="http://schemas.openxmlformats.org/officeDocument/2006/relationships/image" Target="../media/image120.wmf"/><Relationship Id="rId2" Type="http://schemas.openxmlformats.org/officeDocument/2006/relationships/image" Target="../media/image111.wmf"/><Relationship Id="rId19" Type="http://schemas.openxmlformats.org/officeDocument/2006/relationships/oleObject" Target="../embeddings/oleObject134.bin"/><Relationship Id="rId18" Type="http://schemas.openxmlformats.org/officeDocument/2006/relationships/image" Target="../media/image119.wmf"/><Relationship Id="rId17" Type="http://schemas.openxmlformats.org/officeDocument/2006/relationships/oleObject" Target="../embeddings/oleObject133.bin"/><Relationship Id="rId16" Type="http://schemas.openxmlformats.org/officeDocument/2006/relationships/image" Target="../media/image118.wmf"/><Relationship Id="rId15" Type="http://schemas.openxmlformats.org/officeDocument/2006/relationships/oleObject" Target="../embeddings/oleObject132.bin"/><Relationship Id="rId14" Type="http://schemas.openxmlformats.org/officeDocument/2006/relationships/image" Target="../media/image117.wmf"/><Relationship Id="rId13" Type="http://schemas.openxmlformats.org/officeDocument/2006/relationships/oleObject" Target="../embeddings/oleObject131.bin"/><Relationship Id="rId12" Type="http://schemas.openxmlformats.org/officeDocument/2006/relationships/image" Target="../media/image116.wmf"/><Relationship Id="rId11" Type="http://schemas.openxmlformats.org/officeDocument/2006/relationships/oleObject" Target="../embeddings/oleObject130.bin"/><Relationship Id="rId10" Type="http://schemas.openxmlformats.org/officeDocument/2006/relationships/image" Target="../media/image115.wmf"/><Relationship Id="rId1" Type="http://schemas.openxmlformats.org/officeDocument/2006/relationships/oleObject" Target="../embeddings/oleObject125.bin"/></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141.bin"/><Relationship Id="rId8" Type="http://schemas.openxmlformats.org/officeDocument/2006/relationships/image" Target="../media/image119.wmf"/><Relationship Id="rId7" Type="http://schemas.openxmlformats.org/officeDocument/2006/relationships/oleObject" Target="../embeddings/oleObject140.bin"/><Relationship Id="rId6" Type="http://schemas.openxmlformats.org/officeDocument/2006/relationships/image" Target="../media/image118.wmf"/><Relationship Id="rId5" Type="http://schemas.openxmlformats.org/officeDocument/2006/relationships/oleObject" Target="../embeddings/oleObject139.bin"/><Relationship Id="rId4" Type="http://schemas.openxmlformats.org/officeDocument/2006/relationships/image" Target="../media/image124.wmf"/><Relationship Id="rId3" Type="http://schemas.openxmlformats.org/officeDocument/2006/relationships/oleObject" Target="../embeddings/oleObject138.bin"/><Relationship Id="rId20" Type="http://schemas.openxmlformats.org/officeDocument/2006/relationships/vmlDrawing" Target="../drawings/vmlDrawing16.vml"/><Relationship Id="rId2" Type="http://schemas.openxmlformats.org/officeDocument/2006/relationships/image" Target="../media/image123.wmf"/><Relationship Id="rId19" Type="http://schemas.openxmlformats.org/officeDocument/2006/relationships/slideLayout" Target="../slideLayouts/slideLayout7.xml"/><Relationship Id="rId18" Type="http://schemas.openxmlformats.org/officeDocument/2006/relationships/image" Target="../media/image9.png"/><Relationship Id="rId17" Type="http://schemas.openxmlformats.org/officeDocument/2006/relationships/hyperlink" Target="file:///D:\&#29702;&#35770;&#21147;&#23398;\&#29702;&#35770;&#21147;&#23398;&#35270;&#39057;\ketangchengji\&#35838;&#22530;&#25104;&#32489;&#30331;&#35760;&#31243;&#24207;ok.exe" TargetMode="External"/><Relationship Id="rId16" Type="http://schemas.openxmlformats.org/officeDocument/2006/relationships/image" Target="../media/image126.wmf"/><Relationship Id="rId15" Type="http://schemas.openxmlformats.org/officeDocument/2006/relationships/oleObject" Target="../embeddings/oleObject144.bin"/><Relationship Id="rId14" Type="http://schemas.openxmlformats.org/officeDocument/2006/relationships/image" Target="../media/image125.wmf"/><Relationship Id="rId13" Type="http://schemas.openxmlformats.org/officeDocument/2006/relationships/oleObject" Target="../embeddings/oleObject143.bin"/><Relationship Id="rId12" Type="http://schemas.openxmlformats.org/officeDocument/2006/relationships/image" Target="../media/image111.wmf"/><Relationship Id="rId11" Type="http://schemas.openxmlformats.org/officeDocument/2006/relationships/oleObject" Target="../embeddings/oleObject142.bin"/><Relationship Id="rId10" Type="http://schemas.openxmlformats.org/officeDocument/2006/relationships/image" Target="../media/image120.wmf"/><Relationship Id="rId1" Type="http://schemas.openxmlformats.org/officeDocument/2006/relationships/oleObject" Target="../embeddings/oleObject137.bin"/></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149.bin"/><Relationship Id="rId8" Type="http://schemas.openxmlformats.org/officeDocument/2006/relationships/image" Target="../media/image44.wmf"/><Relationship Id="rId7" Type="http://schemas.openxmlformats.org/officeDocument/2006/relationships/oleObject" Target="../embeddings/oleObject148.bin"/><Relationship Id="rId6" Type="http://schemas.openxmlformats.org/officeDocument/2006/relationships/image" Target="../media/image129.wmf"/><Relationship Id="rId5" Type="http://schemas.openxmlformats.org/officeDocument/2006/relationships/oleObject" Target="../embeddings/oleObject147.bin"/><Relationship Id="rId4" Type="http://schemas.openxmlformats.org/officeDocument/2006/relationships/image" Target="../media/image128.wmf"/><Relationship Id="rId37" Type="http://schemas.openxmlformats.org/officeDocument/2006/relationships/vmlDrawing" Target="../drawings/vmlDrawing17.vml"/><Relationship Id="rId36" Type="http://schemas.openxmlformats.org/officeDocument/2006/relationships/slideLayout" Target="../slideLayouts/slideLayout7.xml"/><Relationship Id="rId35" Type="http://schemas.openxmlformats.org/officeDocument/2006/relationships/image" Target="../media/image9.png"/><Relationship Id="rId34" Type="http://schemas.openxmlformats.org/officeDocument/2006/relationships/hyperlink" Target="file:///D:\&#29702;&#35770;&#21147;&#23398;\&#29702;&#35770;&#21147;&#23398;&#35270;&#39057;\ketangchengji\&#35838;&#22530;&#25104;&#32489;&#30331;&#35760;&#31243;&#24207;ok.exe" TargetMode="External"/><Relationship Id="rId33" Type="http://schemas.openxmlformats.org/officeDocument/2006/relationships/image" Target="../media/image138.wmf"/><Relationship Id="rId32" Type="http://schemas.openxmlformats.org/officeDocument/2006/relationships/oleObject" Target="../embeddings/oleObject163.bin"/><Relationship Id="rId31" Type="http://schemas.openxmlformats.org/officeDocument/2006/relationships/oleObject" Target="../embeddings/oleObject162.bin"/><Relationship Id="rId30" Type="http://schemas.openxmlformats.org/officeDocument/2006/relationships/image" Target="../media/image137.wmf"/><Relationship Id="rId3" Type="http://schemas.openxmlformats.org/officeDocument/2006/relationships/oleObject" Target="../embeddings/oleObject146.bin"/><Relationship Id="rId29" Type="http://schemas.openxmlformats.org/officeDocument/2006/relationships/oleObject" Target="../embeddings/oleObject161.bin"/><Relationship Id="rId28" Type="http://schemas.openxmlformats.org/officeDocument/2006/relationships/image" Target="../media/image136.wmf"/><Relationship Id="rId27" Type="http://schemas.openxmlformats.org/officeDocument/2006/relationships/oleObject" Target="../embeddings/oleObject160.bin"/><Relationship Id="rId26" Type="http://schemas.openxmlformats.org/officeDocument/2006/relationships/image" Target="../media/image135.wmf"/><Relationship Id="rId25" Type="http://schemas.openxmlformats.org/officeDocument/2006/relationships/oleObject" Target="../embeddings/oleObject159.bin"/><Relationship Id="rId24" Type="http://schemas.openxmlformats.org/officeDocument/2006/relationships/oleObject" Target="../embeddings/oleObject158.bin"/><Relationship Id="rId23" Type="http://schemas.openxmlformats.org/officeDocument/2006/relationships/oleObject" Target="../embeddings/oleObject157.bin"/><Relationship Id="rId22" Type="http://schemas.openxmlformats.org/officeDocument/2006/relationships/oleObject" Target="../embeddings/oleObject156.bin"/><Relationship Id="rId21" Type="http://schemas.openxmlformats.org/officeDocument/2006/relationships/oleObject" Target="../embeddings/oleObject155.bin"/><Relationship Id="rId20" Type="http://schemas.openxmlformats.org/officeDocument/2006/relationships/image" Target="../media/image134.wmf"/><Relationship Id="rId2" Type="http://schemas.openxmlformats.org/officeDocument/2006/relationships/image" Target="../media/image127.wmf"/><Relationship Id="rId19" Type="http://schemas.openxmlformats.org/officeDocument/2006/relationships/oleObject" Target="../embeddings/oleObject154.bin"/><Relationship Id="rId18" Type="http://schemas.openxmlformats.org/officeDocument/2006/relationships/image" Target="../media/image133.wmf"/><Relationship Id="rId17" Type="http://schemas.openxmlformats.org/officeDocument/2006/relationships/oleObject" Target="../embeddings/oleObject153.bin"/><Relationship Id="rId16" Type="http://schemas.openxmlformats.org/officeDocument/2006/relationships/image" Target="../media/image132.wmf"/><Relationship Id="rId15" Type="http://schemas.openxmlformats.org/officeDocument/2006/relationships/oleObject" Target="../embeddings/oleObject152.bin"/><Relationship Id="rId14" Type="http://schemas.openxmlformats.org/officeDocument/2006/relationships/image" Target="../media/image131.wmf"/><Relationship Id="rId13" Type="http://schemas.openxmlformats.org/officeDocument/2006/relationships/oleObject" Target="../embeddings/oleObject151.bin"/><Relationship Id="rId12" Type="http://schemas.openxmlformats.org/officeDocument/2006/relationships/image" Target="../media/image118.wmf"/><Relationship Id="rId11" Type="http://schemas.openxmlformats.org/officeDocument/2006/relationships/oleObject" Target="../embeddings/oleObject150.bin"/><Relationship Id="rId10" Type="http://schemas.openxmlformats.org/officeDocument/2006/relationships/image" Target="../media/image130.wmf"/><Relationship Id="rId1" Type="http://schemas.openxmlformats.org/officeDocument/2006/relationships/oleObject" Target="../embeddings/oleObject145.bin"/></Relationships>
</file>

<file path=ppt/slides/_rels/slide21.xml.rels><?xml version="1.0" encoding="UTF-8" standalone="yes"?>
<Relationships xmlns="http://schemas.openxmlformats.org/package/2006/relationships"><Relationship Id="rId9" Type="http://schemas.openxmlformats.org/officeDocument/2006/relationships/image" Target="../media/image140.wmf"/><Relationship Id="rId8" Type="http://schemas.openxmlformats.org/officeDocument/2006/relationships/oleObject" Target="../embeddings/oleObject167.bin"/><Relationship Id="rId7" Type="http://schemas.openxmlformats.org/officeDocument/2006/relationships/image" Target="../media/image139.emf"/><Relationship Id="rId6" Type="http://schemas.openxmlformats.org/officeDocument/2006/relationships/image" Target="../media/image120.wmf"/><Relationship Id="rId5" Type="http://schemas.openxmlformats.org/officeDocument/2006/relationships/oleObject" Target="../embeddings/oleObject166.bin"/><Relationship Id="rId4" Type="http://schemas.openxmlformats.org/officeDocument/2006/relationships/image" Target="../media/image119.wmf"/><Relationship Id="rId3" Type="http://schemas.openxmlformats.org/officeDocument/2006/relationships/oleObject" Target="../embeddings/oleObject165.bin"/><Relationship Id="rId2" Type="http://schemas.openxmlformats.org/officeDocument/2006/relationships/image" Target="../media/image118.wmf"/><Relationship Id="rId13" Type="http://schemas.openxmlformats.org/officeDocument/2006/relationships/vmlDrawing" Target="../drawings/vmlDrawing18.vml"/><Relationship Id="rId12" Type="http://schemas.openxmlformats.org/officeDocument/2006/relationships/slideLayout" Target="../slideLayouts/slideLayout12.xml"/><Relationship Id="rId11" Type="http://schemas.openxmlformats.org/officeDocument/2006/relationships/image" Target="../media/image9.png"/><Relationship Id="rId10" Type="http://schemas.openxmlformats.org/officeDocument/2006/relationships/hyperlink" Target="file:///D:\&#29702;&#35770;&#21147;&#23398;\&#29702;&#35770;&#21147;&#23398;&#35270;&#39057;\ketangchengji\&#35838;&#22530;&#25104;&#32489;&#30331;&#35760;&#31243;&#24207;ok.exe" TargetMode="External"/><Relationship Id="rId1" Type="http://schemas.openxmlformats.org/officeDocument/2006/relationships/oleObject" Target="../embeddings/oleObject164.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172.bin"/><Relationship Id="rId8" Type="http://schemas.openxmlformats.org/officeDocument/2006/relationships/image" Target="../media/image61.wmf"/><Relationship Id="rId7" Type="http://schemas.openxmlformats.org/officeDocument/2006/relationships/oleObject" Target="../embeddings/oleObject171.bin"/><Relationship Id="rId6" Type="http://schemas.openxmlformats.org/officeDocument/2006/relationships/image" Target="../media/image60.wmf"/><Relationship Id="rId5" Type="http://schemas.openxmlformats.org/officeDocument/2006/relationships/oleObject" Target="../embeddings/oleObject170.bin"/><Relationship Id="rId4" Type="http://schemas.openxmlformats.org/officeDocument/2006/relationships/image" Target="../media/image59.wmf"/><Relationship Id="rId31" Type="http://schemas.openxmlformats.org/officeDocument/2006/relationships/vmlDrawing" Target="../drawings/vmlDrawing19.vml"/><Relationship Id="rId30" Type="http://schemas.openxmlformats.org/officeDocument/2006/relationships/slideLayout" Target="../slideLayouts/slideLayout13.xml"/><Relationship Id="rId3" Type="http://schemas.openxmlformats.org/officeDocument/2006/relationships/oleObject" Target="../embeddings/oleObject169.bin"/><Relationship Id="rId29" Type="http://schemas.openxmlformats.org/officeDocument/2006/relationships/image" Target="../media/image9.png"/><Relationship Id="rId28" Type="http://schemas.openxmlformats.org/officeDocument/2006/relationships/hyperlink" Target="file:///D:\&#29702;&#35770;&#21147;&#23398;\&#29702;&#35770;&#21147;&#23398;&#35270;&#39057;\ketangchengji\&#35838;&#22530;&#25104;&#32489;&#30331;&#35760;&#31243;&#24207;ok.exe" TargetMode="External"/><Relationship Id="rId27" Type="http://schemas.openxmlformats.org/officeDocument/2006/relationships/image" Target="../media/image141.wmf"/><Relationship Id="rId26" Type="http://schemas.openxmlformats.org/officeDocument/2006/relationships/oleObject" Target="../embeddings/oleObject181.bin"/><Relationship Id="rId25" Type="http://schemas.openxmlformats.org/officeDocument/2006/relationships/image" Target="../media/image69.wmf"/><Relationship Id="rId24" Type="http://schemas.openxmlformats.org/officeDocument/2006/relationships/oleObject" Target="../embeddings/oleObject180.bin"/><Relationship Id="rId23" Type="http://schemas.openxmlformats.org/officeDocument/2006/relationships/image" Target="../media/image68.wmf"/><Relationship Id="rId22" Type="http://schemas.openxmlformats.org/officeDocument/2006/relationships/oleObject" Target="../embeddings/oleObject179.bin"/><Relationship Id="rId21" Type="http://schemas.openxmlformats.org/officeDocument/2006/relationships/image" Target="../media/image67.wmf"/><Relationship Id="rId20" Type="http://schemas.openxmlformats.org/officeDocument/2006/relationships/oleObject" Target="../embeddings/oleObject178.bin"/><Relationship Id="rId2" Type="http://schemas.openxmlformats.org/officeDocument/2006/relationships/image" Target="../media/image58.wmf"/><Relationship Id="rId19" Type="http://schemas.openxmlformats.org/officeDocument/2006/relationships/image" Target="../media/image66.wmf"/><Relationship Id="rId18" Type="http://schemas.openxmlformats.org/officeDocument/2006/relationships/oleObject" Target="../embeddings/oleObject177.bin"/><Relationship Id="rId17" Type="http://schemas.openxmlformats.org/officeDocument/2006/relationships/image" Target="../media/image65.wmf"/><Relationship Id="rId16" Type="http://schemas.openxmlformats.org/officeDocument/2006/relationships/oleObject" Target="../embeddings/oleObject176.bin"/><Relationship Id="rId15" Type="http://schemas.openxmlformats.org/officeDocument/2006/relationships/image" Target="../media/image64.wmf"/><Relationship Id="rId14" Type="http://schemas.openxmlformats.org/officeDocument/2006/relationships/oleObject" Target="../embeddings/oleObject175.bin"/><Relationship Id="rId13" Type="http://schemas.openxmlformats.org/officeDocument/2006/relationships/image" Target="../media/image63.wmf"/><Relationship Id="rId12" Type="http://schemas.openxmlformats.org/officeDocument/2006/relationships/oleObject" Target="../embeddings/oleObject174.bin"/><Relationship Id="rId11" Type="http://schemas.openxmlformats.org/officeDocument/2006/relationships/oleObject" Target="../embeddings/oleObject173.bin"/><Relationship Id="rId10" Type="http://schemas.openxmlformats.org/officeDocument/2006/relationships/image" Target="../media/image62.wmf"/><Relationship Id="rId1" Type="http://schemas.openxmlformats.org/officeDocument/2006/relationships/oleObject" Target="../embeddings/oleObject168.bin"/></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24.xml.rels><?xml version="1.0" encoding="UTF-8" standalone="yes"?>
<Relationships xmlns="http://schemas.openxmlformats.org/package/2006/relationships"><Relationship Id="rId9" Type="http://schemas.openxmlformats.org/officeDocument/2006/relationships/image" Target="../media/image14.png"/><Relationship Id="rId8" Type="http://schemas.microsoft.com/office/2007/relationships/media" Target="file:///D:\&#29702;&#35770;&#21147;&#23398;\&#29702;&#35770;&#21147;&#23398;&#35270;&#39057;\&#32032;&#26448;17-&#20869;&#29123;&#26426;&#26354;&#26564;&#28369;&#22359;&#30340;&#23454;&#29289;&#36816;&#21160;--10s_&#36716;.avi" TargetMode="External"/><Relationship Id="rId7" Type="http://schemas.openxmlformats.org/officeDocument/2006/relationships/video" Target="file:///D:\&#29702;&#35770;&#21147;&#23398;\&#29702;&#35770;&#21147;&#23398;&#35270;&#39057;\&#32032;&#26448;17-&#20869;&#29123;&#26426;&#26354;&#26564;&#28369;&#22359;&#30340;&#23454;&#29289;&#36816;&#21160;--10s_&#36716;.avi" TargetMode="External"/><Relationship Id="rId6" Type="http://schemas.openxmlformats.org/officeDocument/2006/relationships/image" Target="../media/image2.wmf"/><Relationship Id="rId5" Type="http://schemas.openxmlformats.org/officeDocument/2006/relationships/oleObject" Target="../embeddings/oleObject184.bin"/><Relationship Id="rId4" Type="http://schemas.openxmlformats.org/officeDocument/2006/relationships/image" Target="../media/image142.wmf"/><Relationship Id="rId3" Type="http://schemas.openxmlformats.org/officeDocument/2006/relationships/oleObject" Target="../embeddings/oleObject183.bin"/><Relationship Id="rId2" Type="http://schemas.openxmlformats.org/officeDocument/2006/relationships/image" Target="../media/image3.wmf"/><Relationship Id="rId14" Type="http://schemas.openxmlformats.org/officeDocument/2006/relationships/notesSlide" Target="../notesSlides/notesSlide5.xml"/><Relationship Id="rId13" Type="http://schemas.openxmlformats.org/officeDocument/2006/relationships/vmlDrawing" Target="../drawings/vmlDrawing20.vml"/><Relationship Id="rId12"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hyperlink" Target="file:///D:\&#29702;&#35770;&#21147;&#23398;\&#29702;&#35770;&#21147;&#23398;&#35270;&#39057;\ketangchengji\&#35838;&#22530;&#25104;&#32489;&#30331;&#35760;&#31243;&#24207;ok.exe" TargetMode="External"/><Relationship Id="rId1" Type="http://schemas.openxmlformats.org/officeDocument/2006/relationships/oleObject" Target="../embeddings/oleObject182.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189.bin"/><Relationship Id="rId8" Type="http://schemas.openxmlformats.org/officeDocument/2006/relationships/image" Target="../media/image146.wmf"/><Relationship Id="rId7" Type="http://schemas.openxmlformats.org/officeDocument/2006/relationships/oleObject" Target="../embeddings/oleObject188.bin"/><Relationship Id="rId6" Type="http://schemas.openxmlformats.org/officeDocument/2006/relationships/image" Target="../media/image145.wmf"/><Relationship Id="rId5" Type="http://schemas.openxmlformats.org/officeDocument/2006/relationships/oleObject" Target="../embeddings/oleObject187.bin"/><Relationship Id="rId4" Type="http://schemas.openxmlformats.org/officeDocument/2006/relationships/image" Target="../media/image144.wmf"/><Relationship Id="rId3" Type="http://schemas.openxmlformats.org/officeDocument/2006/relationships/oleObject" Target="../embeddings/oleObject186.bin"/><Relationship Id="rId2" Type="http://schemas.openxmlformats.org/officeDocument/2006/relationships/image" Target="../media/image143.wmf"/><Relationship Id="rId18" Type="http://schemas.openxmlformats.org/officeDocument/2006/relationships/vmlDrawing" Target="../drawings/vmlDrawing21.vml"/><Relationship Id="rId17" Type="http://schemas.openxmlformats.org/officeDocument/2006/relationships/slideLayout" Target="../slideLayouts/slideLayout7.xml"/><Relationship Id="rId16" Type="http://schemas.openxmlformats.org/officeDocument/2006/relationships/image" Target="../media/image9.png"/><Relationship Id="rId15" Type="http://schemas.openxmlformats.org/officeDocument/2006/relationships/hyperlink" Target="file:///D:\&#29702;&#35770;&#21147;&#23398;\&#29702;&#35770;&#21147;&#23398;&#35270;&#39057;\ketangchengji\&#35838;&#22530;&#25104;&#32489;&#30331;&#35760;&#31243;&#24207;ok.exe" TargetMode="External"/><Relationship Id="rId14" Type="http://schemas.openxmlformats.org/officeDocument/2006/relationships/image" Target="../media/image149.wmf"/><Relationship Id="rId13" Type="http://schemas.openxmlformats.org/officeDocument/2006/relationships/oleObject" Target="../embeddings/oleObject191.bin"/><Relationship Id="rId12" Type="http://schemas.openxmlformats.org/officeDocument/2006/relationships/image" Target="../media/image148.wmf"/><Relationship Id="rId11" Type="http://schemas.openxmlformats.org/officeDocument/2006/relationships/oleObject" Target="../embeddings/oleObject190.bin"/><Relationship Id="rId10" Type="http://schemas.openxmlformats.org/officeDocument/2006/relationships/image" Target="../media/image147.wmf"/><Relationship Id="rId1" Type="http://schemas.openxmlformats.org/officeDocument/2006/relationships/oleObject" Target="../embeddings/oleObject185.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196.bin"/><Relationship Id="rId8" Type="http://schemas.openxmlformats.org/officeDocument/2006/relationships/image" Target="../media/image153.wmf"/><Relationship Id="rId7" Type="http://schemas.openxmlformats.org/officeDocument/2006/relationships/oleObject" Target="../embeddings/oleObject195.bin"/><Relationship Id="rId6" Type="http://schemas.openxmlformats.org/officeDocument/2006/relationships/image" Target="../media/image152.wmf"/><Relationship Id="rId5" Type="http://schemas.openxmlformats.org/officeDocument/2006/relationships/oleObject" Target="../embeddings/oleObject194.bin"/><Relationship Id="rId4" Type="http://schemas.openxmlformats.org/officeDocument/2006/relationships/image" Target="../media/image151.wmf"/><Relationship Id="rId30" Type="http://schemas.openxmlformats.org/officeDocument/2006/relationships/vmlDrawing" Target="../drawings/vmlDrawing22.vml"/><Relationship Id="rId3" Type="http://schemas.openxmlformats.org/officeDocument/2006/relationships/oleObject" Target="../embeddings/oleObject193.bin"/><Relationship Id="rId29" Type="http://schemas.openxmlformats.org/officeDocument/2006/relationships/slideLayout" Target="../slideLayouts/slideLayout7.xml"/><Relationship Id="rId28" Type="http://schemas.openxmlformats.org/officeDocument/2006/relationships/image" Target="../media/image9.png"/><Relationship Id="rId27" Type="http://schemas.openxmlformats.org/officeDocument/2006/relationships/hyperlink" Target="file:///D:\&#29702;&#35770;&#21147;&#23398;\&#29702;&#35770;&#21147;&#23398;&#35270;&#39057;\ketangchengji\&#35838;&#22530;&#25104;&#32489;&#30331;&#35760;&#31243;&#24207;ok.exe" TargetMode="External"/><Relationship Id="rId26" Type="http://schemas.openxmlformats.org/officeDocument/2006/relationships/image" Target="../media/image149.wmf"/><Relationship Id="rId25" Type="http://schemas.openxmlformats.org/officeDocument/2006/relationships/oleObject" Target="../embeddings/oleObject204.bin"/><Relationship Id="rId24" Type="http://schemas.openxmlformats.org/officeDocument/2006/relationships/image" Target="../media/image148.wmf"/><Relationship Id="rId23" Type="http://schemas.openxmlformats.org/officeDocument/2006/relationships/oleObject" Target="../embeddings/oleObject203.bin"/><Relationship Id="rId22" Type="http://schemas.openxmlformats.org/officeDocument/2006/relationships/image" Target="../media/image147.wmf"/><Relationship Id="rId21" Type="http://schemas.openxmlformats.org/officeDocument/2006/relationships/oleObject" Target="../embeddings/oleObject202.bin"/><Relationship Id="rId20" Type="http://schemas.openxmlformats.org/officeDocument/2006/relationships/image" Target="../media/image146.wmf"/><Relationship Id="rId2" Type="http://schemas.openxmlformats.org/officeDocument/2006/relationships/image" Target="../media/image150.wmf"/><Relationship Id="rId19" Type="http://schemas.openxmlformats.org/officeDocument/2006/relationships/oleObject" Target="../embeddings/oleObject201.bin"/><Relationship Id="rId18" Type="http://schemas.openxmlformats.org/officeDocument/2006/relationships/image" Target="../media/image145.wmf"/><Relationship Id="rId17" Type="http://schemas.openxmlformats.org/officeDocument/2006/relationships/oleObject" Target="../embeddings/oleObject200.bin"/><Relationship Id="rId16" Type="http://schemas.openxmlformats.org/officeDocument/2006/relationships/image" Target="../media/image144.wmf"/><Relationship Id="rId15" Type="http://schemas.openxmlformats.org/officeDocument/2006/relationships/oleObject" Target="../embeddings/oleObject199.bin"/><Relationship Id="rId14" Type="http://schemas.openxmlformats.org/officeDocument/2006/relationships/image" Target="../media/image156.wmf"/><Relationship Id="rId13" Type="http://schemas.openxmlformats.org/officeDocument/2006/relationships/oleObject" Target="../embeddings/oleObject198.bin"/><Relationship Id="rId12" Type="http://schemas.openxmlformats.org/officeDocument/2006/relationships/image" Target="../media/image155.wmf"/><Relationship Id="rId11" Type="http://schemas.openxmlformats.org/officeDocument/2006/relationships/oleObject" Target="../embeddings/oleObject197.bin"/><Relationship Id="rId10" Type="http://schemas.openxmlformats.org/officeDocument/2006/relationships/image" Target="../media/image154.wmf"/><Relationship Id="rId1" Type="http://schemas.openxmlformats.org/officeDocument/2006/relationships/oleObject" Target="../embeddings/oleObject192.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208.bin"/><Relationship Id="rId8" Type="http://schemas.openxmlformats.org/officeDocument/2006/relationships/image" Target="../media/image145.wmf"/><Relationship Id="rId7" Type="http://schemas.openxmlformats.org/officeDocument/2006/relationships/oleObject" Target="../embeddings/oleObject207.bin"/><Relationship Id="rId6" Type="http://schemas.openxmlformats.org/officeDocument/2006/relationships/image" Target="../media/image144.wmf"/><Relationship Id="rId5" Type="http://schemas.openxmlformats.org/officeDocument/2006/relationships/oleObject" Target="../embeddings/oleObject206.bin"/><Relationship Id="rId4" Type="http://schemas.openxmlformats.org/officeDocument/2006/relationships/image" Target="../media/image159.png"/><Relationship Id="rId3" Type="http://schemas.openxmlformats.org/officeDocument/2006/relationships/image" Target="../media/image158.png"/><Relationship Id="rId20" Type="http://schemas.openxmlformats.org/officeDocument/2006/relationships/vmlDrawing" Target="../drawings/vmlDrawing23.vml"/><Relationship Id="rId2" Type="http://schemas.openxmlformats.org/officeDocument/2006/relationships/image" Target="../media/image157.wmf"/><Relationship Id="rId19" Type="http://schemas.openxmlformats.org/officeDocument/2006/relationships/slideLayout" Target="../slideLayouts/slideLayout7.xml"/><Relationship Id="rId18" Type="http://schemas.openxmlformats.org/officeDocument/2006/relationships/image" Target="../media/image9.png"/><Relationship Id="rId17" Type="http://schemas.openxmlformats.org/officeDocument/2006/relationships/hyperlink" Target="file:///D:\&#29702;&#35770;&#21147;&#23398;\&#29702;&#35770;&#21147;&#23398;&#35270;&#39057;\ketangchengji\&#35838;&#22530;&#25104;&#32489;&#30331;&#35760;&#31243;&#24207;ok.exe" TargetMode="External"/><Relationship Id="rId16" Type="http://schemas.openxmlformats.org/officeDocument/2006/relationships/image" Target="../media/image149.wmf"/><Relationship Id="rId15" Type="http://schemas.openxmlformats.org/officeDocument/2006/relationships/oleObject" Target="../embeddings/oleObject211.bin"/><Relationship Id="rId14" Type="http://schemas.openxmlformats.org/officeDocument/2006/relationships/image" Target="../media/image148.wmf"/><Relationship Id="rId13" Type="http://schemas.openxmlformats.org/officeDocument/2006/relationships/oleObject" Target="../embeddings/oleObject210.bin"/><Relationship Id="rId12" Type="http://schemas.openxmlformats.org/officeDocument/2006/relationships/image" Target="../media/image147.wmf"/><Relationship Id="rId11" Type="http://schemas.openxmlformats.org/officeDocument/2006/relationships/oleObject" Target="../embeddings/oleObject209.bin"/><Relationship Id="rId10" Type="http://schemas.openxmlformats.org/officeDocument/2006/relationships/image" Target="../media/image146.wmf"/><Relationship Id="rId1" Type="http://schemas.openxmlformats.org/officeDocument/2006/relationships/oleObject" Target="../embeddings/oleObject205.bin"/></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29.xml.rels><?xml version="1.0" encoding="UTF-8" standalone="yes"?>
<Relationships xmlns="http://schemas.openxmlformats.org/package/2006/relationships"><Relationship Id="rId9" Type="http://schemas.openxmlformats.org/officeDocument/2006/relationships/image" Target="../media/image14.png"/><Relationship Id="rId8" Type="http://schemas.microsoft.com/office/2007/relationships/media" Target="file:///D:\&#29702;&#35770;&#21147;&#23398;\&#29702;&#35770;&#21147;&#23398;&#35270;&#39057;\&#32032;&#26448;17-&#20869;&#29123;&#26426;&#26354;&#26564;&#28369;&#22359;&#30340;&#23454;&#29289;&#36816;&#21160;--10s_&#36716;.avi" TargetMode="External"/><Relationship Id="rId7" Type="http://schemas.openxmlformats.org/officeDocument/2006/relationships/video" Target="file:///D:\&#29702;&#35770;&#21147;&#23398;\&#29702;&#35770;&#21147;&#23398;&#35270;&#39057;\&#32032;&#26448;17-&#20869;&#29123;&#26426;&#26354;&#26564;&#28369;&#22359;&#30340;&#23454;&#29289;&#36816;&#21160;--10s_&#36716;.avi" TargetMode="External"/><Relationship Id="rId6" Type="http://schemas.openxmlformats.org/officeDocument/2006/relationships/image" Target="../media/image2.wmf"/><Relationship Id="rId5" Type="http://schemas.openxmlformats.org/officeDocument/2006/relationships/oleObject" Target="../embeddings/oleObject214.bin"/><Relationship Id="rId4" Type="http://schemas.openxmlformats.org/officeDocument/2006/relationships/image" Target="../media/image142.wmf"/><Relationship Id="rId3" Type="http://schemas.openxmlformats.org/officeDocument/2006/relationships/oleObject" Target="../embeddings/oleObject213.bin"/><Relationship Id="rId2" Type="http://schemas.openxmlformats.org/officeDocument/2006/relationships/image" Target="../media/image3.wmf"/><Relationship Id="rId14" Type="http://schemas.openxmlformats.org/officeDocument/2006/relationships/notesSlide" Target="../notesSlides/notesSlide6.xml"/><Relationship Id="rId13" Type="http://schemas.openxmlformats.org/officeDocument/2006/relationships/vmlDrawing" Target="../drawings/vmlDrawing24.vml"/><Relationship Id="rId12"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hyperlink" Target="file:///D:\&#29702;&#35770;&#21147;&#23398;\&#29702;&#35770;&#21147;&#23398;&#35270;&#39057;\ketangchengji\&#35838;&#22530;&#25104;&#32489;&#30331;&#35760;&#31243;&#24207;ok.exe" TargetMode="External"/><Relationship Id="rId1" Type="http://schemas.openxmlformats.org/officeDocument/2006/relationships/oleObject" Target="../embeddings/oleObject212.bin"/></Relationships>
</file>

<file path=ppt/slides/_rels/slide3.xml.rels><?xml version="1.0" encoding="UTF-8" standalone="yes"?>
<Relationships xmlns="http://schemas.openxmlformats.org/package/2006/relationships"><Relationship Id="rId9" Type="http://schemas.openxmlformats.org/officeDocument/2006/relationships/image" Target="../media/image8.wmf"/><Relationship Id="rId8" Type="http://schemas.openxmlformats.org/officeDocument/2006/relationships/oleObject" Target="../embeddings/oleObject5.bin"/><Relationship Id="rId7" Type="http://schemas.openxmlformats.org/officeDocument/2006/relationships/image" Target="../media/image7.wmf"/><Relationship Id="rId6" Type="http://schemas.openxmlformats.org/officeDocument/2006/relationships/oleObject" Target="../embeddings/oleObject4.bin"/><Relationship Id="rId5" Type="http://schemas.openxmlformats.org/officeDocument/2006/relationships/image" Target="../media/image6.wmf"/><Relationship Id="rId4" Type="http://schemas.openxmlformats.org/officeDocument/2006/relationships/oleObject" Target="../embeddings/oleObject3.bin"/><Relationship Id="rId3" Type="http://schemas.openxmlformats.org/officeDocument/2006/relationships/image" Target="../media/image5.png"/><Relationship Id="rId2" Type="http://schemas.microsoft.com/office/2007/relationships/media" Target="file:///D:\&#29702;&#35770;&#21147;&#23398;\&#29702;&#35770;&#21147;&#23398;&#35270;&#39057;\&#32032;&#26448;20-&#20363;&#39064;&#21457;&#21160;&#26426;&#26354;&#26564;&#28369;&#22359;&#27169;&#22411;&#30340;&#36816;&#21160;--10s_&#36716;.avi" TargetMode="External"/><Relationship Id="rId13" Type="http://schemas.openxmlformats.org/officeDocument/2006/relationships/vmlDrawing" Target="../drawings/vmlDrawing2.vml"/><Relationship Id="rId12"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hyperlink" Target="file:///D:\&#29702;&#35770;&#21147;&#23398;\&#29702;&#35770;&#21147;&#23398;&#35270;&#39057;\ketangchengji\&#35838;&#22530;&#25104;&#32489;&#30331;&#35760;&#31243;&#24207;ok.exe" TargetMode="External"/><Relationship Id="rId1" Type="http://schemas.openxmlformats.org/officeDocument/2006/relationships/video" Target="file:///D:\&#29702;&#35770;&#21147;&#23398;\&#29702;&#35770;&#21147;&#23398;&#35270;&#39057;\&#32032;&#26448;20-&#20363;&#39064;&#21457;&#21160;&#26426;&#26354;&#26564;&#28369;&#22359;&#27169;&#22411;&#30340;&#36816;&#21160;--10s_&#36716;.avi" TargetMode="External"/></Relationships>
</file>

<file path=ppt/slides/_rels/slide30.xml.rels><?xml version="1.0" encoding="UTF-8" standalone="yes"?>
<Relationships xmlns="http://schemas.openxmlformats.org/package/2006/relationships"><Relationship Id="rId9" Type="http://schemas.openxmlformats.org/officeDocument/2006/relationships/image" Target="../media/image164.wmf"/><Relationship Id="rId8" Type="http://schemas.openxmlformats.org/officeDocument/2006/relationships/oleObject" Target="../embeddings/oleObject218.bin"/><Relationship Id="rId7" Type="http://schemas.openxmlformats.org/officeDocument/2006/relationships/image" Target="../media/image163.wmf"/><Relationship Id="rId6" Type="http://schemas.openxmlformats.org/officeDocument/2006/relationships/oleObject" Target="../embeddings/oleObject217.bin"/><Relationship Id="rId5" Type="http://schemas.openxmlformats.org/officeDocument/2006/relationships/image" Target="../media/image162.wmf"/><Relationship Id="rId4" Type="http://schemas.openxmlformats.org/officeDocument/2006/relationships/oleObject" Target="../embeddings/oleObject216.bin"/><Relationship Id="rId3" Type="http://schemas.openxmlformats.org/officeDocument/2006/relationships/image" Target="../media/image161.wmf"/><Relationship Id="rId2" Type="http://schemas.openxmlformats.org/officeDocument/2006/relationships/oleObject" Target="../embeddings/oleObject215.bin"/><Relationship Id="rId13" Type="http://schemas.openxmlformats.org/officeDocument/2006/relationships/vmlDrawing" Target="../drawings/vmlDrawing25.vml"/><Relationship Id="rId12"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hyperlink" Target="file:///D:\&#29702;&#35770;&#21147;&#23398;\&#29702;&#35770;&#21147;&#23398;&#35270;&#39057;\ketangchengji\&#35838;&#22530;&#25104;&#32489;&#30331;&#35760;&#31243;&#24207;ok.exe" TargetMode="External"/><Relationship Id="rId1" Type="http://schemas.openxmlformats.org/officeDocument/2006/relationships/image" Target="../media/image160.png"/></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223.bin"/><Relationship Id="rId8" Type="http://schemas.openxmlformats.org/officeDocument/2006/relationships/image" Target="../media/image167.wmf"/><Relationship Id="rId7" Type="http://schemas.openxmlformats.org/officeDocument/2006/relationships/oleObject" Target="../embeddings/oleObject222.bin"/><Relationship Id="rId6" Type="http://schemas.openxmlformats.org/officeDocument/2006/relationships/image" Target="../media/image161.wmf"/><Relationship Id="rId5" Type="http://schemas.openxmlformats.org/officeDocument/2006/relationships/oleObject" Target="../embeddings/oleObject221.bin"/><Relationship Id="rId4" Type="http://schemas.openxmlformats.org/officeDocument/2006/relationships/image" Target="../media/image166.wmf"/><Relationship Id="rId36" Type="http://schemas.openxmlformats.org/officeDocument/2006/relationships/vmlDrawing" Target="../drawings/vmlDrawing26.vml"/><Relationship Id="rId35" Type="http://schemas.openxmlformats.org/officeDocument/2006/relationships/slideLayout" Target="../slideLayouts/slideLayout7.xml"/><Relationship Id="rId34" Type="http://schemas.openxmlformats.org/officeDocument/2006/relationships/image" Target="../media/image176.wmf"/><Relationship Id="rId33" Type="http://schemas.openxmlformats.org/officeDocument/2006/relationships/oleObject" Target="../embeddings/oleObject234.bin"/><Relationship Id="rId32" Type="http://schemas.openxmlformats.org/officeDocument/2006/relationships/image" Target="../media/image175.wmf"/><Relationship Id="rId31" Type="http://schemas.openxmlformats.org/officeDocument/2006/relationships/oleObject" Target="../embeddings/oleObject233.bin"/><Relationship Id="rId30" Type="http://schemas.openxmlformats.org/officeDocument/2006/relationships/image" Target="../media/image174.wmf"/><Relationship Id="rId3" Type="http://schemas.openxmlformats.org/officeDocument/2006/relationships/oleObject" Target="../embeddings/oleObject220.bin"/><Relationship Id="rId29" Type="http://schemas.openxmlformats.org/officeDocument/2006/relationships/oleObject" Target="../embeddings/oleObject232.bin"/><Relationship Id="rId28" Type="http://schemas.openxmlformats.org/officeDocument/2006/relationships/image" Target="../media/image9.png"/><Relationship Id="rId27" Type="http://schemas.openxmlformats.org/officeDocument/2006/relationships/hyperlink" Target="file:///D:\&#29702;&#35770;&#21147;&#23398;\&#29702;&#35770;&#21147;&#23398;&#35270;&#39057;\ketangchengji\&#35838;&#22530;&#25104;&#32489;&#30331;&#35760;&#31243;&#24207;ok.exe" TargetMode="External"/><Relationship Id="rId26" Type="http://schemas.openxmlformats.org/officeDocument/2006/relationships/image" Target="../media/image160.png"/><Relationship Id="rId25" Type="http://schemas.openxmlformats.org/officeDocument/2006/relationships/image" Target="../media/image163.wmf"/><Relationship Id="rId24" Type="http://schemas.openxmlformats.org/officeDocument/2006/relationships/oleObject" Target="../embeddings/oleObject231.bin"/><Relationship Id="rId23" Type="http://schemas.openxmlformats.org/officeDocument/2006/relationships/image" Target="../media/image162.wmf"/><Relationship Id="rId22" Type="http://schemas.openxmlformats.org/officeDocument/2006/relationships/oleObject" Target="../embeddings/oleObject230.bin"/><Relationship Id="rId21" Type="http://schemas.openxmlformats.org/officeDocument/2006/relationships/oleObject" Target="../embeddings/oleObject229.bin"/><Relationship Id="rId20" Type="http://schemas.openxmlformats.org/officeDocument/2006/relationships/image" Target="../media/image173.wmf"/><Relationship Id="rId2" Type="http://schemas.openxmlformats.org/officeDocument/2006/relationships/image" Target="../media/image165.wmf"/><Relationship Id="rId19" Type="http://schemas.openxmlformats.org/officeDocument/2006/relationships/oleObject" Target="../embeddings/oleObject228.bin"/><Relationship Id="rId18" Type="http://schemas.openxmlformats.org/officeDocument/2006/relationships/image" Target="../media/image172.wmf"/><Relationship Id="rId17" Type="http://schemas.openxmlformats.org/officeDocument/2006/relationships/oleObject" Target="../embeddings/oleObject227.bin"/><Relationship Id="rId16" Type="http://schemas.openxmlformats.org/officeDocument/2006/relationships/image" Target="../media/image171.wmf"/><Relationship Id="rId15" Type="http://schemas.openxmlformats.org/officeDocument/2006/relationships/oleObject" Target="../embeddings/oleObject226.bin"/><Relationship Id="rId14" Type="http://schemas.openxmlformats.org/officeDocument/2006/relationships/image" Target="../media/image170.wmf"/><Relationship Id="rId13" Type="http://schemas.openxmlformats.org/officeDocument/2006/relationships/oleObject" Target="../embeddings/oleObject225.bin"/><Relationship Id="rId12" Type="http://schemas.openxmlformats.org/officeDocument/2006/relationships/image" Target="../media/image169.wmf"/><Relationship Id="rId11" Type="http://schemas.openxmlformats.org/officeDocument/2006/relationships/oleObject" Target="../embeddings/oleObject224.bin"/><Relationship Id="rId10" Type="http://schemas.openxmlformats.org/officeDocument/2006/relationships/image" Target="../media/image168.wmf"/><Relationship Id="rId1" Type="http://schemas.openxmlformats.org/officeDocument/2006/relationships/oleObject" Target="../embeddings/oleObject219.bin"/></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33.xml.rels><?xml version="1.0" encoding="UTF-8" standalone="yes"?>
<Relationships xmlns="http://schemas.openxmlformats.org/package/2006/relationships"><Relationship Id="rId9" Type="http://schemas.openxmlformats.org/officeDocument/2006/relationships/image" Target="../media/image14.png"/><Relationship Id="rId8" Type="http://schemas.microsoft.com/office/2007/relationships/media" Target="file:///D:\&#29702;&#35770;&#21147;&#23398;\&#29702;&#35770;&#21147;&#23398;&#35270;&#39057;\&#32032;&#26448;17-&#20869;&#29123;&#26426;&#26354;&#26564;&#28369;&#22359;&#30340;&#23454;&#29289;&#36816;&#21160;--10s_&#36716;.avi" TargetMode="External"/><Relationship Id="rId7" Type="http://schemas.openxmlformats.org/officeDocument/2006/relationships/video" Target="file:///D:\&#29702;&#35770;&#21147;&#23398;\&#29702;&#35770;&#21147;&#23398;&#35270;&#39057;\&#32032;&#26448;17-&#20869;&#29123;&#26426;&#26354;&#26564;&#28369;&#22359;&#30340;&#23454;&#29289;&#36816;&#21160;--10s_&#36716;.avi" TargetMode="External"/><Relationship Id="rId6" Type="http://schemas.openxmlformats.org/officeDocument/2006/relationships/image" Target="../media/image2.wmf"/><Relationship Id="rId5" Type="http://schemas.openxmlformats.org/officeDocument/2006/relationships/oleObject" Target="../embeddings/oleObject237.bin"/><Relationship Id="rId4" Type="http://schemas.openxmlformats.org/officeDocument/2006/relationships/image" Target="../media/image142.wmf"/><Relationship Id="rId3" Type="http://schemas.openxmlformats.org/officeDocument/2006/relationships/oleObject" Target="../embeddings/oleObject236.bin"/><Relationship Id="rId2" Type="http://schemas.openxmlformats.org/officeDocument/2006/relationships/image" Target="../media/image3.wmf"/><Relationship Id="rId14" Type="http://schemas.openxmlformats.org/officeDocument/2006/relationships/notesSlide" Target="../notesSlides/notesSlide7.xml"/><Relationship Id="rId13" Type="http://schemas.openxmlformats.org/officeDocument/2006/relationships/vmlDrawing" Target="../drawings/vmlDrawing27.vml"/><Relationship Id="rId12"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hyperlink" Target="file:///D:\&#29702;&#35770;&#21147;&#23398;\&#29702;&#35770;&#21147;&#23398;&#35270;&#39057;\ketangchengji\&#35838;&#22530;&#25104;&#32489;&#30331;&#35760;&#31243;&#24207;ok.exe" TargetMode="External"/><Relationship Id="rId1" Type="http://schemas.openxmlformats.org/officeDocument/2006/relationships/oleObject" Target="../embeddings/oleObject235.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242.bin"/><Relationship Id="rId8" Type="http://schemas.openxmlformats.org/officeDocument/2006/relationships/image" Target="../media/image180.wmf"/><Relationship Id="rId7" Type="http://schemas.openxmlformats.org/officeDocument/2006/relationships/oleObject" Target="../embeddings/oleObject241.bin"/><Relationship Id="rId6" Type="http://schemas.openxmlformats.org/officeDocument/2006/relationships/image" Target="../media/image179.wmf"/><Relationship Id="rId5" Type="http://schemas.openxmlformats.org/officeDocument/2006/relationships/oleObject" Target="../embeddings/oleObject240.bin"/><Relationship Id="rId4" Type="http://schemas.openxmlformats.org/officeDocument/2006/relationships/image" Target="../media/image178.wmf"/><Relationship Id="rId3" Type="http://schemas.openxmlformats.org/officeDocument/2006/relationships/oleObject" Target="../embeddings/oleObject239.bin"/><Relationship Id="rId20" Type="http://schemas.openxmlformats.org/officeDocument/2006/relationships/vmlDrawing" Target="../drawings/vmlDrawing28.vml"/><Relationship Id="rId2" Type="http://schemas.openxmlformats.org/officeDocument/2006/relationships/image" Target="../media/image177.wmf"/><Relationship Id="rId19" Type="http://schemas.openxmlformats.org/officeDocument/2006/relationships/slideLayout" Target="../slideLayouts/slideLayout7.xml"/><Relationship Id="rId18" Type="http://schemas.openxmlformats.org/officeDocument/2006/relationships/image" Target="../media/image9.png"/><Relationship Id="rId17" Type="http://schemas.openxmlformats.org/officeDocument/2006/relationships/hyperlink" Target="file:///D:\&#29702;&#35770;&#21147;&#23398;\&#29702;&#35770;&#21147;&#23398;&#35270;&#39057;\ketangchengji\&#35838;&#22530;&#25104;&#32489;&#30331;&#35760;&#31243;&#24207;ok.exe" TargetMode="External"/><Relationship Id="rId16" Type="http://schemas.openxmlformats.org/officeDocument/2006/relationships/image" Target="../media/image184.wmf"/><Relationship Id="rId15" Type="http://schemas.openxmlformats.org/officeDocument/2006/relationships/oleObject" Target="../embeddings/oleObject245.bin"/><Relationship Id="rId14" Type="http://schemas.openxmlformats.org/officeDocument/2006/relationships/image" Target="../media/image183.wmf"/><Relationship Id="rId13" Type="http://schemas.openxmlformats.org/officeDocument/2006/relationships/oleObject" Target="../embeddings/oleObject244.bin"/><Relationship Id="rId12" Type="http://schemas.openxmlformats.org/officeDocument/2006/relationships/image" Target="../media/image182.wmf"/><Relationship Id="rId11" Type="http://schemas.openxmlformats.org/officeDocument/2006/relationships/oleObject" Target="../embeddings/oleObject243.bin"/><Relationship Id="rId10" Type="http://schemas.openxmlformats.org/officeDocument/2006/relationships/image" Target="../media/image181.wmf"/><Relationship Id="rId1" Type="http://schemas.openxmlformats.org/officeDocument/2006/relationships/oleObject" Target="../embeddings/oleObject238.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250.bin"/><Relationship Id="rId8" Type="http://schemas.openxmlformats.org/officeDocument/2006/relationships/image" Target="../media/image179.wmf"/><Relationship Id="rId7" Type="http://schemas.openxmlformats.org/officeDocument/2006/relationships/oleObject" Target="../embeddings/oleObject249.bin"/><Relationship Id="rId6" Type="http://schemas.openxmlformats.org/officeDocument/2006/relationships/image" Target="../media/image178.wmf"/><Relationship Id="rId5" Type="http://schemas.openxmlformats.org/officeDocument/2006/relationships/oleObject" Target="../embeddings/oleObject248.bin"/><Relationship Id="rId48" Type="http://schemas.openxmlformats.org/officeDocument/2006/relationships/vmlDrawing" Target="../drawings/vmlDrawing29.vml"/><Relationship Id="rId47" Type="http://schemas.openxmlformats.org/officeDocument/2006/relationships/slideLayout" Target="../slideLayouts/slideLayout7.xml"/><Relationship Id="rId46" Type="http://schemas.openxmlformats.org/officeDocument/2006/relationships/image" Target="../media/image9.png"/><Relationship Id="rId45" Type="http://schemas.openxmlformats.org/officeDocument/2006/relationships/hyperlink" Target="file:///D:\&#29702;&#35770;&#21147;&#23398;\&#29702;&#35770;&#21147;&#23398;&#35270;&#39057;\ketangchengji\&#35838;&#22530;&#25104;&#32489;&#30331;&#35760;&#31243;&#24207;ok.exe" TargetMode="External"/><Relationship Id="rId44" Type="http://schemas.openxmlformats.org/officeDocument/2006/relationships/image" Target="../media/image199.wmf"/><Relationship Id="rId43" Type="http://schemas.openxmlformats.org/officeDocument/2006/relationships/oleObject" Target="../embeddings/oleObject267.bin"/><Relationship Id="rId42" Type="http://schemas.openxmlformats.org/officeDocument/2006/relationships/image" Target="../media/image198.wmf"/><Relationship Id="rId41" Type="http://schemas.openxmlformats.org/officeDocument/2006/relationships/oleObject" Target="../embeddings/oleObject266.bin"/><Relationship Id="rId40" Type="http://schemas.openxmlformats.org/officeDocument/2006/relationships/image" Target="../media/image197.wmf"/><Relationship Id="rId4" Type="http://schemas.openxmlformats.org/officeDocument/2006/relationships/image" Target="../media/image186.wmf"/><Relationship Id="rId39" Type="http://schemas.openxmlformats.org/officeDocument/2006/relationships/oleObject" Target="../embeddings/oleObject265.bin"/><Relationship Id="rId38" Type="http://schemas.openxmlformats.org/officeDocument/2006/relationships/image" Target="../media/image196.wmf"/><Relationship Id="rId37" Type="http://schemas.openxmlformats.org/officeDocument/2006/relationships/oleObject" Target="../embeddings/oleObject264.bin"/><Relationship Id="rId36" Type="http://schemas.openxmlformats.org/officeDocument/2006/relationships/image" Target="../media/image195.wmf"/><Relationship Id="rId35" Type="http://schemas.openxmlformats.org/officeDocument/2006/relationships/oleObject" Target="../embeddings/oleObject263.bin"/><Relationship Id="rId34" Type="http://schemas.openxmlformats.org/officeDocument/2006/relationships/image" Target="../media/image194.wmf"/><Relationship Id="rId33" Type="http://schemas.openxmlformats.org/officeDocument/2006/relationships/oleObject" Target="../embeddings/oleObject262.bin"/><Relationship Id="rId32" Type="http://schemas.openxmlformats.org/officeDocument/2006/relationships/image" Target="../media/image193.wmf"/><Relationship Id="rId31" Type="http://schemas.openxmlformats.org/officeDocument/2006/relationships/oleObject" Target="../embeddings/oleObject261.bin"/><Relationship Id="rId30" Type="http://schemas.openxmlformats.org/officeDocument/2006/relationships/image" Target="../media/image192.wmf"/><Relationship Id="rId3" Type="http://schemas.openxmlformats.org/officeDocument/2006/relationships/oleObject" Target="../embeddings/oleObject247.bin"/><Relationship Id="rId29" Type="http://schemas.openxmlformats.org/officeDocument/2006/relationships/oleObject" Target="../embeddings/oleObject260.bin"/><Relationship Id="rId28" Type="http://schemas.openxmlformats.org/officeDocument/2006/relationships/image" Target="../media/image191.wmf"/><Relationship Id="rId27" Type="http://schemas.openxmlformats.org/officeDocument/2006/relationships/oleObject" Target="../embeddings/oleObject259.bin"/><Relationship Id="rId26" Type="http://schemas.openxmlformats.org/officeDocument/2006/relationships/image" Target="../media/image190.wmf"/><Relationship Id="rId25" Type="http://schemas.openxmlformats.org/officeDocument/2006/relationships/oleObject" Target="../embeddings/oleObject258.bin"/><Relationship Id="rId24" Type="http://schemas.openxmlformats.org/officeDocument/2006/relationships/image" Target="../media/image189.wmf"/><Relationship Id="rId23" Type="http://schemas.openxmlformats.org/officeDocument/2006/relationships/oleObject" Target="../embeddings/oleObject257.bin"/><Relationship Id="rId22" Type="http://schemas.openxmlformats.org/officeDocument/2006/relationships/image" Target="../media/image188.wmf"/><Relationship Id="rId21" Type="http://schemas.openxmlformats.org/officeDocument/2006/relationships/oleObject" Target="../embeddings/oleObject256.bin"/><Relationship Id="rId20" Type="http://schemas.openxmlformats.org/officeDocument/2006/relationships/image" Target="../media/image187.wmf"/><Relationship Id="rId2" Type="http://schemas.openxmlformats.org/officeDocument/2006/relationships/image" Target="../media/image185.wmf"/><Relationship Id="rId19" Type="http://schemas.openxmlformats.org/officeDocument/2006/relationships/oleObject" Target="../embeddings/oleObject255.bin"/><Relationship Id="rId18" Type="http://schemas.openxmlformats.org/officeDocument/2006/relationships/image" Target="../media/image184.wmf"/><Relationship Id="rId17" Type="http://schemas.openxmlformats.org/officeDocument/2006/relationships/oleObject" Target="../embeddings/oleObject254.bin"/><Relationship Id="rId16" Type="http://schemas.openxmlformats.org/officeDocument/2006/relationships/image" Target="../media/image183.wmf"/><Relationship Id="rId15" Type="http://schemas.openxmlformats.org/officeDocument/2006/relationships/oleObject" Target="../embeddings/oleObject253.bin"/><Relationship Id="rId14" Type="http://schemas.openxmlformats.org/officeDocument/2006/relationships/image" Target="../media/image182.wmf"/><Relationship Id="rId13" Type="http://schemas.openxmlformats.org/officeDocument/2006/relationships/oleObject" Target="../embeddings/oleObject252.bin"/><Relationship Id="rId12" Type="http://schemas.openxmlformats.org/officeDocument/2006/relationships/image" Target="../media/image181.wmf"/><Relationship Id="rId11" Type="http://schemas.openxmlformats.org/officeDocument/2006/relationships/oleObject" Target="../embeddings/oleObject251.bin"/><Relationship Id="rId10" Type="http://schemas.openxmlformats.org/officeDocument/2006/relationships/image" Target="../media/image180.wmf"/><Relationship Id="rId1" Type="http://schemas.openxmlformats.org/officeDocument/2006/relationships/oleObject" Target="../embeddings/oleObject246.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272.bin"/><Relationship Id="rId8" Type="http://schemas.openxmlformats.org/officeDocument/2006/relationships/image" Target="../media/image179.wmf"/><Relationship Id="rId7" Type="http://schemas.openxmlformats.org/officeDocument/2006/relationships/oleObject" Target="../embeddings/oleObject271.bin"/><Relationship Id="rId6" Type="http://schemas.openxmlformats.org/officeDocument/2006/relationships/image" Target="../media/image178.wmf"/><Relationship Id="rId50" Type="http://schemas.openxmlformats.org/officeDocument/2006/relationships/vmlDrawing" Target="../drawings/vmlDrawing30.vml"/><Relationship Id="rId5" Type="http://schemas.openxmlformats.org/officeDocument/2006/relationships/oleObject" Target="../embeddings/oleObject270.bin"/><Relationship Id="rId49" Type="http://schemas.openxmlformats.org/officeDocument/2006/relationships/slideLayout" Target="../slideLayouts/slideLayout7.xml"/><Relationship Id="rId48" Type="http://schemas.openxmlformats.org/officeDocument/2006/relationships/image" Target="../media/image9.png"/><Relationship Id="rId47" Type="http://schemas.openxmlformats.org/officeDocument/2006/relationships/hyperlink" Target="file:///D:\&#29702;&#35770;&#21147;&#23398;\&#29702;&#35770;&#21147;&#23398;&#35270;&#39057;\ketangchengji\&#35838;&#22530;&#25104;&#32489;&#30331;&#35760;&#31243;&#24207;ok.exe" TargetMode="External"/><Relationship Id="rId46" Type="http://schemas.openxmlformats.org/officeDocument/2006/relationships/image" Target="../media/image212.wmf"/><Relationship Id="rId45" Type="http://schemas.openxmlformats.org/officeDocument/2006/relationships/oleObject" Target="../embeddings/oleObject290.bin"/><Relationship Id="rId44" Type="http://schemas.openxmlformats.org/officeDocument/2006/relationships/image" Target="../media/image211.wmf"/><Relationship Id="rId43" Type="http://schemas.openxmlformats.org/officeDocument/2006/relationships/oleObject" Target="../embeddings/oleObject289.bin"/><Relationship Id="rId42" Type="http://schemas.openxmlformats.org/officeDocument/2006/relationships/image" Target="../media/image210.wmf"/><Relationship Id="rId41" Type="http://schemas.openxmlformats.org/officeDocument/2006/relationships/oleObject" Target="../embeddings/oleObject288.bin"/><Relationship Id="rId40" Type="http://schemas.openxmlformats.org/officeDocument/2006/relationships/image" Target="../media/image209.wmf"/><Relationship Id="rId4" Type="http://schemas.openxmlformats.org/officeDocument/2006/relationships/image" Target="../media/image201.wmf"/><Relationship Id="rId39" Type="http://schemas.openxmlformats.org/officeDocument/2006/relationships/oleObject" Target="../embeddings/oleObject287.bin"/><Relationship Id="rId38" Type="http://schemas.openxmlformats.org/officeDocument/2006/relationships/image" Target="../media/image208.wmf"/><Relationship Id="rId37" Type="http://schemas.openxmlformats.org/officeDocument/2006/relationships/oleObject" Target="../embeddings/oleObject286.bin"/><Relationship Id="rId36" Type="http://schemas.openxmlformats.org/officeDocument/2006/relationships/image" Target="../media/image207.wmf"/><Relationship Id="rId35" Type="http://schemas.openxmlformats.org/officeDocument/2006/relationships/oleObject" Target="../embeddings/oleObject285.bin"/><Relationship Id="rId34" Type="http://schemas.openxmlformats.org/officeDocument/2006/relationships/image" Target="../media/image206.wmf"/><Relationship Id="rId33" Type="http://schemas.openxmlformats.org/officeDocument/2006/relationships/oleObject" Target="../embeddings/oleObject284.bin"/><Relationship Id="rId32" Type="http://schemas.openxmlformats.org/officeDocument/2006/relationships/image" Target="../media/image205.wmf"/><Relationship Id="rId31" Type="http://schemas.openxmlformats.org/officeDocument/2006/relationships/oleObject" Target="../embeddings/oleObject283.bin"/><Relationship Id="rId30" Type="http://schemas.openxmlformats.org/officeDocument/2006/relationships/image" Target="../media/image204.wmf"/><Relationship Id="rId3" Type="http://schemas.openxmlformats.org/officeDocument/2006/relationships/oleObject" Target="../embeddings/oleObject269.bin"/><Relationship Id="rId29" Type="http://schemas.openxmlformats.org/officeDocument/2006/relationships/oleObject" Target="../embeddings/oleObject282.bin"/><Relationship Id="rId28" Type="http://schemas.openxmlformats.org/officeDocument/2006/relationships/image" Target="../media/image203.wmf"/><Relationship Id="rId27" Type="http://schemas.openxmlformats.org/officeDocument/2006/relationships/oleObject" Target="../embeddings/oleObject281.bin"/><Relationship Id="rId26" Type="http://schemas.openxmlformats.org/officeDocument/2006/relationships/image" Target="../media/image199.wmf"/><Relationship Id="rId25" Type="http://schemas.openxmlformats.org/officeDocument/2006/relationships/oleObject" Target="../embeddings/oleObject280.bin"/><Relationship Id="rId24" Type="http://schemas.openxmlformats.org/officeDocument/2006/relationships/image" Target="../media/image202.wmf"/><Relationship Id="rId23" Type="http://schemas.openxmlformats.org/officeDocument/2006/relationships/oleObject" Target="../embeddings/oleObject279.bin"/><Relationship Id="rId22" Type="http://schemas.openxmlformats.org/officeDocument/2006/relationships/image" Target="../media/image194.wmf"/><Relationship Id="rId21" Type="http://schemas.openxmlformats.org/officeDocument/2006/relationships/oleObject" Target="../embeddings/oleObject278.bin"/><Relationship Id="rId20" Type="http://schemas.openxmlformats.org/officeDocument/2006/relationships/image" Target="../media/image193.wmf"/><Relationship Id="rId2" Type="http://schemas.openxmlformats.org/officeDocument/2006/relationships/image" Target="../media/image200.wmf"/><Relationship Id="rId19" Type="http://schemas.openxmlformats.org/officeDocument/2006/relationships/oleObject" Target="../embeddings/oleObject277.bin"/><Relationship Id="rId18" Type="http://schemas.openxmlformats.org/officeDocument/2006/relationships/image" Target="../media/image184.wmf"/><Relationship Id="rId17" Type="http://schemas.openxmlformats.org/officeDocument/2006/relationships/oleObject" Target="../embeddings/oleObject276.bin"/><Relationship Id="rId16" Type="http://schemas.openxmlformats.org/officeDocument/2006/relationships/image" Target="../media/image183.wmf"/><Relationship Id="rId15" Type="http://schemas.openxmlformats.org/officeDocument/2006/relationships/oleObject" Target="../embeddings/oleObject275.bin"/><Relationship Id="rId14" Type="http://schemas.openxmlformats.org/officeDocument/2006/relationships/image" Target="../media/image182.wmf"/><Relationship Id="rId13" Type="http://schemas.openxmlformats.org/officeDocument/2006/relationships/oleObject" Target="../embeddings/oleObject274.bin"/><Relationship Id="rId12" Type="http://schemas.openxmlformats.org/officeDocument/2006/relationships/image" Target="../media/image181.wmf"/><Relationship Id="rId11" Type="http://schemas.openxmlformats.org/officeDocument/2006/relationships/oleObject" Target="../embeddings/oleObject273.bin"/><Relationship Id="rId10" Type="http://schemas.openxmlformats.org/officeDocument/2006/relationships/image" Target="../media/image180.wmf"/><Relationship Id="rId1" Type="http://schemas.openxmlformats.org/officeDocument/2006/relationships/oleObject" Target="../embeddings/oleObject268.bin"/></Relationships>
</file>

<file path=ppt/slides/_rels/slide37.xml.rels><?xml version="1.0" encoding="UTF-8" standalone="yes"?>
<Relationships xmlns="http://schemas.openxmlformats.org/package/2006/relationships"><Relationship Id="rId9" Type="http://schemas.openxmlformats.org/officeDocument/2006/relationships/hyperlink" Target="file:///D:\&#29702;&#35770;&#21147;&#23398;\&#29702;&#35770;&#21147;&#23398;&#35270;&#39057;\ketangchengji\&#35838;&#22530;&#25104;&#32489;&#30331;&#35760;&#31243;&#24207;ok.exe" TargetMode="External"/><Relationship Id="rId8" Type="http://schemas.openxmlformats.org/officeDocument/2006/relationships/image" Target="../media/image216.wmf"/><Relationship Id="rId7" Type="http://schemas.openxmlformats.org/officeDocument/2006/relationships/oleObject" Target="../embeddings/oleObject294.bin"/><Relationship Id="rId6" Type="http://schemas.openxmlformats.org/officeDocument/2006/relationships/image" Target="../media/image215.wmf"/><Relationship Id="rId5" Type="http://schemas.openxmlformats.org/officeDocument/2006/relationships/oleObject" Target="../embeddings/oleObject293.bin"/><Relationship Id="rId4" Type="http://schemas.openxmlformats.org/officeDocument/2006/relationships/image" Target="../media/image214.wmf"/><Relationship Id="rId3" Type="http://schemas.openxmlformats.org/officeDocument/2006/relationships/oleObject" Target="../embeddings/oleObject292.bin"/><Relationship Id="rId2" Type="http://schemas.openxmlformats.org/officeDocument/2006/relationships/image" Target="../media/image213.wmf"/><Relationship Id="rId12" Type="http://schemas.openxmlformats.org/officeDocument/2006/relationships/vmlDrawing" Target="../drawings/vmlDrawing31.vml"/><Relationship Id="rId11" Type="http://schemas.openxmlformats.org/officeDocument/2006/relationships/slideLayout" Target="../slideLayouts/slideLayout7.xml"/><Relationship Id="rId10" Type="http://schemas.openxmlformats.org/officeDocument/2006/relationships/image" Target="../media/image9.png"/><Relationship Id="rId1" Type="http://schemas.openxmlformats.org/officeDocument/2006/relationships/oleObject" Target="../embeddings/oleObject291.bin"/></Relationships>
</file>

<file path=ppt/slides/_rels/slide38.xml.rels><?xml version="1.0" encoding="UTF-8" standalone="yes"?>
<Relationships xmlns="http://schemas.openxmlformats.org/package/2006/relationships"><Relationship Id="rId9" Type="http://schemas.openxmlformats.org/officeDocument/2006/relationships/image" Target="../media/image221.wmf"/><Relationship Id="rId8" Type="http://schemas.openxmlformats.org/officeDocument/2006/relationships/oleObject" Target="../embeddings/oleObject298.bin"/><Relationship Id="rId7" Type="http://schemas.openxmlformats.org/officeDocument/2006/relationships/image" Target="../media/image220.wmf"/><Relationship Id="rId6" Type="http://schemas.openxmlformats.org/officeDocument/2006/relationships/oleObject" Target="../embeddings/oleObject297.bin"/><Relationship Id="rId5" Type="http://schemas.openxmlformats.org/officeDocument/2006/relationships/image" Target="../media/image219.wmf"/><Relationship Id="rId46" Type="http://schemas.openxmlformats.org/officeDocument/2006/relationships/vmlDrawing" Target="../drawings/vmlDrawing32.vml"/><Relationship Id="rId45" Type="http://schemas.openxmlformats.org/officeDocument/2006/relationships/slideLayout" Target="../slideLayouts/slideLayout7.xml"/><Relationship Id="rId44" Type="http://schemas.openxmlformats.org/officeDocument/2006/relationships/image" Target="../media/image9.png"/><Relationship Id="rId43" Type="http://schemas.openxmlformats.org/officeDocument/2006/relationships/hyperlink" Target="file:///D:\&#29702;&#35770;&#21147;&#23398;\&#29702;&#35770;&#21147;&#23398;&#35270;&#39057;\ketangchengji\&#35838;&#22530;&#25104;&#32489;&#30331;&#35760;&#31243;&#24207;ok.exe" TargetMode="External"/><Relationship Id="rId42" Type="http://schemas.openxmlformats.org/officeDocument/2006/relationships/oleObject" Target="../embeddings/oleObject315.bin"/><Relationship Id="rId41" Type="http://schemas.openxmlformats.org/officeDocument/2006/relationships/image" Target="../media/image213.wmf"/><Relationship Id="rId40" Type="http://schemas.openxmlformats.org/officeDocument/2006/relationships/oleObject" Target="../embeddings/oleObject314.bin"/><Relationship Id="rId4" Type="http://schemas.openxmlformats.org/officeDocument/2006/relationships/oleObject" Target="../embeddings/oleObject296.bin"/><Relationship Id="rId39" Type="http://schemas.openxmlformats.org/officeDocument/2006/relationships/image" Target="../media/image235.wmf"/><Relationship Id="rId38" Type="http://schemas.openxmlformats.org/officeDocument/2006/relationships/oleObject" Target="../embeddings/oleObject313.bin"/><Relationship Id="rId37" Type="http://schemas.openxmlformats.org/officeDocument/2006/relationships/image" Target="../media/image234.wmf"/><Relationship Id="rId36" Type="http://schemas.openxmlformats.org/officeDocument/2006/relationships/oleObject" Target="../embeddings/oleObject312.bin"/><Relationship Id="rId35" Type="http://schemas.openxmlformats.org/officeDocument/2006/relationships/image" Target="../media/image233.wmf"/><Relationship Id="rId34" Type="http://schemas.openxmlformats.org/officeDocument/2006/relationships/oleObject" Target="../embeddings/oleObject311.bin"/><Relationship Id="rId33" Type="http://schemas.openxmlformats.org/officeDocument/2006/relationships/image" Target="../media/image232.wmf"/><Relationship Id="rId32" Type="http://schemas.openxmlformats.org/officeDocument/2006/relationships/oleObject" Target="../embeddings/oleObject310.bin"/><Relationship Id="rId31" Type="http://schemas.openxmlformats.org/officeDocument/2006/relationships/image" Target="../media/image231.wmf"/><Relationship Id="rId30" Type="http://schemas.openxmlformats.org/officeDocument/2006/relationships/oleObject" Target="../embeddings/oleObject309.bin"/><Relationship Id="rId3" Type="http://schemas.openxmlformats.org/officeDocument/2006/relationships/image" Target="../media/image218.wmf"/><Relationship Id="rId29" Type="http://schemas.openxmlformats.org/officeDocument/2006/relationships/image" Target="../media/image230.wmf"/><Relationship Id="rId28" Type="http://schemas.openxmlformats.org/officeDocument/2006/relationships/oleObject" Target="../embeddings/oleObject308.bin"/><Relationship Id="rId27" Type="http://schemas.openxmlformats.org/officeDocument/2006/relationships/image" Target="../media/image229.wmf"/><Relationship Id="rId26" Type="http://schemas.openxmlformats.org/officeDocument/2006/relationships/oleObject" Target="../embeddings/oleObject307.bin"/><Relationship Id="rId25" Type="http://schemas.openxmlformats.org/officeDocument/2006/relationships/image" Target="../media/image228.wmf"/><Relationship Id="rId24" Type="http://schemas.openxmlformats.org/officeDocument/2006/relationships/oleObject" Target="../embeddings/oleObject306.bin"/><Relationship Id="rId23" Type="http://schemas.openxmlformats.org/officeDocument/2006/relationships/image" Target="../media/image227.wmf"/><Relationship Id="rId22" Type="http://schemas.openxmlformats.org/officeDocument/2006/relationships/oleObject" Target="../embeddings/oleObject305.bin"/><Relationship Id="rId21" Type="http://schemas.openxmlformats.org/officeDocument/2006/relationships/image" Target="../media/image226.wmf"/><Relationship Id="rId20" Type="http://schemas.openxmlformats.org/officeDocument/2006/relationships/oleObject" Target="../embeddings/oleObject304.bin"/><Relationship Id="rId2" Type="http://schemas.openxmlformats.org/officeDocument/2006/relationships/oleObject" Target="../embeddings/oleObject295.bin"/><Relationship Id="rId19" Type="http://schemas.openxmlformats.org/officeDocument/2006/relationships/image" Target="../media/image225.wmf"/><Relationship Id="rId18" Type="http://schemas.openxmlformats.org/officeDocument/2006/relationships/oleObject" Target="../embeddings/oleObject303.bin"/><Relationship Id="rId17" Type="http://schemas.openxmlformats.org/officeDocument/2006/relationships/image" Target="../media/image224.wmf"/><Relationship Id="rId16" Type="http://schemas.openxmlformats.org/officeDocument/2006/relationships/oleObject" Target="../embeddings/oleObject302.bin"/><Relationship Id="rId15" Type="http://schemas.openxmlformats.org/officeDocument/2006/relationships/image" Target="../media/image223.wmf"/><Relationship Id="rId14" Type="http://schemas.openxmlformats.org/officeDocument/2006/relationships/oleObject" Target="../embeddings/oleObject301.bin"/><Relationship Id="rId13" Type="http://schemas.openxmlformats.org/officeDocument/2006/relationships/image" Target="../media/image222.wmf"/><Relationship Id="rId12" Type="http://schemas.openxmlformats.org/officeDocument/2006/relationships/oleObject" Target="../embeddings/oleObject300.bin"/><Relationship Id="rId11" Type="http://schemas.openxmlformats.org/officeDocument/2006/relationships/image" Target="../media/image214.wmf"/><Relationship Id="rId10" Type="http://schemas.openxmlformats.org/officeDocument/2006/relationships/oleObject" Target="../embeddings/oleObject299.bin"/><Relationship Id="rId1" Type="http://schemas.openxmlformats.org/officeDocument/2006/relationships/image" Target="../media/image217.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33.vml"/><Relationship Id="rId5" Type="http://schemas.openxmlformats.org/officeDocument/2006/relationships/slideLayout" Target="../slideLayouts/slideLayout7.xml"/><Relationship Id="rId4" Type="http://schemas.openxmlformats.org/officeDocument/2006/relationships/image" Target="../media/image3.wmf"/><Relationship Id="rId3" Type="http://schemas.openxmlformats.org/officeDocument/2006/relationships/oleObject" Target="../embeddings/oleObject317.bin"/><Relationship Id="rId2" Type="http://schemas.openxmlformats.org/officeDocument/2006/relationships/image" Target="../media/image2.wmf"/><Relationship Id="rId1" Type="http://schemas.openxmlformats.org/officeDocument/2006/relationships/oleObject" Target="../embeddings/oleObject316.bin"/></Relationships>
</file>

<file path=ppt/slides/_rels/slide4.xml.rels><?xml version="1.0" encoding="UTF-8" standalone="yes"?>
<Relationships xmlns="http://schemas.openxmlformats.org/package/2006/relationships"><Relationship Id="rId9" Type="http://schemas.openxmlformats.org/officeDocument/2006/relationships/image" Target="../media/image11.wmf"/><Relationship Id="rId8" Type="http://schemas.openxmlformats.org/officeDocument/2006/relationships/oleObject" Target="../embeddings/oleObject8.bin"/><Relationship Id="rId7" Type="http://schemas.openxmlformats.org/officeDocument/2006/relationships/image" Target="../media/image10.wmf"/><Relationship Id="rId6" Type="http://schemas.openxmlformats.org/officeDocument/2006/relationships/oleObject" Target="../embeddings/oleObject7.bin"/><Relationship Id="rId5" Type="http://schemas.openxmlformats.org/officeDocument/2006/relationships/image" Target="../media/image8.wmf"/><Relationship Id="rId4" Type="http://schemas.openxmlformats.org/officeDocument/2006/relationships/oleObject" Target="../embeddings/oleObject6.bin"/><Relationship Id="rId3" Type="http://schemas.openxmlformats.org/officeDocument/2006/relationships/image" Target="../media/image5.png"/><Relationship Id="rId2" Type="http://schemas.microsoft.com/office/2007/relationships/media" Target="file:///D:\&#29702;&#35770;&#21147;&#23398;\&#29702;&#35770;&#21147;&#23398;&#35270;&#39057;\&#32032;&#26448;20-&#20363;&#39064;&#21457;&#21160;&#26426;&#26354;&#26564;&#28369;&#22359;&#27169;&#22411;&#30340;&#36816;&#21160;--10s_&#36716;.avi" TargetMode="External"/><Relationship Id="rId19" Type="http://schemas.openxmlformats.org/officeDocument/2006/relationships/vmlDrawing" Target="../drawings/vmlDrawing3.vml"/><Relationship Id="rId18" Type="http://schemas.openxmlformats.org/officeDocument/2006/relationships/slideLayout" Target="../slideLayouts/slideLayout7.xml"/><Relationship Id="rId17" Type="http://schemas.openxmlformats.org/officeDocument/2006/relationships/image" Target="../media/image9.png"/><Relationship Id="rId16" Type="http://schemas.openxmlformats.org/officeDocument/2006/relationships/hyperlink" Target="file:///D:\&#29702;&#35770;&#21147;&#23398;\&#29702;&#35770;&#21147;&#23398;&#35270;&#39057;\ketangchengji\&#35838;&#22530;&#25104;&#32489;&#30331;&#35760;&#31243;&#24207;ok.exe" TargetMode="External"/><Relationship Id="rId15" Type="http://schemas.openxmlformats.org/officeDocument/2006/relationships/oleObject" Target="../embeddings/oleObject12.bin"/><Relationship Id="rId14" Type="http://schemas.openxmlformats.org/officeDocument/2006/relationships/oleObject" Target="../embeddings/oleObject11.bin"/><Relationship Id="rId13" Type="http://schemas.openxmlformats.org/officeDocument/2006/relationships/image" Target="../media/image13.wmf"/><Relationship Id="rId12" Type="http://schemas.openxmlformats.org/officeDocument/2006/relationships/oleObject" Target="../embeddings/oleObject10.bin"/><Relationship Id="rId11" Type="http://schemas.openxmlformats.org/officeDocument/2006/relationships/image" Target="../media/image12.wmf"/><Relationship Id="rId10" Type="http://schemas.openxmlformats.org/officeDocument/2006/relationships/oleObject" Target="../embeddings/oleObject9.bin"/><Relationship Id="rId1" Type="http://schemas.openxmlformats.org/officeDocument/2006/relationships/video" Target="file:///D:\&#29702;&#35770;&#21147;&#23398;\&#29702;&#35770;&#21147;&#23398;&#35270;&#39057;\&#32032;&#26448;20-&#20363;&#39064;&#21457;&#21160;&#26426;&#26354;&#26564;&#28369;&#22359;&#27169;&#22411;&#30340;&#36816;&#21160;--10s_&#36716;.avi" TargetMode="Externa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4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hyperlink" Target="file:///D:\&#29702;&#35770;&#21147;&#23398;\&#29702;&#35770;&#21147;&#23398;&#35270;&#39057;\ketangchengji\&#35838;&#22530;&#25104;&#32489;&#30331;&#35760;&#31243;&#24207;ok.exe" TargetMode="External"/><Relationship Id="rId7" Type="http://schemas.openxmlformats.org/officeDocument/2006/relationships/image" Target="../media/image14.png"/><Relationship Id="rId6" Type="http://schemas.microsoft.com/office/2007/relationships/media" Target="file:///D:\&#29702;&#35770;&#21147;&#23398;\&#29702;&#35770;&#21147;&#23398;&#35270;&#39057;\&#32032;&#26448;17-&#20869;&#29123;&#26426;&#26354;&#26564;&#28369;&#22359;&#30340;&#23454;&#29289;&#36816;&#21160;--10s_&#36716;.avi" TargetMode="External"/><Relationship Id="rId5" Type="http://schemas.openxmlformats.org/officeDocument/2006/relationships/video" Target="file:///D:\&#29702;&#35770;&#21147;&#23398;\&#29702;&#35770;&#21147;&#23398;&#35270;&#39057;\&#32032;&#26448;17-&#20869;&#29123;&#26426;&#26354;&#26564;&#28369;&#22359;&#30340;&#23454;&#29289;&#36816;&#21160;--10s_&#36716;.avi" TargetMode="External"/><Relationship Id="rId4" Type="http://schemas.openxmlformats.org/officeDocument/2006/relationships/image" Target="../media/image2.wmf"/><Relationship Id="rId3" Type="http://schemas.openxmlformats.org/officeDocument/2006/relationships/oleObject" Target="../embeddings/oleObject319.bin"/><Relationship Id="rId2" Type="http://schemas.openxmlformats.org/officeDocument/2006/relationships/image" Target="../media/image3.wmf"/><Relationship Id="rId12" Type="http://schemas.openxmlformats.org/officeDocument/2006/relationships/notesSlide" Target="../notesSlides/notesSlide9.xml"/><Relationship Id="rId11" Type="http://schemas.openxmlformats.org/officeDocument/2006/relationships/vmlDrawing" Target="../drawings/vmlDrawing34.vml"/><Relationship Id="rId10" Type="http://schemas.openxmlformats.org/officeDocument/2006/relationships/slideLayout" Target="../slideLayouts/slideLayout7.xml"/><Relationship Id="rId1" Type="http://schemas.openxmlformats.org/officeDocument/2006/relationships/oleObject" Target="../embeddings/oleObject318.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324.bin"/><Relationship Id="rId8" Type="http://schemas.openxmlformats.org/officeDocument/2006/relationships/image" Target="../media/image239.wmf"/><Relationship Id="rId7" Type="http://schemas.openxmlformats.org/officeDocument/2006/relationships/oleObject" Target="../embeddings/oleObject323.bin"/><Relationship Id="rId6" Type="http://schemas.openxmlformats.org/officeDocument/2006/relationships/image" Target="../media/image238.wmf"/><Relationship Id="rId5" Type="http://schemas.openxmlformats.org/officeDocument/2006/relationships/oleObject" Target="../embeddings/oleObject322.bin"/><Relationship Id="rId4" Type="http://schemas.openxmlformats.org/officeDocument/2006/relationships/image" Target="../media/image237.wmf"/><Relationship Id="rId3" Type="http://schemas.openxmlformats.org/officeDocument/2006/relationships/oleObject" Target="../embeddings/oleObject321.bin"/><Relationship Id="rId2" Type="http://schemas.openxmlformats.org/officeDocument/2006/relationships/image" Target="../media/image236.wmf"/><Relationship Id="rId14" Type="http://schemas.openxmlformats.org/officeDocument/2006/relationships/vmlDrawing" Target="../drawings/vmlDrawing35.vml"/><Relationship Id="rId13" Type="http://schemas.openxmlformats.org/officeDocument/2006/relationships/slideLayout" Target="../slideLayouts/slideLayout7.xml"/><Relationship Id="rId12" Type="http://schemas.openxmlformats.org/officeDocument/2006/relationships/image" Target="../media/image9.png"/><Relationship Id="rId11" Type="http://schemas.openxmlformats.org/officeDocument/2006/relationships/hyperlink" Target="file:///D:\&#29702;&#35770;&#21147;&#23398;\&#29702;&#35770;&#21147;&#23398;&#35270;&#39057;\ketangchengji\&#35838;&#22530;&#25104;&#32489;&#30331;&#35760;&#31243;&#24207;ok.exe" TargetMode="External"/><Relationship Id="rId10" Type="http://schemas.openxmlformats.org/officeDocument/2006/relationships/image" Target="../media/image240.wmf"/><Relationship Id="rId1" Type="http://schemas.openxmlformats.org/officeDocument/2006/relationships/oleObject" Target="../embeddings/oleObject320.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329.bin"/><Relationship Id="rId8" Type="http://schemas.openxmlformats.org/officeDocument/2006/relationships/image" Target="../media/image244.wmf"/><Relationship Id="rId7" Type="http://schemas.openxmlformats.org/officeDocument/2006/relationships/oleObject" Target="../embeddings/oleObject328.bin"/><Relationship Id="rId6" Type="http://schemas.openxmlformats.org/officeDocument/2006/relationships/image" Target="../media/image243.wmf"/><Relationship Id="rId5" Type="http://schemas.openxmlformats.org/officeDocument/2006/relationships/oleObject" Target="../embeddings/oleObject327.bin"/><Relationship Id="rId4" Type="http://schemas.openxmlformats.org/officeDocument/2006/relationships/image" Target="../media/image242.wmf"/><Relationship Id="rId3" Type="http://schemas.openxmlformats.org/officeDocument/2006/relationships/oleObject" Target="../embeddings/oleObject326.bin"/><Relationship Id="rId28" Type="http://schemas.openxmlformats.org/officeDocument/2006/relationships/vmlDrawing" Target="../drawings/vmlDrawing36.vml"/><Relationship Id="rId27" Type="http://schemas.openxmlformats.org/officeDocument/2006/relationships/slideLayout" Target="../slideLayouts/slideLayout7.xml"/><Relationship Id="rId26" Type="http://schemas.openxmlformats.org/officeDocument/2006/relationships/image" Target="../media/image9.png"/><Relationship Id="rId25" Type="http://schemas.openxmlformats.org/officeDocument/2006/relationships/hyperlink" Target="file:///D:\&#29702;&#35770;&#21147;&#23398;\&#29702;&#35770;&#21147;&#23398;&#35270;&#39057;\ketangchengji\&#35838;&#22530;&#25104;&#32489;&#30331;&#35760;&#31243;&#24207;ok.exe" TargetMode="External"/><Relationship Id="rId24" Type="http://schemas.openxmlformats.org/officeDocument/2006/relationships/image" Target="../media/image249.wmf"/><Relationship Id="rId23" Type="http://schemas.openxmlformats.org/officeDocument/2006/relationships/oleObject" Target="../embeddings/oleObject336.bin"/><Relationship Id="rId22" Type="http://schemas.openxmlformats.org/officeDocument/2006/relationships/image" Target="../media/image248.wmf"/><Relationship Id="rId21" Type="http://schemas.openxmlformats.org/officeDocument/2006/relationships/oleObject" Target="../embeddings/oleObject335.bin"/><Relationship Id="rId20" Type="http://schemas.openxmlformats.org/officeDocument/2006/relationships/image" Target="../media/image239.wmf"/><Relationship Id="rId2" Type="http://schemas.openxmlformats.org/officeDocument/2006/relationships/image" Target="../media/image241.wmf"/><Relationship Id="rId19" Type="http://schemas.openxmlformats.org/officeDocument/2006/relationships/oleObject" Target="../embeddings/oleObject334.bin"/><Relationship Id="rId18" Type="http://schemas.openxmlformats.org/officeDocument/2006/relationships/image" Target="../media/image238.wmf"/><Relationship Id="rId17" Type="http://schemas.openxmlformats.org/officeDocument/2006/relationships/oleObject" Target="../embeddings/oleObject333.bin"/><Relationship Id="rId16" Type="http://schemas.openxmlformats.org/officeDocument/2006/relationships/image" Target="../media/image237.wmf"/><Relationship Id="rId15" Type="http://schemas.openxmlformats.org/officeDocument/2006/relationships/oleObject" Target="../embeddings/oleObject332.bin"/><Relationship Id="rId14" Type="http://schemas.openxmlformats.org/officeDocument/2006/relationships/image" Target="../media/image247.wmf"/><Relationship Id="rId13" Type="http://schemas.openxmlformats.org/officeDocument/2006/relationships/oleObject" Target="../embeddings/oleObject331.bin"/><Relationship Id="rId12" Type="http://schemas.openxmlformats.org/officeDocument/2006/relationships/image" Target="../media/image246.wmf"/><Relationship Id="rId11" Type="http://schemas.openxmlformats.org/officeDocument/2006/relationships/oleObject" Target="../embeddings/oleObject330.bin"/><Relationship Id="rId10" Type="http://schemas.openxmlformats.org/officeDocument/2006/relationships/image" Target="../media/image245.wmf"/><Relationship Id="rId1" Type="http://schemas.openxmlformats.org/officeDocument/2006/relationships/oleObject" Target="../embeddings/oleObject325.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341.bin"/><Relationship Id="rId8" Type="http://schemas.openxmlformats.org/officeDocument/2006/relationships/image" Target="../media/image237.wmf"/><Relationship Id="rId7" Type="http://schemas.openxmlformats.org/officeDocument/2006/relationships/oleObject" Target="../embeddings/oleObject340.bin"/><Relationship Id="rId6" Type="http://schemas.openxmlformats.org/officeDocument/2006/relationships/image" Target="../media/image252.wmf"/><Relationship Id="rId5" Type="http://schemas.openxmlformats.org/officeDocument/2006/relationships/oleObject" Target="../embeddings/oleObject339.bin"/><Relationship Id="rId4" Type="http://schemas.openxmlformats.org/officeDocument/2006/relationships/image" Target="../media/image251.wmf"/><Relationship Id="rId3" Type="http://schemas.openxmlformats.org/officeDocument/2006/relationships/oleObject" Target="../embeddings/oleObject338.bin"/><Relationship Id="rId2" Type="http://schemas.openxmlformats.org/officeDocument/2006/relationships/image" Target="../media/image250.wmf"/><Relationship Id="rId16" Type="http://schemas.openxmlformats.org/officeDocument/2006/relationships/vmlDrawing" Target="../drawings/vmlDrawing37.vml"/><Relationship Id="rId15" Type="http://schemas.openxmlformats.org/officeDocument/2006/relationships/slideLayout" Target="../slideLayouts/slideLayout7.xml"/><Relationship Id="rId14" Type="http://schemas.openxmlformats.org/officeDocument/2006/relationships/image" Target="../media/image9.png"/><Relationship Id="rId13" Type="http://schemas.openxmlformats.org/officeDocument/2006/relationships/hyperlink" Target="file:///D:\&#29702;&#35770;&#21147;&#23398;\&#29702;&#35770;&#21147;&#23398;&#35270;&#39057;\ketangchengji\&#35838;&#22530;&#25104;&#32489;&#30331;&#35760;&#31243;&#24207;ok.exe" TargetMode="External"/><Relationship Id="rId12" Type="http://schemas.openxmlformats.org/officeDocument/2006/relationships/image" Target="../media/image239.wmf"/><Relationship Id="rId11" Type="http://schemas.openxmlformats.org/officeDocument/2006/relationships/oleObject" Target="../embeddings/oleObject342.bin"/><Relationship Id="rId10" Type="http://schemas.openxmlformats.org/officeDocument/2006/relationships/image" Target="../media/image238.wmf"/><Relationship Id="rId1" Type="http://schemas.openxmlformats.org/officeDocument/2006/relationships/oleObject" Target="../embeddings/oleObject337.bin"/></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4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hyperlink" Target="file:///D:\&#29702;&#35770;&#21147;&#23398;\&#29702;&#35770;&#21147;&#23398;&#35270;&#39057;\ketangchengji\&#35838;&#22530;&#25104;&#32489;&#30331;&#35760;&#31243;&#24207;ok.exe" TargetMode="External"/><Relationship Id="rId7" Type="http://schemas.openxmlformats.org/officeDocument/2006/relationships/image" Target="../media/image14.png"/><Relationship Id="rId6" Type="http://schemas.microsoft.com/office/2007/relationships/media" Target="file:///D:\&#29702;&#35770;&#21147;&#23398;\&#29702;&#35770;&#21147;&#23398;&#35270;&#39057;\&#32032;&#26448;17-&#20869;&#29123;&#26426;&#26354;&#26564;&#28369;&#22359;&#30340;&#23454;&#29289;&#36816;&#21160;--10s_&#36716;.avi" TargetMode="External"/><Relationship Id="rId5" Type="http://schemas.openxmlformats.org/officeDocument/2006/relationships/video" Target="file:///D:\&#29702;&#35770;&#21147;&#23398;\&#29702;&#35770;&#21147;&#23398;&#35270;&#39057;\&#32032;&#26448;17-&#20869;&#29123;&#26426;&#26354;&#26564;&#28369;&#22359;&#30340;&#23454;&#29289;&#36816;&#21160;--10s_&#36716;.avi" TargetMode="External"/><Relationship Id="rId4" Type="http://schemas.openxmlformats.org/officeDocument/2006/relationships/image" Target="../media/image2.wmf"/><Relationship Id="rId3" Type="http://schemas.openxmlformats.org/officeDocument/2006/relationships/oleObject" Target="../embeddings/oleObject344.bin"/><Relationship Id="rId2" Type="http://schemas.openxmlformats.org/officeDocument/2006/relationships/image" Target="../media/image3.wmf"/><Relationship Id="rId12" Type="http://schemas.openxmlformats.org/officeDocument/2006/relationships/notesSlide" Target="../notesSlides/notesSlide10.xml"/><Relationship Id="rId11" Type="http://schemas.openxmlformats.org/officeDocument/2006/relationships/vmlDrawing" Target="../drawings/vmlDrawing38.vml"/><Relationship Id="rId10" Type="http://schemas.openxmlformats.org/officeDocument/2006/relationships/slideLayout" Target="../slideLayouts/slideLayout7.xml"/><Relationship Id="rId1" Type="http://schemas.openxmlformats.org/officeDocument/2006/relationships/oleObject" Target="../embeddings/oleObject343.bin"/></Relationships>
</file>

<file path=ppt/slides/_rels/slide47.xml.rels><?xml version="1.0" encoding="UTF-8" standalone="yes"?>
<Relationships xmlns="http://schemas.openxmlformats.org/package/2006/relationships"><Relationship Id="rId9" Type="http://schemas.openxmlformats.org/officeDocument/2006/relationships/vmlDrawing" Target="../drawings/vmlDrawing39.v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hyperlink" Target="file:///D:\&#29702;&#35770;&#21147;&#23398;\&#29702;&#35770;&#21147;&#23398;&#35270;&#39057;\ketangchengji\&#35838;&#22530;&#25104;&#32489;&#30331;&#35760;&#31243;&#24207;ok.exe" TargetMode="External"/><Relationship Id="rId5" Type="http://schemas.openxmlformats.org/officeDocument/2006/relationships/oleObject" Target="../embeddings/oleObject347.bin"/><Relationship Id="rId4" Type="http://schemas.openxmlformats.org/officeDocument/2006/relationships/oleObject" Target="../embeddings/oleObject346.bin"/><Relationship Id="rId3" Type="http://schemas.openxmlformats.org/officeDocument/2006/relationships/image" Target="../media/image254.wmf"/><Relationship Id="rId2" Type="http://schemas.openxmlformats.org/officeDocument/2006/relationships/oleObject" Target="../embeddings/oleObject345.bin"/><Relationship Id="rId1" Type="http://schemas.openxmlformats.org/officeDocument/2006/relationships/image" Target="../media/image253.png"/></Relationships>
</file>

<file path=ppt/slides/_rels/slide48.xml.rels><?xml version="1.0" encoding="UTF-8" standalone="yes"?>
<Relationships xmlns="http://schemas.openxmlformats.org/package/2006/relationships"><Relationship Id="rId9" Type="http://schemas.openxmlformats.org/officeDocument/2006/relationships/image" Target="../media/image257.wmf"/><Relationship Id="rId8" Type="http://schemas.openxmlformats.org/officeDocument/2006/relationships/oleObject" Target="../embeddings/oleObject351.bin"/><Relationship Id="rId7" Type="http://schemas.openxmlformats.org/officeDocument/2006/relationships/image" Target="../media/image256.wmf"/><Relationship Id="rId6" Type="http://schemas.openxmlformats.org/officeDocument/2006/relationships/oleObject" Target="../embeddings/oleObject350.bin"/><Relationship Id="rId5" Type="http://schemas.openxmlformats.org/officeDocument/2006/relationships/image" Target="../media/image255.wmf"/><Relationship Id="rId4" Type="http://schemas.openxmlformats.org/officeDocument/2006/relationships/oleObject" Target="../embeddings/oleObject349.bin"/><Relationship Id="rId3" Type="http://schemas.openxmlformats.org/officeDocument/2006/relationships/image" Target="../media/image254.wmf"/><Relationship Id="rId22" Type="http://schemas.openxmlformats.org/officeDocument/2006/relationships/vmlDrawing" Target="../drawings/vmlDrawing40.vml"/><Relationship Id="rId21" Type="http://schemas.openxmlformats.org/officeDocument/2006/relationships/slideLayout" Target="../slideLayouts/slideLayout7.xml"/><Relationship Id="rId20" Type="http://schemas.openxmlformats.org/officeDocument/2006/relationships/image" Target="../media/image9.png"/><Relationship Id="rId2" Type="http://schemas.openxmlformats.org/officeDocument/2006/relationships/oleObject" Target="../embeddings/oleObject348.bin"/><Relationship Id="rId19" Type="http://schemas.openxmlformats.org/officeDocument/2006/relationships/hyperlink" Target="file:///D:\&#29702;&#35770;&#21147;&#23398;\&#29702;&#35770;&#21147;&#23398;&#35270;&#39057;\ketangchengji\&#35838;&#22530;&#25104;&#32489;&#30331;&#35760;&#31243;&#24207;ok.exe" TargetMode="External"/><Relationship Id="rId18" Type="http://schemas.openxmlformats.org/officeDocument/2006/relationships/image" Target="../media/image261.wmf"/><Relationship Id="rId17" Type="http://schemas.openxmlformats.org/officeDocument/2006/relationships/oleObject" Target="../embeddings/oleObject356.bin"/><Relationship Id="rId16" Type="http://schemas.openxmlformats.org/officeDocument/2006/relationships/image" Target="../media/image260.wmf"/><Relationship Id="rId15" Type="http://schemas.openxmlformats.org/officeDocument/2006/relationships/oleObject" Target="../embeddings/oleObject355.bin"/><Relationship Id="rId14" Type="http://schemas.openxmlformats.org/officeDocument/2006/relationships/image" Target="../media/image259.wmf"/><Relationship Id="rId13" Type="http://schemas.openxmlformats.org/officeDocument/2006/relationships/oleObject" Target="../embeddings/oleObject354.bin"/><Relationship Id="rId12" Type="http://schemas.openxmlformats.org/officeDocument/2006/relationships/oleObject" Target="../embeddings/oleObject353.bin"/><Relationship Id="rId11" Type="http://schemas.openxmlformats.org/officeDocument/2006/relationships/image" Target="../media/image258.wmf"/><Relationship Id="rId10" Type="http://schemas.openxmlformats.org/officeDocument/2006/relationships/oleObject" Target="../embeddings/oleObject352.bin"/><Relationship Id="rId1" Type="http://schemas.openxmlformats.org/officeDocument/2006/relationships/image" Target="../media/image253.png"/></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361.bin"/><Relationship Id="rId8" Type="http://schemas.openxmlformats.org/officeDocument/2006/relationships/image" Target="../media/image265.wmf"/><Relationship Id="rId7" Type="http://schemas.openxmlformats.org/officeDocument/2006/relationships/oleObject" Target="../embeddings/oleObject360.bin"/><Relationship Id="rId6" Type="http://schemas.openxmlformats.org/officeDocument/2006/relationships/image" Target="../media/image264.wmf"/><Relationship Id="rId5" Type="http://schemas.openxmlformats.org/officeDocument/2006/relationships/oleObject" Target="../embeddings/oleObject359.bin"/><Relationship Id="rId4" Type="http://schemas.openxmlformats.org/officeDocument/2006/relationships/image" Target="../media/image263.wmf"/><Relationship Id="rId3" Type="http://schemas.openxmlformats.org/officeDocument/2006/relationships/oleObject" Target="../embeddings/oleObject358.bin"/><Relationship Id="rId20" Type="http://schemas.openxmlformats.org/officeDocument/2006/relationships/vmlDrawing" Target="../drawings/vmlDrawing41.vml"/><Relationship Id="rId2" Type="http://schemas.openxmlformats.org/officeDocument/2006/relationships/image" Target="../media/image262.wmf"/><Relationship Id="rId19" Type="http://schemas.openxmlformats.org/officeDocument/2006/relationships/slideLayout" Target="../slideLayouts/slideLayout7.xml"/><Relationship Id="rId18" Type="http://schemas.openxmlformats.org/officeDocument/2006/relationships/image" Target="../media/image9.png"/><Relationship Id="rId17" Type="http://schemas.openxmlformats.org/officeDocument/2006/relationships/hyperlink" Target="file:///D:\&#29702;&#35770;&#21147;&#23398;\&#29702;&#35770;&#21147;&#23398;&#35270;&#39057;\ketangchengji\&#35838;&#22530;&#25104;&#32489;&#30331;&#35760;&#31243;&#24207;ok.exe" TargetMode="External"/><Relationship Id="rId16" Type="http://schemas.openxmlformats.org/officeDocument/2006/relationships/image" Target="../media/image253.png"/><Relationship Id="rId15" Type="http://schemas.openxmlformats.org/officeDocument/2006/relationships/image" Target="../media/image267.jpeg"/><Relationship Id="rId14" Type="http://schemas.openxmlformats.org/officeDocument/2006/relationships/image" Target="../media/image261.wmf"/><Relationship Id="rId13" Type="http://schemas.openxmlformats.org/officeDocument/2006/relationships/oleObject" Target="../embeddings/oleObject363.bin"/><Relationship Id="rId12" Type="http://schemas.openxmlformats.org/officeDocument/2006/relationships/image" Target="../media/image255.wmf"/><Relationship Id="rId11" Type="http://schemas.openxmlformats.org/officeDocument/2006/relationships/oleObject" Target="../embeddings/oleObject362.bin"/><Relationship Id="rId10" Type="http://schemas.openxmlformats.org/officeDocument/2006/relationships/image" Target="../media/image266.wmf"/><Relationship Id="rId1" Type="http://schemas.openxmlformats.org/officeDocument/2006/relationships/oleObject" Target="../embeddings/oleObject357.bin"/></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5.png"/><Relationship Id="rId2" Type="http://schemas.microsoft.com/office/2007/relationships/media" Target="file:///D:\&#29702;&#35770;&#21147;&#23398;\&#29702;&#35770;&#21147;&#23398;&#35270;&#39057;\&#32032;&#26448;20-&#20363;&#39064;&#21457;&#21160;&#26426;&#26354;&#26564;&#28369;&#22359;&#27169;&#22411;&#30340;&#36816;&#21160;--10s_&#36716;.avi" TargetMode="External"/><Relationship Id="rId1" Type="http://schemas.openxmlformats.org/officeDocument/2006/relationships/video" Target="file:///D:\&#29702;&#35770;&#21147;&#23398;\&#29702;&#35770;&#21147;&#23398;&#35270;&#39057;\&#32032;&#26448;20-&#20363;&#39064;&#21457;&#21160;&#26426;&#26354;&#26564;&#28369;&#22359;&#27169;&#22411;&#30340;&#36816;&#21160;--10s_&#36716;.avi"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53.png"/></Relationships>
</file>

<file path=ppt/slides/_rels/slide51.xml.rels><?xml version="1.0" encoding="UTF-8" standalone="yes"?>
<Relationships xmlns="http://schemas.openxmlformats.org/package/2006/relationships"><Relationship Id="rId9" Type="http://schemas.openxmlformats.org/officeDocument/2006/relationships/image" Target="../media/image272.wmf"/><Relationship Id="rId8" Type="http://schemas.openxmlformats.org/officeDocument/2006/relationships/oleObject" Target="../embeddings/oleObject367.bin"/><Relationship Id="rId7" Type="http://schemas.openxmlformats.org/officeDocument/2006/relationships/image" Target="../media/image271.wmf"/><Relationship Id="rId6" Type="http://schemas.openxmlformats.org/officeDocument/2006/relationships/oleObject" Target="../embeddings/oleObject366.bin"/><Relationship Id="rId5" Type="http://schemas.openxmlformats.org/officeDocument/2006/relationships/image" Target="../media/image270.wmf"/><Relationship Id="rId4" Type="http://schemas.openxmlformats.org/officeDocument/2006/relationships/oleObject" Target="../embeddings/oleObject365.bin"/><Relationship Id="rId3" Type="http://schemas.openxmlformats.org/officeDocument/2006/relationships/image" Target="../media/image269.wmf"/><Relationship Id="rId23" Type="http://schemas.openxmlformats.org/officeDocument/2006/relationships/vmlDrawing" Target="../drawings/vmlDrawing42.vml"/><Relationship Id="rId22" Type="http://schemas.openxmlformats.org/officeDocument/2006/relationships/slideLayout" Target="../slideLayouts/slideLayout28.xml"/><Relationship Id="rId21" Type="http://schemas.openxmlformats.org/officeDocument/2006/relationships/image" Target="../media/image9.png"/><Relationship Id="rId20" Type="http://schemas.openxmlformats.org/officeDocument/2006/relationships/hyperlink" Target="file:///D:\&#29702;&#35770;&#21147;&#23398;\&#29702;&#35770;&#21147;&#23398;&#35270;&#39057;\ketangchengji\&#35838;&#22530;&#25104;&#32489;&#30331;&#35760;&#31243;&#24207;ok.exe" TargetMode="External"/><Relationship Id="rId2" Type="http://schemas.openxmlformats.org/officeDocument/2006/relationships/oleObject" Target="../embeddings/oleObject364.bin"/><Relationship Id="rId19" Type="http://schemas.openxmlformats.org/officeDocument/2006/relationships/oleObject" Target="../embeddings/oleObject373.bin"/><Relationship Id="rId18" Type="http://schemas.openxmlformats.org/officeDocument/2006/relationships/image" Target="../media/image276.wmf"/><Relationship Id="rId17" Type="http://schemas.openxmlformats.org/officeDocument/2006/relationships/oleObject" Target="../embeddings/oleObject372.bin"/><Relationship Id="rId16" Type="http://schemas.openxmlformats.org/officeDocument/2006/relationships/image" Target="../media/image275.wmf"/><Relationship Id="rId15" Type="http://schemas.openxmlformats.org/officeDocument/2006/relationships/oleObject" Target="../embeddings/oleObject371.bin"/><Relationship Id="rId14" Type="http://schemas.openxmlformats.org/officeDocument/2006/relationships/oleObject" Target="../embeddings/oleObject370.bin"/><Relationship Id="rId13" Type="http://schemas.openxmlformats.org/officeDocument/2006/relationships/image" Target="../media/image274.wmf"/><Relationship Id="rId12" Type="http://schemas.openxmlformats.org/officeDocument/2006/relationships/oleObject" Target="../embeddings/oleObject369.bin"/><Relationship Id="rId11" Type="http://schemas.openxmlformats.org/officeDocument/2006/relationships/image" Target="../media/image273.wmf"/><Relationship Id="rId10" Type="http://schemas.openxmlformats.org/officeDocument/2006/relationships/oleObject" Target="../embeddings/oleObject368.bin"/><Relationship Id="rId1" Type="http://schemas.openxmlformats.org/officeDocument/2006/relationships/image" Target="../media/image268.png"/></Relationships>
</file>

<file path=ppt/slides/_rels/slide52.xml.rels><?xml version="1.0" encoding="UTF-8" standalone="yes"?>
<Relationships xmlns="http://schemas.openxmlformats.org/package/2006/relationships"><Relationship Id="rId9" Type="http://schemas.openxmlformats.org/officeDocument/2006/relationships/image" Target="../media/image280.wmf"/><Relationship Id="rId8" Type="http://schemas.openxmlformats.org/officeDocument/2006/relationships/oleObject" Target="../embeddings/oleObject377.bin"/><Relationship Id="rId7" Type="http://schemas.openxmlformats.org/officeDocument/2006/relationships/image" Target="../media/image279.wmf"/><Relationship Id="rId6" Type="http://schemas.openxmlformats.org/officeDocument/2006/relationships/oleObject" Target="../embeddings/oleObject376.bin"/><Relationship Id="rId5" Type="http://schemas.openxmlformats.org/officeDocument/2006/relationships/image" Target="../media/image278.wmf"/><Relationship Id="rId4" Type="http://schemas.openxmlformats.org/officeDocument/2006/relationships/oleObject" Target="../embeddings/oleObject375.bin"/><Relationship Id="rId3" Type="http://schemas.openxmlformats.org/officeDocument/2006/relationships/image" Target="../media/image277.wmf"/><Relationship Id="rId20" Type="http://schemas.openxmlformats.org/officeDocument/2006/relationships/vmlDrawing" Target="../drawings/vmlDrawing43.vml"/><Relationship Id="rId2" Type="http://schemas.openxmlformats.org/officeDocument/2006/relationships/oleObject" Target="../embeddings/oleObject374.bin"/><Relationship Id="rId19" Type="http://schemas.openxmlformats.org/officeDocument/2006/relationships/slideLayout" Target="../slideLayouts/slideLayout7.xml"/><Relationship Id="rId18" Type="http://schemas.openxmlformats.org/officeDocument/2006/relationships/image" Target="../media/image9.png"/><Relationship Id="rId17" Type="http://schemas.openxmlformats.org/officeDocument/2006/relationships/hyperlink" Target="file:///D:\&#29702;&#35770;&#21147;&#23398;\&#29702;&#35770;&#21147;&#23398;&#35270;&#39057;\ketangchengji\&#35838;&#22530;&#25104;&#32489;&#30331;&#35760;&#31243;&#24207;ok.exe" TargetMode="External"/><Relationship Id="rId16" Type="http://schemas.openxmlformats.org/officeDocument/2006/relationships/image" Target="../media/image284.wmf"/><Relationship Id="rId15" Type="http://schemas.openxmlformats.org/officeDocument/2006/relationships/oleObject" Target="../embeddings/oleObject380.bin"/><Relationship Id="rId14" Type="http://schemas.openxmlformats.org/officeDocument/2006/relationships/image" Target="../media/image283.png"/><Relationship Id="rId13" Type="http://schemas.openxmlformats.org/officeDocument/2006/relationships/image" Target="../media/image282.emf"/><Relationship Id="rId12" Type="http://schemas.openxmlformats.org/officeDocument/2006/relationships/oleObject" Target="../embeddings/oleObject379.bin"/><Relationship Id="rId11" Type="http://schemas.openxmlformats.org/officeDocument/2006/relationships/image" Target="../media/image281.wmf"/><Relationship Id="rId10" Type="http://schemas.openxmlformats.org/officeDocument/2006/relationships/oleObject" Target="../embeddings/oleObject378.bin"/><Relationship Id="rId1" Type="http://schemas.openxmlformats.org/officeDocument/2006/relationships/image" Target="../media/image268.png"/></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382.bin"/><Relationship Id="rId8" Type="http://schemas.openxmlformats.org/officeDocument/2006/relationships/image" Target="../media/image291.wmf"/><Relationship Id="rId7" Type="http://schemas.openxmlformats.org/officeDocument/2006/relationships/oleObject" Target="../embeddings/oleObject381.bin"/><Relationship Id="rId6" Type="http://schemas.openxmlformats.org/officeDocument/2006/relationships/image" Target="../media/image290.wmf"/><Relationship Id="rId5" Type="http://schemas.openxmlformats.org/officeDocument/2006/relationships/image" Target="../media/image289.wmf"/><Relationship Id="rId4" Type="http://schemas.openxmlformats.org/officeDocument/2006/relationships/image" Target="../media/image288.wmf"/><Relationship Id="rId3" Type="http://schemas.openxmlformats.org/officeDocument/2006/relationships/image" Target="../media/image287.wmf"/><Relationship Id="rId2" Type="http://schemas.openxmlformats.org/officeDocument/2006/relationships/image" Target="../media/image286.wmf"/><Relationship Id="rId16" Type="http://schemas.openxmlformats.org/officeDocument/2006/relationships/vmlDrawing" Target="../drawings/vmlDrawing44.vml"/><Relationship Id="rId15" Type="http://schemas.openxmlformats.org/officeDocument/2006/relationships/slideLayout" Target="../slideLayouts/slideLayout56.xml"/><Relationship Id="rId14" Type="http://schemas.openxmlformats.org/officeDocument/2006/relationships/image" Target="../media/image9.png"/><Relationship Id="rId13" Type="http://schemas.openxmlformats.org/officeDocument/2006/relationships/hyperlink" Target="file:///D:\&#29702;&#35770;&#21147;&#23398;\&#29702;&#35770;&#21147;&#23398;&#35270;&#39057;\ketangchengji\&#35838;&#22530;&#25104;&#32489;&#30331;&#35760;&#31243;&#24207;ok.exe" TargetMode="External"/><Relationship Id="rId12" Type="http://schemas.openxmlformats.org/officeDocument/2006/relationships/image" Target="../media/image293.wmf"/><Relationship Id="rId11" Type="http://schemas.openxmlformats.org/officeDocument/2006/relationships/oleObject" Target="../embeddings/oleObject383.bin"/><Relationship Id="rId10" Type="http://schemas.openxmlformats.org/officeDocument/2006/relationships/image" Target="../media/image292.wmf"/><Relationship Id="rId1" Type="http://schemas.openxmlformats.org/officeDocument/2006/relationships/image" Target="../media/image285.wmf"/></Relationships>
</file>

<file path=ppt/slides/_rels/slide54.xml.rels><?xml version="1.0" encoding="UTF-8" standalone="yes"?>
<Relationships xmlns="http://schemas.openxmlformats.org/package/2006/relationships"><Relationship Id="rId9" Type="http://schemas.openxmlformats.org/officeDocument/2006/relationships/image" Target="../media/image296.wmf"/><Relationship Id="rId8" Type="http://schemas.openxmlformats.org/officeDocument/2006/relationships/oleObject" Target="../embeddings/oleObject385.bin"/><Relationship Id="rId7" Type="http://schemas.openxmlformats.org/officeDocument/2006/relationships/image" Target="../media/image295.wmf"/><Relationship Id="rId6" Type="http://schemas.openxmlformats.org/officeDocument/2006/relationships/oleObject" Target="../embeddings/oleObject384.bin"/><Relationship Id="rId5" Type="http://schemas.openxmlformats.org/officeDocument/2006/relationships/image" Target="../media/image288.wmf"/><Relationship Id="rId4" Type="http://schemas.openxmlformats.org/officeDocument/2006/relationships/image" Target="../media/image287.wmf"/><Relationship Id="rId30" Type="http://schemas.openxmlformats.org/officeDocument/2006/relationships/vmlDrawing" Target="../drawings/vmlDrawing45.vml"/><Relationship Id="rId3" Type="http://schemas.openxmlformats.org/officeDocument/2006/relationships/image" Target="../media/image286.wmf"/><Relationship Id="rId29" Type="http://schemas.openxmlformats.org/officeDocument/2006/relationships/slideLayout" Target="../slideLayouts/slideLayout56.xml"/><Relationship Id="rId28" Type="http://schemas.openxmlformats.org/officeDocument/2006/relationships/image" Target="../media/image9.png"/><Relationship Id="rId27" Type="http://schemas.openxmlformats.org/officeDocument/2006/relationships/hyperlink" Target="file:///D:\&#29702;&#35770;&#21147;&#23398;\&#29702;&#35770;&#21147;&#23398;&#35270;&#39057;\ketangchengji\&#35838;&#22530;&#25104;&#32489;&#30331;&#35760;&#31243;&#24207;ok.exe" TargetMode="External"/><Relationship Id="rId26" Type="http://schemas.openxmlformats.org/officeDocument/2006/relationships/image" Target="../media/image284.wmf"/><Relationship Id="rId25" Type="http://schemas.openxmlformats.org/officeDocument/2006/relationships/oleObject" Target="../embeddings/oleObject396.bin"/><Relationship Id="rId24" Type="http://schemas.openxmlformats.org/officeDocument/2006/relationships/image" Target="../media/image299.wmf"/><Relationship Id="rId23" Type="http://schemas.openxmlformats.org/officeDocument/2006/relationships/oleObject" Target="../embeddings/oleObject395.bin"/><Relationship Id="rId22" Type="http://schemas.openxmlformats.org/officeDocument/2006/relationships/oleObject" Target="../embeddings/oleObject394.bin"/><Relationship Id="rId21" Type="http://schemas.openxmlformats.org/officeDocument/2006/relationships/oleObject" Target="../embeddings/oleObject393.bin"/><Relationship Id="rId20" Type="http://schemas.openxmlformats.org/officeDocument/2006/relationships/oleObject" Target="../embeddings/oleObject392.bin"/><Relationship Id="rId2" Type="http://schemas.openxmlformats.org/officeDocument/2006/relationships/image" Target="../media/image285.wmf"/><Relationship Id="rId19" Type="http://schemas.openxmlformats.org/officeDocument/2006/relationships/image" Target="../media/image289.wmf"/><Relationship Id="rId18" Type="http://schemas.openxmlformats.org/officeDocument/2006/relationships/oleObject" Target="../embeddings/oleObject391.bin"/><Relationship Id="rId17" Type="http://schemas.openxmlformats.org/officeDocument/2006/relationships/oleObject" Target="../embeddings/oleObject390.bin"/><Relationship Id="rId16" Type="http://schemas.openxmlformats.org/officeDocument/2006/relationships/oleObject" Target="../embeddings/oleObject389.bin"/><Relationship Id="rId15" Type="http://schemas.openxmlformats.org/officeDocument/2006/relationships/oleObject" Target="../embeddings/oleObject388.bin"/><Relationship Id="rId14" Type="http://schemas.openxmlformats.org/officeDocument/2006/relationships/image" Target="../media/image290.wmf"/><Relationship Id="rId13" Type="http://schemas.openxmlformats.org/officeDocument/2006/relationships/image" Target="../media/image298.wmf"/><Relationship Id="rId12" Type="http://schemas.openxmlformats.org/officeDocument/2006/relationships/oleObject" Target="../embeddings/oleObject387.bin"/><Relationship Id="rId11" Type="http://schemas.openxmlformats.org/officeDocument/2006/relationships/image" Target="../media/image297.wmf"/><Relationship Id="rId10" Type="http://schemas.openxmlformats.org/officeDocument/2006/relationships/oleObject" Target="../embeddings/oleObject386.bin"/><Relationship Id="rId1" Type="http://schemas.openxmlformats.org/officeDocument/2006/relationships/image" Target="../media/image294.wmf"/></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398.bin"/><Relationship Id="rId8" Type="http://schemas.openxmlformats.org/officeDocument/2006/relationships/image" Target="../media/image300.wmf"/><Relationship Id="rId7" Type="http://schemas.openxmlformats.org/officeDocument/2006/relationships/oleObject" Target="../embeddings/oleObject397.bin"/><Relationship Id="rId6" Type="http://schemas.openxmlformats.org/officeDocument/2006/relationships/image" Target="../media/image290.wmf"/><Relationship Id="rId5" Type="http://schemas.openxmlformats.org/officeDocument/2006/relationships/image" Target="../media/image289.wmf"/><Relationship Id="rId4" Type="http://schemas.openxmlformats.org/officeDocument/2006/relationships/image" Target="../media/image288.wmf"/><Relationship Id="rId38" Type="http://schemas.openxmlformats.org/officeDocument/2006/relationships/vmlDrawing" Target="../drawings/vmlDrawing46.vml"/><Relationship Id="rId37" Type="http://schemas.openxmlformats.org/officeDocument/2006/relationships/slideLayout" Target="../slideLayouts/slideLayout42.xml"/><Relationship Id="rId36" Type="http://schemas.openxmlformats.org/officeDocument/2006/relationships/image" Target="../media/image9.png"/><Relationship Id="rId35" Type="http://schemas.openxmlformats.org/officeDocument/2006/relationships/hyperlink" Target="file:///D:\&#29702;&#35770;&#21147;&#23398;\&#29702;&#35770;&#21147;&#23398;&#35270;&#39057;\ketangchengji\&#35838;&#22530;&#25104;&#32489;&#30331;&#35760;&#31243;&#24207;ok.exe" TargetMode="External"/><Relationship Id="rId34" Type="http://schemas.openxmlformats.org/officeDocument/2006/relationships/image" Target="../media/image313.wmf"/><Relationship Id="rId33" Type="http://schemas.openxmlformats.org/officeDocument/2006/relationships/oleObject" Target="../embeddings/oleObject410.bin"/><Relationship Id="rId32" Type="http://schemas.openxmlformats.org/officeDocument/2006/relationships/image" Target="../media/image312.wmf"/><Relationship Id="rId31" Type="http://schemas.openxmlformats.org/officeDocument/2006/relationships/oleObject" Target="../embeddings/oleObject409.bin"/><Relationship Id="rId30" Type="http://schemas.openxmlformats.org/officeDocument/2006/relationships/image" Target="../media/image311.wmf"/><Relationship Id="rId3" Type="http://schemas.openxmlformats.org/officeDocument/2006/relationships/image" Target="../media/image287.wmf"/><Relationship Id="rId29" Type="http://schemas.openxmlformats.org/officeDocument/2006/relationships/oleObject" Target="../embeddings/oleObject408.bin"/><Relationship Id="rId28" Type="http://schemas.openxmlformats.org/officeDocument/2006/relationships/image" Target="../media/image310.wmf"/><Relationship Id="rId27" Type="http://schemas.openxmlformats.org/officeDocument/2006/relationships/oleObject" Target="../embeddings/oleObject407.bin"/><Relationship Id="rId26" Type="http://schemas.openxmlformats.org/officeDocument/2006/relationships/image" Target="../media/image309.wmf"/><Relationship Id="rId25" Type="http://schemas.openxmlformats.org/officeDocument/2006/relationships/oleObject" Target="../embeddings/oleObject406.bin"/><Relationship Id="rId24" Type="http://schemas.openxmlformats.org/officeDocument/2006/relationships/image" Target="../media/image308.wmf"/><Relationship Id="rId23" Type="http://schemas.openxmlformats.org/officeDocument/2006/relationships/oleObject" Target="../embeddings/oleObject405.bin"/><Relationship Id="rId22" Type="http://schemas.openxmlformats.org/officeDocument/2006/relationships/image" Target="../media/image307.wmf"/><Relationship Id="rId21" Type="http://schemas.openxmlformats.org/officeDocument/2006/relationships/oleObject" Target="../embeddings/oleObject404.bin"/><Relationship Id="rId20" Type="http://schemas.openxmlformats.org/officeDocument/2006/relationships/image" Target="../media/image306.wmf"/><Relationship Id="rId2" Type="http://schemas.openxmlformats.org/officeDocument/2006/relationships/image" Target="../media/image286.wmf"/><Relationship Id="rId19" Type="http://schemas.openxmlformats.org/officeDocument/2006/relationships/oleObject" Target="../embeddings/oleObject403.bin"/><Relationship Id="rId18" Type="http://schemas.openxmlformats.org/officeDocument/2006/relationships/image" Target="../media/image305.wmf"/><Relationship Id="rId17" Type="http://schemas.openxmlformats.org/officeDocument/2006/relationships/oleObject" Target="../embeddings/oleObject402.bin"/><Relationship Id="rId16" Type="http://schemas.openxmlformats.org/officeDocument/2006/relationships/image" Target="../media/image304.wmf"/><Relationship Id="rId15" Type="http://schemas.openxmlformats.org/officeDocument/2006/relationships/oleObject" Target="../embeddings/oleObject401.bin"/><Relationship Id="rId14" Type="http://schemas.openxmlformats.org/officeDocument/2006/relationships/image" Target="../media/image303.wmf"/><Relationship Id="rId13" Type="http://schemas.openxmlformats.org/officeDocument/2006/relationships/oleObject" Target="../embeddings/oleObject400.bin"/><Relationship Id="rId12" Type="http://schemas.openxmlformats.org/officeDocument/2006/relationships/image" Target="../media/image302.wmf"/><Relationship Id="rId11" Type="http://schemas.openxmlformats.org/officeDocument/2006/relationships/oleObject" Target="../embeddings/oleObject399.bin"/><Relationship Id="rId10" Type="http://schemas.openxmlformats.org/officeDocument/2006/relationships/image" Target="../media/image301.wmf"/><Relationship Id="rId1" Type="http://schemas.openxmlformats.org/officeDocument/2006/relationships/image" Target="../media/image285.wmf"/></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412.bin"/><Relationship Id="rId8" Type="http://schemas.openxmlformats.org/officeDocument/2006/relationships/image" Target="../media/image301.wmf"/><Relationship Id="rId7" Type="http://schemas.openxmlformats.org/officeDocument/2006/relationships/oleObject" Target="../embeddings/oleObject411.bin"/><Relationship Id="rId6" Type="http://schemas.openxmlformats.org/officeDocument/2006/relationships/image" Target="../media/image290.wmf"/><Relationship Id="rId5" Type="http://schemas.openxmlformats.org/officeDocument/2006/relationships/image" Target="../media/image289.wmf"/><Relationship Id="rId4" Type="http://schemas.openxmlformats.org/officeDocument/2006/relationships/image" Target="../media/image288.wmf"/><Relationship Id="rId32" Type="http://schemas.openxmlformats.org/officeDocument/2006/relationships/vmlDrawing" Target="../drawings/vmlDrawing47.vml"/><Relationship Id="rId31" Type="http://schemas.openxmlformats.org/officeDocument/2006/relationships/slideLayout" Target="../slideLayouts/slideLayout42.xml"/><Relationship Id="rId30" Type="http://schemas.openxmlformats.org/officeDocument/2006/relationships/image" Target="../media/image9.png"/><Relationship Id="rId3" Type="http://schemas.openxmlformats.org/officeDocument/2006/relationships/image" Target="../media/image287.wmf"/><Relationship Id="rId29" Type="http://schemas.openxmlformats.org/officeDocument/2006/relationships/hyperlink" Target="file:///D:\&#29702;&#35770;&#21147;&#23398;\&#29702;&#35770;&#21147;&#23398;&#35270;&#39057;\ketangchengji\&#35838;&#22530;&#25104;&#32489;&#30331;&#35760;&#31243;&#24207;ok.exe" TargetMode="External"/><Relationship Id="rId28" Type="http://schemas.openxmlformats.org/officeDocument/2006/relationships/image" Target="../media/image316.wmf"/><Relationship Id="rId27" Type="http://schemas.openxmlformats.org/officeDocument/2006/relationships/oleObject" Target="../embeddings/oleObject421.bin"/><Relationship Id="rId26" Type="http://schemas.openxmlformats.org/officeDocument/2006/relationships/image" Target="../media/image313.wmf"/><Relationship Id="rId25" Type="http://schemas.openxmlformats.org/officeDocument/2006/relationships/oleObject" Target="../embeddings/oleObject420.bin"/><Relationship Id="rId24" Type="http://schemas.openxmlformats.org/officeDocument/2006/relationships/image" Target="../media/image312.wmf"/><Relationship Id="rId23" Type="http://schemas.openxmlformats.org/officeDocument/2006/relationships/oleObject" Target="../embeddings/oleObject419.bin"/><Relationship Id="rId22" Type="http://schemas.openxmlformats.org/officeDocument/2006/relationships/image" Target="../media/image310.wmf"/><Relationship Id="rId21" Type="http://schemas.openxmlformats.org/officeDocument/2006/relationships/oleObject" Target="../embeddings/oleObject418.bin"/><Relationship Id="rId20" Type="http://schemas.openxmlformats.org/officeDocument/2006/relationships/image" Target="../media/image308.wmf"/><Relationship Id="rId2" Type="http://schemas.openxmlformats.org/officeDocument/2006/relationships/image" Target="../media/image286.wmf"/><Relationship Id="rId19" Type="http://schemas.openxmlformats.org/officeDocument/2006/relationships/oleObject" Target="../embeddings/oleObject417.bin"/><Relationship Id="rId18" Type="http://schemas.openxmlformats.org/officeDocument/2006/relationships/image" Target="../media/image307.wmf"/><Relationship Id="rId17" Type="http://schemas.openxmlformats.org/officeDocument/2006/relationships/oleObject" Target="../embeddings/oleObject416.bin"/><Relationship Id="rId16" Type="http://schemas.openxmlformats.org/officeDocument/2006/relationships/image" Target="../media/image315.wmf"/><Relationship Id="rId15" Type="http://schemas.openxmlformats.org/officeDocument/2006/relationships/oleObject" Target="../embeddings/oleObject415.bin"/><Relationship Id="rId14" Type="http://schemas.openxmlformats.org/officeDocument/2006/relationships/image" Target="../media/image305.wmf"/><Relationship Id="rId13" Type="http://schemas.openxmlformats.org/officeDocument/2006/relationships/oleObject" Target="../embeddings/oleObject414.bin"/><Relationship Id="rId12" Type="http://schemas.openxmlformats.org/officeDocument/2006/relationships/image" Target="../media/image314.wmf"/><Relationship Id="rId11" Type="http://schemas.openxmlformats.org/officeDocument/2006/relationships/oleObject" Target="../embeddings/oleObject413.bin"/><Relationship Id="rId10" Type="http://schemas.openxmlformats.org/officeDocument/2006/relationships/image" Target="../media/image303.wmf"/><Relationship Id="rId1" Type="http://schemas.openxmlformats.org/officeDocument/2006/relationships/image" Target="../media/image285.w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hyperlink" Target="file:///D:\&#29702;&#35770;&#21147;&#23398;\&#29702;&#35770;&#21147;&#23398;&#35270;&#39057;\ketangchengji\&#35838;&#22530;&#25104;&#32489;&#30331;&#35760;&#31243;&#24207;ok.exe" TargetMode="Externa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59.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hyperlink" Target="file:///D:\&#29702;&#35770;&#21147;&#23398;\&#29702;&#35770;&#21147;&#23398;&#35270;&#39057;\ketangchengji\&#35838;&#22530;&#25104;&#32489;&#30331;&#35760;&#31243;&#24207;ok.exe" TargetMode="External"/><Relationship Id="rId7" Type="http://schemas.openxmlformats.org/officeDocument/2006/relationships/image" Target="../media/image317.png"/><Relationship Id="rId6" Type="http://schemas.microsoft.com/office/2007/relationships/media" Target="file:///D:\&#29702;&#35770;&#21147;&#23398;\&#29702;&#35770;&#21147;&#23398;&#35270;&#39057;\a01-5&#20914;&#31243;&#21457;&#21160;&#26426;&#24179;&#38754;&#22905;&#36339;&#33310;5isvideo_20180722_203853.mp4" TargetMode="External"/><Relationship Id="rId5" Type="http://schemas.openxmlformats.org/officeDocument/2006/relationships/video" Target="file:///D:\&#29702;&#35770;&#21147;&#23398;\&#29702;&#35770;&#21147;&#23398;&#35270;&#39057;\a01-5&#20914;&#31243;&#21457;&#21160;&#26426;&#24179;&#38754;&#22905;&#36339;&#33310;5isvideo_20180722_203853.mp4" TargetMode="External"/><Relationship Id="rId4" Type="http://schemas.openxmlformats.org/officeDocument/2006/relationships/image" Target="../media/image2.wmf"/><Relationship Id="rId3" Type="http://schemas.openxmlformats.org/officeDocument/2006/relationships/oleObject" Target="../embeddings/oleObject423.bin"/><Relationship Id="rId2" Type="http://schemas.openxmlformats.org/officeDocument/2006/relationships/image" Target="../media/image3.wmf"/><Relationship Id="rId12" Type="http://schemas.openxmlformats.org/officeDocument/2006/relationships/notesSlide" Target="../notesSlides/notesSlide12.xml"/><Relationship Id="rId11" Type="http://schemas.openxmlformats.org/officeDocument/2006/relationships/vmlDrawing" Target="../drawings/vmlDrawing48.vml"/><Relationship Id="rId10" Type="http://schemas.openxmlformats.org/officeDocument/2006/relationships/slideLayout" Target="../slideLayouts/slideLayout7.xml"/><Relationship Id="rId1" Type="http://schemas.openxmlformats.org/officeDocument/2006/relationships/oleObject" Target="../embeddings/oleObject422.bin"/></Relationships>
</file>

<file path=ppt/slides/_rels/slide6.xml.rels><?xml version="1.0" encoding="UTF-8" standalone="yes"?>
<Relationships xmlns="http://schemas.openxmlformats.org/package/2006/relationships"><Relationship Id="rId9" Type="http://schemas.microsoft.com/office/2007/relationships/media" Target="file:///D:\&#29702;&#35770;&#21147;&#23398;\&#29702;&#35770;&#21147;&#23398;&#35270;&#39057;\&#32032;&#26448;17-&#20869;&#29123;&#26426;&#26354;&#26564;&#28369;&#22359;&#30340;&#23454;&#29289;&#36816;&#21160;--10s_&#36716;.avi" TargetMode="External"/><Relationship Id="rId8" Type="http://schemas.openxmlformats.org/officeDocument/2006/relationships/video" Target="file:///D:\&#29702;&#35770;&#21147;&#23398;\&#29702;&#35770;&#21147;&#23398;&#35270;&#39057;\&#32032;&#26448;17-&#20869;&#29123;&#26426;&#26354;&#26564;&#28369;&#22359;&#30340;&#23454;&#29289;&#36816;&#21160;--10s_&#36716;.avi" TargetMode="External"/><Relationship Id="rId7" Type="http://schemas.openxmlformats.org/officeDocument/2006/relationships/image" Target="../media/image5.png"/><Relationship Id="rId6" Type="http://schemas.microsoft.com/office/2007/relationships/media" Target="file:///D:\&#29702;&#35770;&#21147;&#23398;\&#29702;&#35770;&#21147;&#23398;&#35270;&#39057;\&#32032;&#26448;20-&#20363;&#39064;&#21457;&#21160;&#26426;&#26354;&#26564;&#28369;&#22359;&#27169;&#22411;&#30340;&#36816;&#21160;--10s_&#36716;.avi" TargetMode="External"/><Relationship Id="rId5" Type="http://schemas.openxmlformats.org/officeDocument/2006/relationships/video" Target="file:///D:\&#29702;&#35770;&#21147;&#23398;\&#29702;&#35770;&#21147;&#23398;&#35270;&#39057;\&#32032;&#26448;20-&#20363;&#39064;&#21457;&#21160;&#26426;&#26354;&#26564;&#28369;&#22359;&#27169;&#22411;&#30340;&#36816;&#21160;--10s_&#36716;.avi" TargetMode="External"/><Relationship Id="rId4" Type="http://schemas.openxmlformats.org/officeDocument/2006/relationships/image" Target="../media/image2.wmf"/><Relationship Id="rId3" Type="http://schemas.openxmlformats.org/officeDocument/2006/relationships/oleObject" Target="../embeddings/oleObject14.bin"/><Relationship Id="rId2" Type="http://schemas.openxmlformats.org/officeDocument/2006/relationships/image" Target="../media/image3.wmf"/><Relationship Id="rId15" Type="http://schemas.openxmlformats.org/officeDocument/2006/relationships/notesSlide" Target="../notesSlides/notesSlide2.xml"/><Relationship Id="rId14" Type="http://schemas.openxmlformats.org/officeDocument/2006/relationships/vmlDrawing" Target="../drawings/vmlDrawing4.vml"/><Relationship Id="rId13" Type="http://schemas.openxmlformats.org/officeDocument/2006/relationships/slideLayout" Target="../slideLayouts/slideLayout7.xml"/><Relationship Id="rId12" Type="http://schemas.openxmlformats.org/officeDocument/2006/relationships/image" Target="../media/image9.png"/><Relationship Id="rId11" Type="http://schemas.openxmlformats.org/officeDocument/2006/relationships/hyperlink" Target="file:///D:\&#29702;&#35770;&#21147;&#23398;\&#29702;&#35770;&#21147;&#23398;&#35270;&#39057;\ketangchengji\&#35838;&#22530;&#25104;&#32489;&#30331;&#35760;&#31243;&#24207;ok.exe" TargetMode="External"/><Relationship Id="rId10" Type="http://schemas.openxmlformats.org/officeDocument/2006/relationships/image" Target="../media/image14.png"/><Relationship Id="rId1" Type="http://schemas.openxmlformats.org/officeDocument/2006/relationships/oleObject" Target="../embeddings/oleObject13.bin"/></Relationships>
</file>

<file path=ppt/slides/_rels/slide60.xml.rels><?xml version="1.0" encoding="UTF-8" standalone="yes"?>
<Relationships xmlns="http://schemas.openxmlformats.org/package/2006/relationships"><Relationship Id="rId9" Type="http://schemas.openxmlformats.org/officeDocument/2006/relationships/image" Target="../media/image321.wmf"/><Relationship Id="rId8" Type="http://schemas.openxmlformats.org/officeDocument/2006/relationships/oleObject" Target="../embeddings/oleObject428.bin"/><Relationship Id="rId7" Type="http://schemas.openxmlformats.org/officeDocument/2006/relationships/oleObject" Target="../embeddings/oleObject427.bin"/><Relationship Id="rId6" Type="http://schemas.openxmlformats.org/officeDocument/2006/relationships/oleObject" Target="../embeddings/oleObject426.bin"/><Relationship Id="rId5" Type="http://schemas.openxmlformats.org/officeDocument/2006/relationships/image" Target="../media/image320.wmf"/><Relationship Id="rId4" Type="http://schemas.openxmlformats.org/officeDocument/2006/relationships/oleObject" Target="../embeddings/oleObject425.bin"/><Relationship Id="rId3" Type="http://schemas.openxmlformats.org/officeDocument/2006/relationships/image" Target="../media/image319.wmf"/><Relationship Id="rId21" Type="http://schemas.openxmlformats.org/officeDocument/2006/relationships/vmlDrawing" Target="../drawings/vmlDrawing49.vml"/><Relationship Id="rId20" Type="http://schemas.openxmlformats.org/officeDocument/2006/relationships/slideLayout" Target="../slideLayouts/slideLayout7.xml"/><Relationship Id="rId2" Type="http://schemas.openxmlformats.org/officeDocument/2006/relationships/oleObject" Target="../embeddings/oleObject424.bin"/><Relationship Id="rId19" Type="http://schemas.openxmlformats.org/officeDocument/2006/relationships/image" Target="../media/image9.png"/><Relationship Id="rId18" Type="http://schemas.openxmlformats.org/officeDocument/2006/relationships/hyperlink" Target="file:///D:\&#29702;&#35770;&#21147;&#23398;\&#29702;&#35770;&#21147;&#23398;&#35270;&#39057;\ketangchengji\&#35838;&#22530;&#25104;&#32489;&#30331;&#35760;&#31243;&#24207;ok.exe" TargetMode="External"/><Relationship Id="rId17" Type="http://schemas.openxmlformats.org/officeDocument/2006/relationships/image" Target="../media/image324.wmf"/><Relationship Id="rId16" Type="http://schemas.openxmlformats.org/officeDocument/2006/relationships/oleObject" Target="../embeddings/oleObject433.bin"/><Relationship Id="rId15" Type="http://schemas.openxmlformats.org/officeDocument/2006/relationships/image" Target="../media/image323.wmf"/><Relationship Id="rId14" Type="http://schemas.openxmlformats.org/officeDocument/2006/relationships/oleObject" Target="../embeddings/oleObject432.bin"/><Relationship Id="rId13" Type="http://schemas.openxmlformats.org/officeDocument/2006/relationships/oleObject" Target="../embeddings/oleObject431.bin"/><Relationship Id="rId12" Type="http://schemas.openxmlformats.org/officeDocument/2006/relationships/oleObject" Target="../embeddings/oleObject430.bin"/><Relationship Id="rId11" Type="http://schemas.openxmlformats.org/officeDocument/2006/relationships/image" Target="../media/image322.wmf"/><Relationship Id="rId10" Type="http://schemas.openxmlformats.org/officeDocument/2006/relationships/oleObject" Target="../embeddings/oleObject429.bin"/><Relationship Id="rId1" Type="http://schemas.openxmlformats.org/officeDocument/2006/relationships/image" Target="../media/image318.jpeg"/></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438.bin"/><Relationship Id="rId8" Type="http://schemas.openxmlformats.org/officeDocument/2006/relationships/image" Target="../media/image328.emf"/><Relationship Id="rId7" Type="http://schemas.openxmlformats.org/officeDocument/2006/relationships/oleObject" Target="../embeddings/oleObject437.bin"/><Relationship Id="rId6" Type="http://schemas.openxmlformats.org/officeDocument/2006/relationships/image" Target="../media/image327.emf"/><Relationship Id="rId5" Type="http://schemas.openxmlformats.org/officeDocument/2006/relationships/oleObject" Target="../embeddings/oleObject436.bin"/><Relationship Id="rId4" Type="http://schemas.openxmlformats.org/officeDocument/2006/relationships/image" Target="../media/image326.emf"/><Relationship Id="rId3" Type="http://schemas.openxmlformats.org/officeDocument/2006/relationships/oleObject" Target="../embeddings/oleObject435.bin"/><Relationship Id="rId2" Type="http://schemas.openxmlformats.org/officeDocument/2006/relationships/image" Target="../media/image325.emf"/><Relationship Id="rId14" Type="http://schemas.openxmlformats.org/officeDocument/2006/relationships/vmlDrawing" Target="../drawings/vmlDrawing50.vml"/><Relationship Id="rId13" Type="http://schemas.openxmlformats.org/officeDocument/2006/relationships/slideLayout" Target="../slideLayouts/slideLayout7.xml"/><Relationship Id="rId12" Type="http://schemas.openxmlformats.org/officeDocument/2006/relationships/image" Target="../media/image9.png"/><Relationship Id="rId11" Type="http://schemas.openxmlformats.org/officeDocument/2006/relationships/hyperlink" Target="file:///D:\&#29702;&#35770;&#21147;&#23398;\&#29702;&#35770;&#21147;&#23398;&#35270;&#39057;\ketangchengji\&#35838;&#22530;&#25104;&#32489;&#30331;&#35760;&#31243;&#24207;ok.exe" TargetMode="External"/><Relationship Id="rId10" Type="http://schemas.openxmlformats.org/officeDocument/2006/relationships/image" Target="../media/image329.wmf"/><Relationship Id="rId1" Type="http://schemas.openxmlformats.org/officeDocument/2006/relationships/oleObject" Target="../embeddings/oleObject434.bin"/></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hyperlink" Target="file:///D:\&#29702;&#35770;&#21147;&#23398;\&#29702;&#35770;&#21147;&#23398;&#35270;&#39057;\ketangchengji\&#35838;&#22530;&#25104;&#32489;&#30331;&#35760;&#31243;&#24207;ok.exe" TargetMode="External"/><Relationship Id="rId6" Type="http://schemas.openxmlformats.org/officeDocument/2006/relationships/image" Target="../media/image330.wmf"/><Relationship Id="rId5" Type="http://schemas.openxmlformats.org/officeDocument/2006/relationships/oleObject" Target="../embeddings/oleObject441.bin"/><Relationship Id="rId4" Type="http://schemas.openxmlformats.org/officeDocument/2006/relationships/image" Target="../media/image326.emf"/><Relationship Id="rId3" Type="http://schemas.openxmlformats.org/officeDocument/2006/relationships/oleObject" Target="../embeddings/oleObject440.bin"/><Relationship Id="rId2" Type="http://schemas.openxmlformats.org/officeDocument/2006/relationships/image" Target="../media/image325.emf"/><Relationship Id="rId10" Type="http://schemas.openxmlformats.org/officeDocument/2006/relationships/vmlDrawing" Target="../drawings/vmlDrawing51.vml"/><Relationship Id="rId1" Type="http://schemas.openxmlformats.org/officeDocument/2006/relationships/oleObject" Target="../embeddings/oleObject439.bin"/></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hyperlink" Target="file:///D:\&#29702;&#35770;&#21147;&#23398;\&#29702;&#35770;&#21147;&#23398;&#35270;&#39057;\ketangchengji\&#35838;&#22530;&#25104;&#32489;&#30331;&#35760;&#31243;&#24207;ok.exe" TargetMode="External"/><Relationship Id="rId6" Type="http://schemas.openxmlformats.org/officeDocument/2006/relationships/image" Target="../media/image330.wmf"/><Relationship Id="rId5" Type="http://schemas.openxmlformats.org/officeDocument/2006/relationships/oleObject" Target="../embeddings/oleObject444.bin"/><Relationship Id="rId4" Type="http://schemas.openxmlformats.org/officeDocument/2006/relationships/image" Target="../media/image326.emf"/><Relationship Id="rId3" Type="http://schemas.openxmlformats.org/officeDocument/2006/relationships/oleObject" Target="../embeddings/oleObject443.bin"/><Relationship Id="rId2" Type="http://schemas.openxmlformats.org/officeDocument/2006/relationships/image" Target="../media/image325.emf"/><Relationship Id="rId10" Type="http://schemas.openxmlformats.org/officeDocument/2006/relationships/vmlDrawing" Target="../drawings/vmlDrawing52.vml"/><Relationship Id="rId1" Type="http://schemas.openxmlformats.org/officeDocument/2006/relationships/oleObject" Target="../embeddings/oleObject442.bin"/></Relationships>
</file>

<file path=ppt/slides/_rels/slide64.xml.rels><?xml version="1.0" encoding="UTF-8" standalone="yes"?>
<Relationships xmlns="http://schemas.openxmlformats.org/package/2006/relationships"><Relationship Id="rId9" Type="http://schemas.openxmlformats.org/officeDocument/2006/relationships/image" Target="../media/image335.wmf"/><Relationship Id="rId8" Type="http://schemas.openxmlformats.org/officeDocument/2006/relationships/oleObject" Target="../embeddings/oleObject448.bin"/><Relationship Id="rId7" Type="http://schemas.openxmlformats.org/officeDocument/2006/relationships/image" Target="../media/image334.wmf"/><Relationship Id="rId6" Type="http://schemas.openxmlformats.org/officeDocument/2006/relationships/oleObject" Target="../embeddings/oleObject447.bin"/><Relationship Id="rId5" Type="http://schemas.openxmlformats.org/officeDocument/2006/relationships/image" Target="../media/image333.wmf"/><Relationship Id="rId4" Type="http://schemas.openxmlformats.org/officeDocument/2006/relationships/oleObject" Target="../embeddings/oleObject446.bin"/><Relationship Id="rId39" Type="http://schemas.openxmlformats.org/officeDocument/2006/relationships/vmlDrawing" Target="../drawings/vmlDrawing53.vml"/><Relationship Id="rId38" Type="http://schemas.openxmlformats.org/officeDocument/2006/relationships/slideLayout" Target="../slideLayouts/slideLayout7.xml"/><Relationship Id="rId37" Type="http://schemas.openxmlformats.org/officeDocument/2006/relationships/image" Target="../media/image9.png"/><Relationship Id="rId36" Type="http://schemas.openxmlformats.org/officeDocument/2006/relationships/hyperlink" Target="file:///D:\&#29702;&#35770;&#21147;&#23398;\&#29702;&#35770;&#21147;&#23398;&#35270;&#39057;\ketangchengji\&#35838;&#22530;&#25104;&#32489;&#30331;&#35760;&#31243;&#24207;ok.exe" TargetMode="External"/><Relationship Id="rId35" Type="http://schemas.openxmlformats.org/officeDocument/2006/relationships/image" Target="../media/image267.jpeg"/><Relationship Id="rId34" Type="http://schemas.openxmlformats.org/officeDocument/2006/relationships/image" Target="../media/image345.wmf"/><Relationship Id="rId33" Type="http://schemas.openxmlformats.org/officeDocument/2006/relationships/oleObject" Target="../embeddings/oleObject463.bin"/><Relationship Id="rId32" Type="http://schemas.openxmlformats.org/officeDocument/2006/relationships/oleObject" Target="../embeddings/oleObject462.bin"/><Relationship Id="rId31" Type="http://schemas.openxmlformats.org/officeDocument/2006/relationships/image" Target="../media/image344.wmf"/><Relationship Id="rId30" Type="http://schemas.openxmlformats.org/officeDocument/2006/relationships/oleObject" Target="../embeddings/oleObject461.bin"/><Relationship Id="rId3" Type="http://schemas.openxmlformats.org/officeDocument/2006/relationships/image" Target="../media/image332.png"/><Relationship Id="rId29" Type="http://schemas.openxmlformats.org/officeDocument/2006/relationships/oleObject" Target="../embeddings/oleObject460.bin"/><Relationship Id="rId28" Type="http://schemas.openxmlformats.org/officeDocument/2006/relationships/oleObject" Target="../embeddings/oleObject459.bin"/><Relationship Id="rId27" Type="http://schemas.openxmlformats.org/officeDocument/2006/relationships/image" Target="../media/image343.wmf"/><Relationship Id="rId26" Type="http://schemas.openxmlformats.org/officeDocument/2006/relationships/oleObject" Target="../embeddings/oleObject458.bin"/><Relationship Id="rId25" Type="http://schemas.openxmlformats.org/officeDocument/2006/relationships/oleObject" Target="../embeddings/oleObject457.bin"/><Relationship Id="rId24" Type="http://schemas.openxmlformats.org/officeDocument/2006/relationships/image" Target="../media/image342.wmf"/><Relationship Id="rId23" Type="http://schemas.openxmlformats.org/officeDocument/2006/relationships/oleObject" Target="../embeddings/oleObject456.bin"/><Relationship Id="rId22" Type="http://schemas.openxmlformats.org/officeDocument/2006/relationships/image" Target="../media/image341.wmf"/><Relationship Id="rId21" Type="http://schemas.openxmlformats.org/officeDocument/2006/relationships/oleObject" Target="../embeddings/oleObject455.bin"/><Relationship Id="rId20" Type="http://schemas.openxmlformats.org/officeDocument/2006/relationships/image" Target="../media/image340.wmf"/><Relationship Id="rId2" Type="http://schemas.openxmlformats.org/officeDocument/2006/relationships/image" Target="../media/image331.emf"/><Relationship Id="rId19" Type="http://schemas.openxmlformats.org/officeDocument/2006/relationships/oleObject" Target="../embeddings/oleObject454.bin"/><Relationship Id="rId18" Type="http://schemas.openxmlformats.org/officeDocument/2006/relationships/oleObject" Target="../embeddings/oleObject453.bin"/><Relationship Id="rId17" Type="http://schemas.openxmlformats.org/officeDocument/2006/relationships/image" Target="../media/image339.wmf"/><Relationship Id="rId16" Type="http://schemas.openxmlformats.org/officeDocument/2006/relationships/oleObject" Target="../embeddings/oleObject452.bin"/><Relationship Id="rId15" Type="http://schemas.openxmlformats.org/officeDocument/2006/relationships/image" Target="../media/image338.wmf"/><Relationship Id="rId14" Type="http://schemas.openxmlformats.org/officeDocument/2006/relationships/oleObject" Target="../embeddings/oleObject451.bin"/><Relationship Id="rId13" Type="http://schemas.openxmlformats.org/officeDocument/2006/relationships/image" Target="../media/image337.wmf"/><Relationship Id="rId12" Type="http://schemas.openxmlformats.org/officeDocument/2006/relationships/oleObject" Target="../embeddings/oleObject450.bin"/><Relationship Id="rId11" Type="http://schemas.openxmlformats.org/officeDocument/2006/relationships/image" Target="../media/image336.wmf"/><Relationship Id="rId10" Type="http://schemas.openxmlformats.org/officeDocument/2006/relationships/oleObject" Target="../embeddings/oleObject449.bin"/><Relationship Id="rId1" Type="http://schemas.openxmlformats.org/officeDocument/2006/relationships/oleObject" Target="../embeddings/oleObject445.bin"/></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468.bin"/><Relationship Id="rId8" Type="http://schemas.openxmlformats.org/officeDocument/2006/relationships/image" Target="../media/image349.wmf"/><Relationship Id="rId7" Type="http://schemas.openxmlformats.org/officeDocument/2006/relationships/oleObject" Target="../embeddings/oleObject467.bin"/><Relationship Id="rId6" Type="http://schemas.openxmlformats.org/officeDocument/2006/relationships/image" Target="../media/image348.wmf"/><Relationship Id="rId5" Type="http://schemas.openxmlformats.org/officeDocument/2006/relationships/oleObject" Target="../embeddings/oleObject466.bin"/><Relationship Id="rId4" Type="http://schemas.openxmlformats.org/officeDocument/2006/relationships/image" Target="../media/image347.wmf"/><Relationship Id="rId3" Type="http://schemas.openxmlformats.org/officeDocument/2006/relationships/oleObject" Target="../embeddings/oleObject465.bin"/><Relationship Id="rId2" Type="http://schemas.openxmlformats.org/officeDocument/2006/relationships/image" Target="../media/image346.emf"/><Relationship Id="rId16" Type="http://schemas.openxmlformats.org/officeDocument/2006/relationships/vmlDrawing" Target="../drawings/vmlDrawing54.vml"/><Relationship Id="rId15" Type="http://schemas.openxmlformats.org/officeDocument/2006/relationships/slideLayout" Target="../slideLayouts/slideLayout7.xml"/><Relationship Id="rId14" Type="http://schemas.openxmlformats.org/officeDocument/2006/relationships/image" Target="../media/image9.png"/><Relationship Id="rId13" Type="http://schemas.openxmlformats.org/officeDocument/2006/relationships/hyperlink" Target="file:///D:\&#29702;&#35770;&#21147;&#23398;\&#29702;&#35770;&#21147;&#23398;&#35270;&#39057;\ketangchengji\&#35838;&#22530;&#25104;&#32489;&#30331;&#35760;&#31243;&#24207;ok.exe" TargetMode="External"/><Relationship Id="rId12" Type="http://schemas.openxmlformats.org/officeDocument/2006/relationships/image" Target="../media/image351.png"/><Relationship Id="rId11" Type="http://schemas.openxmlformats.org/officeDocument/2006/relationships/image" Target="../media/image267.jpeg"/><Relationship Id="rId10" Type="http://schemas.openxmlformats.org/officeDocument/2006/relationships/image" Target="../media/image350.emf"/><Relationship Id="rId1" Type="http://schemas.openxmlformats.org/officeDocument/2006/relationships/oleObject" Target="../embeddings/oleObject464.bin"/></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473.bin"/><Relationship Id="rId8" Type="http://schemas.openxmlformats.org/officeDocument/2006/relationships/image" Target="../media/image349.wmf"/><Relationship Id="rId7" Type="http://schemas.openxmlformats.org/officeDocument/2006/relationships/oleObject" Target="../embeddings/oleObject472.bin"/><Relationship Id="rId6" Type="http://schemas.openxmlformats.org/officeDocument/2006/relationships/image" Target="../media/image348.wmf"/><Relationship Id="rId5" Type="http://schemas.openxmlformats.org/officeDocument/2006/relationships/oleObject" Target="../embeddings/oleObject471.bin"/><Relationship Id="rId4" Type="http://schemas.openxmlformats.org/officeDocument/2006/relationships/image" Target="../media/image347.wmf"/><Relationship Id="rId3" Type="http://schemas.openxmlformats.org/officeDocument/2006/relationships/oleObject" Target="../embeddings/oleObject470.bin"/><Relationship Id="rId2" Type="http://schemas.openxmlformats.org/officeDocument/2006/relationships/image" Target="../media/image346.emf"/><Relationship Id="rId16" Type="http://schemas.openxmlformats.org/officeDocument/2006/relationships/vmlDrawing" Target="../drawings/vmlDrawing55.vml"/><Relationship Id="rId15" Type="http://schemas.openxmlformats.org/officeDocument/2006/relationships/slideLayout" Target="../slideLayouts/slideLayout7.xml"/><Relationship Id="rId14" Type="http://schemas.openxmlformats.org/officeDocument/2006/relationships/image" Target="../media/image9.png"/><Relationship Id="rId13" Type="http://schemas.openxmlformats.org/officeDocument/2006/relationships/hyperlink" Target="file:///D:\&#29702;&#35770;&#21147;&#23398;\&#29702;&#35770;&#21147;&#23398;&#35270;&#39057;\ketangchengji\&#35838;&#22530;&#25104;&#32489;&#30331;&#35760;&#31243;&#24207;ok.exe" TargetMode="External"/><Relationship Id="rId12" Type="http://schemas.openxmlformats.org/officeDocument/2006/relationships/image" Target="../media/image352.wmf"/><Relationship Id="rId11" Type="http://schemas.openxmlformats.org/officeDocument/2006/relationships/oleObject" Target="../embeddings/oleObject474.bin"/><Relationship Id="rId10" Type="http://schemas.openxmlformats.org/officeDocument/2006/relationships/image" Target="../media/image331.emf"/><Relationship Id="rId1" Type="http://schemas.openxmlformats.org/officeDocument/2006/relationships/oleObject" Target="../embeddings/oleObject469.bin"/></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6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hyperlink" Target="file:///D:\&#29702;&#35770;&#21147;&#23398;\&#29702;&#35770;&#21147;&#23398;&#35270;&#39057;\ketangchengji\&#35838;&#22530;&#25104;&#32489;&#30331;&#35760;&#31243;&#24207;ok.exe" TargetMode="External"/><Relationship Id="rId7" Type="http://schemas.openxmlformats.org/officeDocument/2006/relationships/image" Target="../media/image317.png"/><Relationship Id="rId6" Type="http://schemas.microsoft.com/office/2007/relationships/media" Target="file:///D:\&#29702;&#35770;&#21147;&#23398;\&#29702;&#35770;&#21147;&#23398;&#35270;&#39057;\a01-5&#20914;&#31243;&#21457;&#21160;&#26426;&#24179;&#38754;&#22905;&#36339;&#33310;5isvideo_20180722_203853.mp4" TargetMode="External"/><Relationship Id="rId5" Type="http://schemas.openxmlformats.org/officeDocument/2006/relationships/video" Target="file:///D:\&#29702;&#35770;&#21147;&#23398;\&#29702;&#35770;&#21147;&#23398;&#35270;&#39057;\a01-5&#20914;&#31243;&#21457;&#21160;&#26426;&#24179;&#38754;&#22905;&#36339;&#33310;5isvideo_20180722_203853.mp4" TargetMode="External"/><Relationship Id="rId4" Type="http://schemas.openxmlformats.org/officeDocument/2006/relationships/image" Target="../media/image2.wmf"/><Relationship Id="rId3" Type="http://schemas.openxmlformats.org/officeDocument/2006/relationships/oleObject" Target="../embeddings/oleObject476.bin"/><Relationship Id="rId2" Type="http://schemas.openxmlformats.org/officeDocument/2006/relationships/image" Target="../media/image3.wmf"/><Relationship Id="rId12" Type="http://schemas.openxmlformats.org/officeDocument/2006/relationships/notesSlide" Target="../notesSlides/notesSlide13.xml"/><Relationship Id="rId11" Type="http://schemas.openxmlformats.org/officeDocument/2006/relationships/vmlDrawing" Target="../drawings/vmlDrawing56.vml"/><Relationship Id="rId10" Type="http://schemas.openxmlformats.org/officeDocument/2006/relationships/slideLayout" Target="../slideLayouts/slideLayout7.xml"/><Relationship Id="rId1" Type="http://schemas.openxmlformats.org/officeDocument/2006/relationships/oleObject" Target="../embeddings/oleObject475.bin"/></Relationships>
</file>

<file path=ppt/slides/_rels/slide69.xml.rels><?xml version="1.0" encoding="UTF-8" standalone="yes"?>
<Relationships xmlns="http://schemas.openxmlformats.org/package/2006/relationships"><Relationship Id="rId9" Type="http://schemas.openxmlformats.org/officeDocument/2006/relationships/oleObject" Target="../embeddings/oleObject481.bin"/><Relationship Id="rId8" Type="http://schemas.openxmlformats.org/officeDocument/2006/relationships/image" Target="../media/image348.wmf"/><Relationship Id="rId7" Type="http://schemas.openxmlformats.org/officeDocument/2006/relationships/oleObject" Target="../embeddings/oleObject480.bin"/><Relationship Id="rId6" Type="http://schemas.openxmlformats.org/officeDocument/2006/relationships/image" Target="../media/image347.wmf"/><Relationship Id="rId5" Type="http://schemas.openxmlformats.org/officeDocument/2006/relationships/oleObject" Target="../embeddings/oleObject479.bin"/><Relationship Id="rId4" Type="http://schemas.openxmlformats.org/officeDocument/2006/relationships/image" Target="../media/image346.emf"/><Relationship Id="rId3" Type="http://schemas.openxmlformats.org/officeDocument/2006/relationships/oleObject" Target="../embeddings/oleObject478.bin"/><Relationship Id="rId2" Type="http://schemas.openxmlformats.org/officeDocument/2006/relationships/image" Target="../media/image350.emf"/><Relationship Id="rId19" Type="http://schemas.openxmlformats.org/officeDocument/2006/relationships/vmlDrawing" Target="../drawings/vmlDrawing57.vml"/><Relationship Id="rId18" Type="http://schemas.openxmlformats.org/officeDocument/2006/relationships/slideLayout" Target="../slideLayouts/slideLayout7.xml"/><Relationship Id="rId17" Type="http://schemas.openxmlformats.org/officeDocument/2006/relationships/image" Target="../media/image9.png"/><Relationship Id="rId16" Type="http://schemas.openxmlformats.org/officeDocument/2006/relationships/hyperlink" Target="file:///D:\&#29702;&#35770;&#21147;&#23398;\&#29702;&#35770;&#21147;&#23398;&#35270;&#39057;\ketangchengji\&#35838;&#22530;&#25104;&#32489;&#30331;&#35760;&#31243;&#24207;ok.exe" TargetMode="External"/><Relationship Id="rId15" Type="http://schemas.openxmlformats.org/officeDocument/2006/relationships/image" Target="../media/image267.jpeg"/><Relationship Id="rId14" Type="http://schemas.openxmlformats.org/officeDocument/2006/relationships/image" Target="../media/image354.wmf"/><Relationship Id="rId13" Type="http://schemas.openxmlformats.org/officeDocument/2006/relationships/oleObject" Target="../embeddings/oleObject483.bin"/><Relationship Id="rId12" Type="http://schemas.openxmlformats.org/officeDocument/2006/relationships/image" Target="../media/image353.wmf"/><Relationship Id="rId11" Type="http://schemas.openxmlformats.org/officeDocument/2006/relationships/oleObject" Target="../embeddings/oleObject482.bin"/><Relationship Id="rId10" Type="http://schemas.openxmlformats.org/officeDocument/2006/relationships/image" Target="../media/image349.wmf"/><Relationship Id="rId1" Type="http://schemas.openxmlformats.org/officeDocument/2006/relationships/oleObject" Target="../embeddings/oleObject477.bin"/></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18.wmf"/><Relationship Id="rId7" Type="http://schemas.openxmlformats.org/officeDocument/2006/relationships/oleObject" Target="../embeddings/oleObject18.bin"/><Relationship Id="rId6" Type="http://schemas.openxmlformats.org/officeDocument/2006/relationships/image" Target="../media/image17.wmf"/><Relationship Id="rId5" Type="http://schemas.openxmlformats.org/officeDocument/2006/relationships/oleObject" Target="../embeddings/oleObject17.bin"/><Relationship Id="rId40" Type="http://schemas.openxmlformats.org/officeDocument/2006/relationships/vmlDrawing" Target="../drawings/vmlDrawing5.vml"/><Relationship Id="rId4" Type="http://schemas.openxmlformats.org/officeDocument/2006/relationships/image" Target="../media/image16.wmf"/><Relationship Id="rId39" Type="http://schemas.openxmlformats.org/officeDocument/2006/relationships/slideLayout" Target="../slideLayouts/slideLayout13.xml"/><Relationship Id="rId38" Type="http://schemas.openxmlformats.org/officeDocument/2006/relationships/image" Target="../media/image9.png"/><Relationship Id="rId37" Type="http://schemas.openxmlformats.org/officeDocument/2006/relationships/hyperlink" Target="file:///D:\&#29702;&#35770;&#21147;&#23398;\&#29702;&#35770;&#21147;&#23398;&#35270;&#39057;\ketangchengji\&#35838;&#22530;&#25104;&#32489;&#30331;&#35760;&#31243;&#24207;ok.exe" TargetMode="External"/><Relationship Id="rId36" Type="http://schemas.openxmlformats.org/officeDocument/2006/relationships/image" Target="../media/image32.wmf"/><Relationship Id="rId35" Type="http://schemas.openxmlformats.org/officeDocument/2006/relationships/oleObject" Target="../embeddings/oleObject32.bin"/><Relationship Id="rId34" Type="http://schemas.openxmlformats.org/officeDocument/2006/relationships/image" Target="../media/image31.wmf"/><Relationship Id="rId33" Type="http://schemas.openxmlformats.org/officeDocument/2006/relationships/oleObject" Target="../embeddings/oleObject31.bin"/><Relationship Id="rId32" Type="http://schemas.openxmlformats.org/officeDocument/2006/relationships/image" Target="../media/image30.wmf"/><Relationship Id="rId31" Type="http://schemas.openxmlformats.org/officeDocument/2006/relationships/oleObject" Target="../embeddings/oleObject30.bin"/><Relationship Id="rId30" Type="http://schemas.openxmlformats.org/officeDocument/2006/relationships/image" Target="../media/image29.wmf"/><Relationship Id="rId3" Type="http://schemas.openxmlformats.org/officeDocument/2006/relationships/oleObject" Target="../embeddings/oleObject16.bin"/><Relationship Id="rId29" Type="http://schemas.openxmlformats.org/officeDocument/2006/relationships/oleObject" Target="../embeddings/oleObject29.bin"/><Relationship Id="rId28" Type="http://schemas.openxmlformats.org/officeDocument/2006/relationships/image" Target="../media/image28.wmf"/><Relationship Id="rId27" Type="http://schemas.openxmlformats.org/officeDocument/2006/relationships/oleObject" Target="../embeddings/oleObject28.bin"/><Relationship Id="rId26" Type="http://schemas.openxmlformats.org/officeDocument/2006/relationships/image" Target="../media/image27.wmf"/><Relationship Id="rId25" Type="http://schemas.openxmlformats.org/officeDocument/2006/relationships/oleObject" Target="../embeddings/oleObject27.bin"/><Relationship Id="rId24" Type="http://schemas.openxmlformats.org/officeDocument/2006/relationships/image" Target="../media/image26.wmf"/><Relationship Id="rId23" Type="http://schemas.openxmlformats.org/officeDocument/2006/relationships/oleObject" Target="../embeddings/oleObject26.bin"/><Relationship Id="rId22" Type="http://schemas.openxmlformats.org/officeDocument/2006/relationships/image" Target="../media/image25.wmf"/><Relationship Id="rId21" Type="http://schemas.openxmlformats.org/officeDocument/2006/relationships/oleObject" Target="../embeddings/oleObject25.bin"/><Relationship Id="rId20" Type="http://schemas.openxmlformats.org/officeDocument/2006/relationships/image" Target="../media/image24.wmf"/><Relationship Id="rId2" Type="http://schemas.openxmlformats.org/officeDocument/2006/relationships/image" Target="../media/image15.wmf"/><Relationship Id="rId19" Type="http://schemas.openxmlformats.org/officeDocument/2006/relationships/oleObject" Target="../embeddings/oleObject24.bin"/><Relationship Id="rId18" Type="http://schemas.openxmlformats.org/officeDocument/2006/relationships/image" Target="../media/image23.wmf"/><Relationship Id="rId17" Type="http://schemas.openxmlformats.org/officeDocument/2006/relationships/oleObject" Target="../embeddings/oleObject23.bin"/><Relationship Id="rId16" Type="http://schemas.openxmlformats.org/officeDocument/2006/relationships/image" Target="../media/image22.wmf"/><Relationship Id="rId15" Type="http://schemas.openxmlformats.org/officeDocument/2006/relationships/oleObject" Target="../embeddings/oleObject22.bin"/><Relationship Id="rId14" Type="http://schemas.openxmlformats.org/officeDocument/2006/relationships/image" Target="../media/image21.wmf"/><Relationship Id="rId13" Type="http://schemas.openxmlformats.org/officeDocument/2006/relationships/oleObject" Target="../embeddings/oleObject21.bin"/><Relationship Id="rId12" Type="http://schemas.openxmlformats.org/officeDocument/2006/relationships/image" Target="../media/image20.wmf"/><Relationship Id="rId11" Type="http://schemas.openxmlformats.org/officeDocument/2006/relationships/oleObject" Target="../embeddings/oleObject20.bin"/><Relationship Id="rId10" Type="http://schemas.openxmlformats.org/officeDocument/2006/relationships/image" Target="../media/image19.wmf"/><Relationship Id="rId1" Type="http://schemas.openxmlformats.org/officeDocument/2006/relationships/oleObject" Target="../embeddings/oleObject15.bin"/></Relationships>
</file>

<file path=ppt/slides/_rels/slide70.xml.rels><?xml version="1.0" encoding="UTF-8" standalone="yes"?>
<Relationships xmlns="http://schemas.openxmlformats.org/package/2006/relationships"><Relationship Id="rId9" Type="http://schemas.openxmlformats.org/officeDocument/2006/relationships/image" Target="../media/image335.wmf"/><Relationship Id="rId8" Type="http://schemas.openxmlformats.org/officeDocument/2006/relationships/oleObject" Target="../embeddings/oleObject487.bin"/><Relationship Id="rId7" Type="http://schemas.openxmlformats.org/officeDocument/2006/relationships/image" Target="../media/image334.wmf"/><Relationship Id="rId6" Type="http://schemas.openxmlformats.org/officeDocument/2006/relationships/oleObject" Target="../embeddings/oleObject486.bin"/><Relationship Id="rId5" Type="http://schemas.openxmlformats.org/officeDocument/2006/relationships/image" Target="../media/image333.wmf"/><Relationship Id="rId4" Type="http://schemas.openxmlformats.org/officeDocument/2006/relationships/oleObject" Target="../embeddings/oleObject485.bin"/><Relationship Id="rId39" Type="http://schemas.openxmlformats.org/officeDocument/2006/relationships/vmlDrawing" Target="../drawings/vmlDrawing58.vml"/><Relationship Id="rId38" Type="http://schemas.openxmlformats.org/officeDocument/2006/relationships/slideLayout" Target="../slideLayouts/slideLayout7.xml"/><Relationship Id="rId37" Type="http://schemas.openxmlformats.org/officeDocument/2006/relationships/image" Target="../media/image9.png"/><Relationship Id="rId36" Type="http://schemas.openxmlformats.org/officeDocument/2006/relationships/hyperlink" Target="file:///D:\&#29702;&#35770;&#21147;&#23398;\&#29702;&#35770;&#21147;&#23398;&#35270;&#39057;\ketangchengji\&#35838;&#22530;&#25104;&#32489;&#30331;&#35760;&#31243;&#24207;ok.exe" TargetMode="External"/><Relationship Id="rId35" Type="http://schemas.openxmlformats.org/officeDocument/2006/relationships/image" Target="../media/image267.jpeg"/><Relationship Id="rId34" Type="http://schemas.openxmlformats.org/officeDocument/2006/relationships/image" Target="../media/image345.wmf"/><Relationship Id="rId33" Type="http://schemas.openxmlformats.org/officeDocument/2006/relationships/oleObject" Target="../embeddings/oleObject502.bin"/><Relationship Id="rId32" Type="http://schemas.openxmlformats.org/officeDocument/2006/relationships/oleObject" Target="../embeddings/oleObject501.bin"/><Relationship Id="rId31" Type="http://schemas.openxmlformats.org/officeDocument/2006/relationships/image" Target="../media/image344.wmf"/><Relationship Id="rId30" Type="http://schemas.openxmlformats.org/officeDocument/2006/relationships/oleObject" Target="../embeddings/oleObject500.bin"/><Relationship Id="rId3" Type="http://schemas.openxmlformats.org/officeDocument/2006/relationships/image" Target="../media/image332.png"/><Relationship Id="rId29" Type="http://schemas.openxmlformats.org/officeDocument/2006/relationships/oleObject" Target="../embeddings/oleObject499.bin"/><Relationship Id="rId28" Type="http://schemas.openxmlformats.org/officeDocument/2006/relationships/oleObject" Target="../embeddings/oleObject498.bin"/><Relationship Id="rId27" Type="http://schemas.openxmlformats.org/officeDocument/2006/relationships/image" Target="../media/image343.wmf"/><Relationship Id="rId26" Type="http://schemas.openxmlformats.org/officeDocument/2006/relationships/oleObject" Target="../embeddings/oleObject497.bin"/><Relationship Id="rId25" Type="http://schemas.openxmlformats.org/officeDocument/2006/relationships/oleObject" Target="../embeddings/oleObject496.bin"/><Relationship Id="rId24" Type="http://schemas.openxmlformats.org/officeDocument/2006/relationships/image" Target="../media/image342.wmf"/><Relationship Id="rId23" Type="http://schemas.openxmlformats.org/officeDocument/2006/relationships/oleObject" Target="../embeddings/oleObject495.bin"/><Relationship Id="rId22" Type="http://schemas.openxmlformats.org/officeDocument/2006/relationships/image" Target="../media/image341.wmf"/><Relationship Id="rId21" Type="http://schemas.openxmlformats.org/officeDocument/2006/relationships/oleObject" Target="../embeddings/oleObject494.bin"/><Relationship Id="rId20" Type="http://schemas.openxmlformats.org/officeDocument/2006/relationships/image" Target="../media/image340.wmf"/><Relationship Id="rId2" Type="http://schemas.openxmlformats.org/officeDocument/2006/relationships/image" Target="../media/image331.emf"/><Relationship Id="rId19" Type="http://schemas.openxmlformats.org/officeDocument/2006/relationships/oleObject" Target="../embeddings/oleObject493.bin"/><Relationship Id="rId18" Type="http://schemas.openxmlformats.org/officeDocument/2006/relationships/oleObject" Target="../embeddings/oleObject492.bin"/><Relationship Id="rId17" Type="http://schemas.openxmlformats.org/officeDocument/2006/relationships/image" Target="../media/image339.wmf"/><Relationship Id="rId16" Type="http://schemas.openxmlformats.org/officeDocument/2006/relationships/oleObject" Target="../embeddings/oleObject491.bin"/><Relationship Id="rId15" Type="http://schemas.openxmlformats.org/officeDocument/2006/relationships/image" Target="../media/image338.wmf"/><Relationship Id="rId14" Type="http://schemas.openxmlformats.org/officeDocument/2006/relationships/oleObject" Target="../embeddings/oleObject490.bin"/><Relationship Id="rId13" Type="http://schemas.openxmlformats.org/officeDocument/2006/relationships/image" Target="../media/image337.wmf"/><Relationship Id="rId12" Type="http://schemas.openxmlformats.org/officeDocument/2006/relationships/oleObject" Target="../embeddings/oleObject489.bin"/><Relationship Id="rId11" Type="http://schemas.openxmlformats.org/officeDocument/2006/relationships/image" Target="../media/image336.wmf"/><Relationship Id="rId10" Type="http://schemas.openxmlformats.org/officeDocument/2006/relationships/oleObject" Target="../embeddings/oleObject488.bin"/><Relationship Id="rId1" Type="http://schemas.openxmlformats.org/officeDocument/2006/relationships/oleObject" Target="../embeddings/oleObject484.bin"/></Relationships>
</file>

<file path=ppt/slides/_rels/slide71.xml.rels><?xml version="1.0" encoding="UTF-8" standalone="yes"?>
<Relationships xmlns="http://schemas.openxmlformats.org/package/2006/relationships"><Relationship Id="rId9" Type="http://schemas.openxmlformats.org/officeDocument/2006/relationships/image" Target="../media/image358.wmf"/><Relationship Id="rId8" Type="http://schemas.openxmlformats.org/officeDocument/2006/relationships/oleObject" Target="../embeddings/oleObject506.bin"/><Relationship Id="rId7" Type="http://schemas.openxmlformats.org/officeDocument/2006/relationships/image" Target="../media/image357.wmf"/><Relationship Id="rId6" Type="http://schemas.openxmlformats.org/officeDocument/2006/relationships/oleObject" Target="../embeddings/oleObject505.bin"/><Relationship Id="rId5" Type="http://schemas.openxmlformats.org/officeDocument/2006/relationships/image" Target="../media/image356.wmf"/><Relationship Id="rId4" Type="http://schemas.openxmlformats.org/officeDocument/2006/relationships/oleObject" Target="../embeddings/oleObject504.bin"/><Relationship Id="rId3" Type="http://schemas.openxmlformats.org/officeDocument/2006/relationships/image" Target="../media/image355.wmf"/><Relationship Id="rId29" Type="http://schemas.openxmlformats.org/officeDocument/2006/relationships/vmlDrawing" Target="../drawings/vmlDrawing59.vml"/><Relationship Id="rId28" Type="http://schemas.openxmlformats.org/officeDocument/2006/relationships/slideLayout" Target="../slideLayouts/slideLayout7.xml"/><Relationship Id="rId27" Type="http://schemas.openxmlformats.org/officeDocument/2006/relationships/image" Target="../media/image9.png"/><Relationship Id="rId26" Type="http://schemas.openxmlformats.org/officeDocument/2006/relationships/hyperlink" Target="file:///D:\&#29702;&#35770;&#21147;&#23398;\&#29702;&#35770;&#21147;&#23398;&#35270;&#39057;\ketangchengji\&#35838;&#22530;&#25104;&#32489;&#30331;&#35760;&#31243;&#24207;ok.exe" TargetMode="External"/><Relationship Id="rId25" Type="http://schemas.openxmlformats.org/officeDocument/2006/relationships/image" Target="../media/image366.wmf"/><Relationship Id="rId24" Type="http://schemas.openxmlformats.org/officeDocument/2006/relationships/oleObject" Target="../embeddings/oleObject514.bin"/><Relationship Id="rId23" Type="http://schemas.openxmlformats.org/officeDocument/2006/relationships/image" Target="../media/image365.wmf"/><Relationship Id="rId22" Type="http://schemas.openxmlformats.org/officeDocument/2006/relationships/oleObject" Target="../embeddings/oleObject513.bin"/><Relationship Id="rId21" Type="http://schemas.openxmlformats.org/officeDocument/2006/relationships/image" Target="../media/image364.wmf"/><Relationship Id="rId20" Type="http://schemas.openxmlformats.org/officeDocument/2006/relationships/oleObject" Target="../embeddings/oleObject512.bin"/><Relationship Id="rId2" Type="http://schemas.openxmlformats.org/officeDocument/2006/relationships/oleObject" Target="../embeddings/oleObject503.bin"/><Relationship Id="rId19" Type="http://schemas.openxmlformats.org/officeDocument/2006/relationships/image" Target="../media/image363.wmf"/><Relationship Id="rId18" Type="http://schemas.openxmlformats.org/officeDocument/2006/relationships/oleObject" Target="../embeddings/oleObject511.bin"/><Relationship Id="rId17" Type="http://schemas.openxmlformats.org/officeDocument/2006/relationships/image" Target="../media/image362.wmf"/><Relationship Id="rId16" Type="http://schemas.openxmlformats.org/officeDocument/2006/relationships/oleObject" Target="../embeddings/oleObject510.bin"/><Relationship Id="rId15" Type="http://schemas.openxmlformats.org/officeDocument/2006/relationships/image" Target="../media/image361.wmf"/><Relationship Id="rId14" Type="http://schemas.openxmlformats.org/officeDocument/2006/relationships/oleObject" Target="../embeddings/oleObject509.bin"/><Relationship Id="rId13" Type="http://schemas.openxmlformats.org/officeDocument/2006/relationships/image" Target="../media/image360.wmf"/><Relationship Id="rId12" Type="http://schemas.openxmlformats.org/officeDocument/2006/relationships/oleObject" Target="../embeddings/oleObject508.bin"/><Relationship Id="rId11" Type="http://schemas.openxmlformats.org/officeDocument/2006/relationships/image" Target="../media/image359.wmf"/><Relationship Id="rId10" Type="http://schemas.openxmlformats.org/officeDocument/2006/relationships/oleObject" Target="../embeddings/oleObject507.bin"/><Relationship Id="rId1" Type="http://schemas.openxmlformats.org/officeDocument/2006/relationships/image" Target="../media/image351.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hyperlink" Target="file:///D:\&#29702;&#35770;&#21147;&#23398;\&#29702;&#35770;&#21147;&#23398;&#35270;&#39057;\ketangchengji\&#35838;&#22530;&#25104;&#32489;&#30331;&#35760;&#31243;&#24207;ok.exe" TargetMode="External"/><Relationship Id="rId2" Type="http://schemas.openxmlformats.org/officeDocument/2006/relationships/image" Target="../media/image368.png"/><Relationship Id="rId1" Type="http://schemas.openxmlformats.org/officeDocument/2006/relationships/image" Target="../media/image367.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image" Target="../media/image267.jpe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image" Target="../media/image267.jpeg"/></Relationships>
</file>

<file path=ppt/slides/_rels/slide75.xml.rels><?xml version="1.0" encoding="UTF-8" standalone="yes"?>
<Relationships xmlns="http://schemas.openxmlformats.org/package/2006/relationships"><Relationship Id="rId9" Type="http://schemas.openxmlformats.org/officeDocument/2006/relationships/vmlDrawing" Target="../drawings/vmlDrawing60.v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hyperlink" Target="file:///D:\&#29702;&#35770;&#21147;&#23398;\&#29702;&#35770;&#21147;&#23398;&#35270;&#39057;\ketangchengji\&#35838;&#22530;&#25104;&#32489;&#30331;&#35760;&#31243;&#24207;ok.exe" TargetMode="External"/><Relationship Id="rId5" Type="http://schemas.openxmlformats.org/officeDocument/2006/relationships/image" Target="../media/image351.png"/><Relationship Id="rId4" Type="http://schemas.openxmlformats.org/officeDocument/2006/relationships/image" Target="../media/image373.wmf"/><Relationship Id="rId3" Type="http://schemas.openxmlformats.org/officeDocument/2006/relationships/oleObject" Target="../embeddings/oleObject515.bin"/><Relationship Id="rId2" Type="http://schemas.openxmlformats.org/officeDocument/2006/relationships/image" Target="../media/image368.png"/><Relationship Id="rId1" Type="http://schemas.openxmlformats.org/officeDocument/2006/relationships/image" Target="../media/image367.png"/></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7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hyperlink" Target="file:///D:\&#29702;&#35770;&#21147;&#23398;\&#29702;&#35770;&#21147;&#23398;&#35270;&#39057;\ketangchengji\&#35838;&#22530;&#25104;&#32489;&#30331;&#35760;&#31243;&#24207;ok.exe" TargetMode="External"/><Relationship Id="rId7" Type="http://schemas.openxmlformats.org/officeDocument/2006/relationships/image" Target="../media/image317.png"/><Relationship Id="rId6" Type="http://schemas.microsoft.com/office/2007/relationships/media" Target="file:///D:\&#29702;&#35770;&#21147;&#23398;\&#29702;&#35770;&#21147;&#23398;&#35270;&#39057;\a01-5&#20914;&#31243;&#21457;&#21160;&#26426;&#24179;&#38754;&#22905;&#36339;&#33310;5isvideo_20180722_203853.mp4" TargetMode="External"/><Relationship Id="rId5" Type="http://schemas.openxmlformats.org/officeDocument/2006/relationships/video" Target="file:///D:\&#29702;&#35770;&#21147;&#23398;\&#29702;&#35770;&#21147;&#23398;&#35270;&#39057;\a01-5&#20914;&#31243;&#21457;&#21160;&#26426;&#24179;&#38754;&#22905;&#36339;&#33310;5isvideo_20180722_203853.mp4" TargetMode="External"/><Relationship Id="rId4" Type="http://schemas.openxmlformats.org/officeDocument/2006/relationships/image" Target="../media/image2.wmf"/><Relationship Id="rId3" Type="http://schemas.openxmlformats.org/officeDocument/2006/relationships/oleObject" Target="../embeddings/oleObject517.bin"/><Relationship Id="rId2" Type="http://schemas.openxmlformats.org/officeDocument/2006/relationships/image" Target="../media/image3.wmf"/><Relationship Id="rId12" Type="http://schemas.openxmlformats.org/officeDocument/2006/relationships/notesSlide" Target="../notesSlides/notesSlide14.xml"/><Relationship Id="rId11" Type="http://schemas.openxmlformats.org/officeDocument/2006/relationships/vmlDrawing" Target="../drawings/vmlDrawing61.vml"/><Relationship Id="rId10" Type="http://schemas.openxmlformats.org/officeDocument/2006/relationships/slideLayout" Target="../slideLayouts/slideLayout7.xml"/><Relationship Id="rId1" Type="http://schemas.openxmlformats.org/officeDocument/2006/relationships/oleObject" Target="../embeddings/oleObject516.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522.bin"/><Relationship Id="rId8" Type="http://schemas.openxmlformats.org/officeDocument/2006/relationships/image" Target="../media/image377.wmf"/><Relationship Id="rId7" Type="http://schemas.openxmlformats.org/officeDocument/2006/relationships/oleObject" Target="../embeddings/oleObject521.bin"/><Relationship Id="rId6" Type="http://schemas.openxmlformats.org/officeDocument/2006/relationships/image" Target="../media/image376.wmf"/><Relationship Id="rId5" Type="http://schemas.openxmlformats.org/officeDocument/2006/relationships/oleObject" Target="../embeddings/oleObject520.bin"/><Relationship Id="rId4" Type="http://schemas.openxmlformats.org/officeDocument/2006/relationships/image" Target="../media/image375.wmf"/><Relationship Id="rId3" Type="http://schemas.openxmlformats.org/officeDocument/2006/relationships/oleObject" Target="../embeddings/oleObject519.bin"/><Relationship Id="rId28" Type="http://schemas.openxmlformats.org/officeDocument/2006/relationships/vmlDrawing" Target="../drawings/vmlDrawing62.vml"/><Relationship Id="rId27" Type="http://schemas.openxmlformats.org/officeDocument/2006/relationships/slideLayout" Target="../slideLayouts/slideLayout7.xml"/><Relationship Id="rId26" Type="http://schemas.openxmlformats.org/officeDocument/2006/relationships/image" Target="../media/image9.png"/><Relationship Id="rId25" Type="http://schemas.openxmlformats.org/officeDocument/2006/relationships/hyperlink" Target="file:///D:\&#29702;&#35770;&#21147;&#23398;\&#29702;&#35770;&#21147;&#23398;&#35270;&#39057;\ketangchengji\&#35838;&#22530;&#25104;&#32489;&#30331;&#35760;&#31243;&#24207;ok.exe" TargetMode="External"/><Relationship Id="rId24" Type="http://schemas.openxmlformats.org/officeDocument/2006/relationships/image" Target="../media/image385.wmf"/><Relationship Id="rId23" Type="http://schemas.openxmlformats.org/officeDocument/2006/relationships/oleObject" Target="../embeddings/oleObject529.bin"/><Relationship Id="rId22" Type="http://schemas.openxmlformats.org/officeDocument/2006/relationships/image" Target="../media/image384.wmf"/><Relationship Id="rId21" Type="http://schemas.openxmlformats.org/officeDocument/2006/relationships/oleObject" Target="../embeddings/oleObject528.bin"/><Relationship Id="rId20" Type="http://schemas.openxmlformats.org/officeDocument/2006/relationships/image" Target="../media/image383.wmf"/><Relationship Id="rId2" Type="http://schemas.openxmlformats.org/officeDocument/2006/relationships/image" Target="../media/image374.wmf"/><Relationship Id="rId19" Type="http://schemas.openxmlformats.org/officeDocument/2006/relationships/oleObject" Target="../embeddings/oleObject527.bin"/><Relationship Id="rId18" Type="http://schemas.openxmlformats.org/officeDocument/2006/relationships/image" Target="../media/image382.wmf"/><Relationship Id="rId17" Type="http://schemas.openxmlformats.org/officeDocument/2006/relationships/oleObject" Target="../embeddings/oleObject526.bin"/><Relationship Id="rId16" Type="http://schemas.openxmlformats.org/officeDocument/2006/relationships/image" Target="../media/image381.wmf"/><Relationship Id="rId15" Type="http://schemas.openxmlformats.org/officeDocument/2006/relationships/oleObject" Target="../embeddings/oleObject525.bin"/><Relationship Id="rId14" Type="http://schemas.openxmlformats.org/officeDocument/2006/relationships/image" Target="../media/image380.wmf"/><Relationship Id="rId13" Type="http://schemas.openxmlformats.org/officeDocument/2006/relationships/oleObject" Target="../embeddings/oleObject524.bin"/><Relationship Id="rId12" Type="http://schemas.openxmlformats.org/officeDocument/2006/relationships/image" Target="../media/image379.wmf"/><Relationship Id="rId11" Type="http://schemas.openxmlformats.org/officeDocument/2006/relationships/oleObject" Target="../embeddings/oleObject523.bin"/><Relationship Id="rId10" Type="http://schemas.openxmlformats.org/officeDocument/2006/relationships/image" Target="../media/image378.wmf"/><Relationship Id="rId1" Type="http://schemas.openxmlformats.org/officeDocument/2006/relationships/oleObject" Target="../embeddings/oleObject518.bin"/></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534.bin"/><Relationship Id="rId8" Type="http://schemas.openxmlformats.org/officeDocument/2006/relationships/image" Target="../media/image349.wmf"/><Relationship Id="rId7" Type="http://schemas.openxmlformats.org/officeDocument/2006/relationships/oleObject" Target="../embeddings/oleObject533.bin"/><Relationship Id="rId6" Type="http://schemas.openxmlformats.org/officeDocument/2006/relationships/image" Target="../media/image348.wmf"/><Relationship Id="rId5" Type="http://schemas.openxmlformats.org/officeDocument/2006/relationships/oleObject" Target="../embeddings/oleObject532.bin"/><Relationship Id="rId4" Type="http://schemas.openxmlformats.org/officeDocument/2006/relationships/image" Target="../media/image347.wmf"/><Relationship Id="rId3" Type="http://schemas.openxmlformats.org/officeDocument/2006/relationships/oleObject" Target="../embeddings/oleObject531.bin"/><Relationship Id="rId2" Type="http://schemas.openxmlformats.org/officeDocument/2006/relationships/image" Target="../media/image346.emf"/><Relationship Id="rId14" Type="http://schemas.openxmlformats.org/officeDocument/2006/relationships/vmlDrawing" Target="../drawings/vmlDrawing63.vml"/><Relationship Id="rId13" Type="http://schemas.openxmlformats.org/officeDocument/2006/relationships/slideLayout" Target="../slideLayouts/slideLayout7.xml"/><Relationship Id="rId12" Type="http://schemas.openxmlformats.org/officeDocument/2006/relationships/image" Target="../media/image9.png"/><Relationship Id="rId11" Type="http://schemas.openxmlformats.org/officeDocument/2006/relationships/hyperlink" Target="file:///D:\&#29702;&#35770;&#21147;&#23398;\&#29702;&#35770;&#21147;&#23398;&#35270;&#39057;\ketangchengji\&#35838;&#22530;&#25104;&#32489;&#30331;&#35760;&#31243;&#24207;ok.exe" TargetMode="External"/><Relationship Id="rId10" Type="http://schemas.openxmlformats.org/officeDocument/2006/relationships/image" Target="../media/image350.emf"/><Relationship Id="rId1" Type="http://schemas.openxmlformats.org/officeDocument/2006/relationships/oleObject" Target="../embeddings/oleObject530.bin"/></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file:///D:\&#29702;&#35770;&#21147;&#23398;\&#29702;&#35770;&#21147;&#23398;&#35270;&#39057;\ketangchengji\&#35838;&#22530;&#25104;&#32489;&#30331;&#35760;&#31243;&#24207;ok.exe" TargetMode="External"/><Relationship Id="rId4" Type="http://schemas.openxmlformats.org/officeDocument/2006/relationships/image" Target="../media/image34.wmf"/><Relationship Id="rId3" Type="http://schemas.openxmlformats.org/officeDocument/2006/relationships/oleObject" Target="../embeddings/oleObject34.bin"/><Relationship Id="rId2" Type="http://schemas.openxmlformats.org/officeDocument/2006/relationships/image" Target="../media/image33.wmf"/><Relationship Id="rId1" Type="http://schemas.openxmlformats.org/officeDocument/2006/relationships/oleObject" Target="../embeddings/oleObject33.bin"/></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64.v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hyperlink" Target="file:///D:\&#29702;&#35770;&#21147;&#23398;\&#29702;&#35770;&#21147;&#23398;&#35270;&#39057;\ketangchengji\&#35838;&#22530;&#25104;&#32489;&#30331;&#35760;&#31243;&#24207;ok.exe" TargetMode="External"/><Relationship Id="rId2" Type="http://schemas.openxmlformats.org/officeDocument/2006/relationships/image" Target="../media/image386.wmf"/><Relationship Id="rId1" Type="http://schemas.openxmlformats.org/officeDocument/2006/relationships/oleObject" Target="../embeddings/oleObject535.bin"/></Relationships>
</file>

<file path=ppt/slides/_rels/slide8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file:///D:\&#29702;&#35770;&#21147;&#23398;\&#29702;&#35770;&#21147;&#23398;&#35270;&#39057;\ketangchengji\&#35838;&#22530;&#25104;&#32489;&#30331;&#35760;&#31243;&#24207;ok.exe" TargetMode="External"/><Relationship Id="rId3" Type="http://schemas.openxmlformats.org/officeDocument/2006/relationships/image" Target="../media/image4.png"/><Relationship Id="rId2" Type="http://schemas.microsoft.com/office/2007/relationships/media" Target="file:///D:\&#29702;&#35770;&#21147;&#23398;\&#29702;&#35770;&#21147;&#23398;&#35270;&#39057;\000--v1.0-&#29255;&#22836;&#21098;&#36753;&#21518;&#24405;&#21046;&#20877;&#21098;&#36753;--&#20877;&#24405;&#21046;&#21464;&#25104;&#19968;&#20010;&#25991;&#20214;_&#36716;.avi" TargetMode="External"/><Relationship Id="rId1" Type="http://schemas.openxmlformats.org/officeDocument/2006/relationships/video" Target="file:///D:\&#29702;&#35770;&#21147;&#23398;\&#29702;&#35770;&#21147;&#23398;&#35270;&#39057;\000--v1.0-&#29255;&#22836;&#21098;&#36753;&#21518;&#24405;&#21046;&#20877;&#21098;&#36753;--&#20877;&#24405;&#21046;&#21464;&#25104;&#19968;&#20010;&#25991;&#20214;_&#36716;.avi" TargetMode="External"/></Relationships>
</file>

<file path=ppt/slides/_rels/slide9.xml.rels><?xml version="1.0" encoding="UTF-8" standalone="yes"?>
<Relationships xmlns="http://schemas.openxmlformats.org/package/2006/relationships"><Relationship Id="rId9" Type="http://schemas.openxmlformats.org/officeDocument/2006/relationships/image" Target="../media/image39.wmf"/><Relationship Id="rId8" Type="http://schemas.openxmlformats.org/officeDocument/2006/relationships/oleObject" Target="../embeddings/oleObject38.bin"/><Relationship Id="rId7" Type="http://schemas.openxmlformats.org/officeDocument/2006/relationships/image" Target="../media/image38.wmf"/><Relationship Id="rId6" Type="http://schemas.openxmlformats.org/officeDocument/2006/relationships/oleObject" Target="../embeddings/oleObject37.bin"/><Relationship Id="rId5" Type="http://schemas.openxmlformats.org/officeDocument/2006/relationships/image" Target="../media/image37.wmf"/><Relationship Id="rId4" Type="http://schemas.openxmlformats.org/officeDocument/2006/relationships/oleObject" Target="../embeddings/oleObject36.bin"/><Relationship Id="rId3" Type="http://schemas.openxmlformats.org/officeDocument/2006/relationships/image" Target="../media/image36.wmf"/><Relationship Id="rId21" Type="http://schemas.openxmlformats.org/officeDocument/2006/relationships/vmlDrawing" Target="../drawings/vmlDrawing7.vml"/><Relationship Id="rId20" Type="http://schemas.openxmlformats.org/officeDocument/2006/relationships/slideLayout" Target="../slideLayouts/slideLayout7.xml"/><Relationship Id="rId2" Type="http://schemas.openxmlformats.org/officeDocument/2006/relationships/oleObject" Target="../embeddings/oleObject35.bin"/><Relationship Id="rId19" Type="http://schemas.openxmlformats.org/officeDocument/2006/relationships/image" Target="../media/image9.png"/><Relationship Id="rId18" Type="http://schemas.openxmlformats.org/officeDocument/2006/relationships/hyperlink" Target="file:///D:\&#29702;&#35770;&#21147;&#23398;\&#29702;&#35770;&#21147;&#23398;&#35270;&#39057;\ketangchengji\&#35838;&#22530;&#25104;&#32489;&#30331;&#35760;&#31243;&#24207;ok.exe" TargetMode="External"/><Relationship Id="rId17" Type="http://schemas.openxmlformats.org/officeDocument/2006/relationships/image" Target="../media/image43.wmf"/><Relationship Id="rId16" Type="http://schemas.openxmlformats.org/officeDocument/2006/relationships/oleObject" Target="../embeddings/oleObject42.bin"/><Relationship Id="rId15" Type="http://schemas.openxmlformats.org/officeDocument/2006/relationships/image" Target="../media/image42.wmf"/><Relationship Id="rId14" Type="http://schemas.openxmlformats.org/officeDocument/2006/relationships/oleObject" Target="../embeddings/oleObject41.bin"/><Relationship Id="rId13" Type="http://schemas.openxmlformats.org/officeDocument/2006/relationships/image" Target="../media/image41.wmf"/><Relationship Id="rId12" Type="http://schemas.openxmlformats.org/officeDocument/2006/relationships/oleObject" Target="../embeddings/oleObject40.bin"/><Relationship Id="rId11" Type="http://schemas.openxmlformats.org/officeDocument/2006/relationships/image" Target="../media/image40.wmf"/><Relationship Id="rId10" Type="http://schemas.openxmlformats.org/officeDocument/2006/relationships/oleObject" Target="../embeddings/oleObject39.bin"/><Relationship Id="rId1"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241" name="对象 2"/>
          <p:cNvGraphicFramePr/>
          <p:nvPr/>
        </p:nvGraphicFramePr>
        <p:xfrm>
          <a:off x="365125" y="3594100"/>
          <a:ext cx="2520950" cy="2957513"/>
        </p:xfrm>
        <a:graphic>
          <a:graphicData uri="http://schemas.openxmlformats.org/presentationml/2006/ole">
            <mc:AlternateContent xmlns:mc="http://schemas.openxmlformats.org/markup-compatibility/2006">
              <mc:Choice xmlns:v="urn:schemas-microsoft-com:vml" Requires="v">
                <p:oleObj spid="_x0000_s3077" name="" r:id="rId1" imgW="3076575" imgH="4276725" progId="Paint.Picture">
                  <p:embed/>
                </p:oleObj>
              </mc:Choice>
              <mc:Fallback>
                <p:oleObj name="" r:id="rId1" imgW="3076575" imgH="4276725" progId="Paint.Picture">
                  <p:embed/>
                  <p:pic>
                    <p:nvPicPr>
                      <p:cNvPr id="0" name="图片 3076"/>
                      <p:cNvPicPr/>
                      <p:nvPr/>
                    </p:nvPicPr>
                    <p:blipFill>
                      <a:blip r:embed="rId2"/>
                      <a:stretch>
                        <a:fillRect/>
                      </a:stretch>
                    </p:blipFill>
                    <p:spPr>
                      <a:xfrm>
                        <a:off x="365125" y="3594100"/>
                        <a:ext cx="2520950" cy="2957513"/>
                      </a:xfrm>
                      <a:prstGeom prst="rect">
                        <a:avLst/>
                      </a:prstGeom>
                      <a:noFill/>
                      <a:ln w="38100">
                        <a:noFill/>
                        <a:miter/>
                      </a:ln>
                    </p:spPr>
                  </p:pic>
                </p:oleObj>
              </mc:Fallback>
            </mc:AlternateContent>
          </a:graphicData>
        </a:graphic>
      </p:graphicFrame>
      <p:sp>
        <p:nvSpPr>
          <p:cNvPr id="10242" name="文本框 2"/>
          <p:cNvSpPr txBox="1"/>
          <p:nvPr/>
        </p:nvSpPr>
        <p:spPr>
          <a:xfrm>
            <a:off x="333375" y="692150"/>
            <a:ext cx="8810625" cy="2955925"/>
          </a:xfrm>
          <a:prstGeom prst="rect">
            <a:avLst/>
          </a:prstGeom>
          <a:noFill/>
          <a:ln w="9525">
            <a:noFill/>
          </a:ln>
        </p:spPr>
        <p:txBody>
          <a:bodyPr wrap="square" anchor="t">
            <a:spAutoFit/>
          </a:bodyPr>
          <a:p>
            <a:r>
              <a:rPr lang="en-US" altLang="zh-CN" sz="3200" noProof="1">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endParaRPr lang="zh-CN" altLang="zh-CN" sz="3200"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zh-CN"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a:t>
            </a:r>
            <a:r>
              <a:rPr lang="zh-CN" altLang="zh-CN"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配套教材：华科第</a:t>
            </a:r>
            <a:r>
              <a:rPr lang="en-US" altLang="zh-CN"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2</a:t>
            </a:r>
            <a:r>
              <a:rPr lang="zh-CN" altLang="en-US"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版第</a:t>
            </a:r>
            <a:r>
              <a:rPr lang="en-US" altLang="zh-CN"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4</a:t>
            </a:r>
            <a:r>
              <a:rPr lang="zh-CN" altLang="en-US"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次印刷，</a:t>
            </a:r>
            <a:r>
              <a:rPr lang="en-US" altLang="zh-CN"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2020.8</a:t>
            </a:r>
            <a:r>
              <a:rPr lang="zh-CN" altLang="en-US"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月</a:t>
            </a:r>
            <a:r>
              <a:rPr lang="zh-CN" altLang="zh-CN"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a:t>
            </a:r>
            <a:endParaRPr lang="zh-CN" altLang="zh-CN"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2000"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华中科技大学出版社天猫旗舰店</a:t>
            </a:r>
            <a:r>
              <a:rPr lang="zh-CN" altLang="zh-CN" sz="20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r>
              <a:rPr lang="en-US" altLang="zh-CN" sz="2000" noProof="1">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68.00</a:t>
            </a:r>
            <a:endParaRPr lang="zh-CN" altLang="zh-CN" sz="3200"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endParaRPr>
          </a:p>
        </p:txBody>
      </p:sp>
      <p:graphicFrame>
        <p:nvGraphicFramePr>
          <p:cNvPr id="10243" name="对象 1"/>
          <p:cNvGraphicFramePr/>
          <p:nvPr/>
        </p:nvGraphicFramePr>
        <p:xfrm>
          <a:off x="6865938" y="3449638"/>
          <a:ext cx="2316162" cy="2868612"/>
        </p:xfrm>
        <a:graphic>
          <a:graphicData uri="http://schemas.openxmlformats.org/presentationml/2006/ole">
            <mc:AlternateContent xmlns:mc="http://schemas.openxmlformats.org/markup-compatibility/2006">
              <mc:Choice xmlns:v="urn:schemas-microsoft-com:vml" Requires="v">
                <p:oleObj spid="_x0000_s3076" name="" r:id="rId3" imgW="2314575" imgH="2867025" progId="Paint.Picture">
                  <p:embed/>
                </p:oleObj>
              </mc:Choice>
              <mc:Fallback>
                <p:oleObj name="" r:id="rId3" imgW="2314575" imgH="2867025" progId="Paint.Picture">
                  <p:embed/>
                  <p:pic>
                    <p:nvPicPr>
                      <p:cNvPr id="0" name="图片 3075"/>
                      <p:cNvPicPr/>
                      <p:nvPr/>
                    </p:nvPicPr>
                    <p:blipFill>
                      <a:blip r:embed="rId4"/>
                      <a:stretch>
                        <a:fillRect/>
                      </a:stretch>
                    </p:blipFill>
                    <p:spPr>
                      <a:xfrm>
                        <a:off x="6865938" y="3449638"/>
                        <a:ext cx="2316162" cy="2868612"/>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62465"/>
          <p:cNvSpPr txBox="1"/>
          <p:nvPr/>
        </p:nvSpPr>
        <p:spPr>
          <a:xfrm>
            <a:off x="-36512" y="-171450"/>
            <a:ext cx="5873750" cy="647700"/>
          </a:xfrm>
          <a:prstGeom prst="rect">
            <a:avLst/>
          </a:prstGeom>
          <a:noFill/>
          <a:ln w="9525">
            <a:noFill/>
          </a:ln>
        </p:spPr>
        <p:txBody>
          <a:bodyPr anchor="t" anchorCtr="0">
            <a:spAutoFit/>
          </a:bodyPr>
          <a:p>
            <a:pPr>
              <a:lnSpc>
                <a:spcPct val="130000"/>
              </a:lnSpc>
              <a:spcBef>
                <a:spcPct val="20000"/>
              </a:spcBef>
              <a:buFont typeface="Wingdings" panose="05000000000000000000" pitchFamily="2" charset="2"/>
              <a:buChar char="l"/>
            </a:pPr>
            <a:r>
              <a:rPr lang="zh-CN" altLang="en-US" sz="2800" b="1" dirty="0">
                <a:solidFill>
                  <a:srgbClr val="FF0000"/>
                </a:solidFill>
                <a:latin typeface="黑体" panose="02010609060101010101" pitchFamily="49" charset="-122"/>
                <a:ea typeface="微软雅黑" panose="020B0503020204020204" pitchFamily="34" charset="-122"/>
              </a:rPr>
              <a:t>质点系的动能定理</a:t>
            </a:r>
            <a:r>
              <a:rPr lang="zh-CN" altLang="en-US" sz="2800" b="1" dirty="0">
                <a:solidFill>
                  <a:srgbClr val="FF0000"/>
                </a:solidFill>
                <a:latin typeface="Times New Roman" panose="02020603050405020304" pitchFamily="18" charset="0"/>
                <a:ea typeface="微软雅黑" panose="020B0503020204020204" pitchFamily="34" charset="-122"/>
              </a:rPr>
              <a:t>微分形式</a:t>
            </a:r>
            <a:endParaRPr lang="zh-CN" altLang="en-US" sz="2800" b="1">
              <a:solidFill>
                <a:srgbClr val="FF0000"/>
              </a:solidFill>
              <a:latin typeface="Times New Roman" panose="02020603050405020304" pitchFamily="18" charset="0"/>
              <a:ea typeface="微软雅黑" panose="020B0503020204020204" pitchFamily="34" charset="-122"/>
            </a:endParaRPr>
          </a:p>
        </p:txBody>
      </p:sp>
      <p:sp>
        <p:nvSpPr>
          <p:cNvPr id="21506" name="文本框 62466"/>
          <p:cNvSpPr txBox="1"/>
          <p:nvPr/>
        </p:nvSpPr>
        <p:spPr>
          <a:xfrm>
            <a:off x="0" y="2781300"/>
            <a:ext cx="8534400" cy="1122363"/>
          </a:xfrm>
          <a:prstGeom prst="rect">
            <a:avLst/>
          </a:prstGeom>
          <a:noFill/>
          <a:ln w="9525">
            <a:noFill/>
          </a:ln>
        </p:spPr>
        <p:txBody>
          <a:bodyPr anchor="t" anchorCtr="0">
            <a:spAutoFit/>
          </a:bodyPr>
          <a:p>
            <a:pPr>
              <a:lnSpc>
                <a:spcPct val="130000"/>
              </a:lnSpc>
              <a:spcBef>
                <a:spcPct val="20000"/>
              </a:spcBef>
            </a:pPr>
            <a:r>
              <a:rPr lang="zh-CN" altLang="en-US" b="1" dirty="0">
                <a:latin typeface="微软雅黑" panose="020B0503020204020204" pitchFamily="34" charset="-122"/>
                <a:ea typeface="微软雅黑" panose="020B0503020204020204" pitchFamily="34" charset="-122"/>
              </a:rPr>
              <a:t>质点系动能定理的微分形式</a:t>
            </a:r>
            <a:r>
              <a:rPr lang="en-US" altLang="zh-CN" b="1">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质点系动能的增量，等于作用于质点系全部力所作的元功的和</a:t>
            </a:r>
            <a:r>
              <a:rPr lang="en-US" altLang="zh-CN" b="1">
                <a:latin typeface="微软雅黑" panose="020B0503020204020204" pitchFamily="34" charset="-122"/>
                <a:ea typeface="微软雅黑" panose="020B0503020204020204" pitchFamily="34" charset="-122"/>
              </a:rPr>
              <a:t>.</a:t>
            </a:r>
            <a:r>
              <a:rPr lang="en-US" altLang="zh-CN" sz="2800" b="1">
                <a:solidFill>
                  <a:schemeClr val="bg2"/>
                </a:solidFill>
                <a:latin typeface="Times New Roman" panose="02020603050405020304" pitchFamily="18" charset="0"/>
                <a:ea typeface="宋体" panose="02010600030101010101" pitchFamily="2" charset="-122"/>
              </a:rPr>
              <a:t>     </a:t>
            </a:r>
            <a:endParaRPr lang="en-US" altLang="zh-CN" sz="2800" b="1">
              <a:solidFill>
                <a:schemeClr val="bg2"/>
              </a:solidFill>
              <a:latin typeface="Times New Roman" panose="02020603050405020304" pitchFamily="18" charset="0"/>
              <a:ea typeface="宋体" panose="02010600030101010101" pitchFamily="2" charset="-122"/>
            </a:endParaRPr>
          </a:p>
        </p:txBody>
      </p:sp>
      <p:sp>
        <p:nvSpPr>
          <p:cNvPr id="21507" name="矩形 62472"/>
          <p:cNvSpPr/>
          <p:nvPr/>
        </p:nvSpPr>
        <p:spPr>
          <a:xfrm>
            <a:off x="-14287" y="1231900"/>
            <a:ext cx="793750" cy="565150"/>
          </a:xfrm>
          <a:prstGeom prst="rect">
            <a:avLst/>
          </a:prstGeom>
          <a:noFill/>
          <a:ln w="12700">
            <a:noFill/>
          </a:ln>
        </p:spPr>
        <p:txBody>
          <a:bodyPr wrap="none" anchor="t" anchorCtr="0">
            <a:spAutoFit/>
          </a:bodyPr>
          <a:p>
            <a:pPr>
              <a:lnSpc>
                <a:spcPct val="130000"/>
              </a:lnSpc>
              <a:buClr>
                <a:schemeClr val="bg1"/>
              </a:buClr>
            </a:pPr>
            <a:r>
              <a:rPr lang="zh-CN" altLang="en-US" b="1" dirty="0">
                <a:latin typeface="Times New Roman" panose="02020603050405020304" pitchFamily="18" charset="0"/>
                <a:ea typeface="微软雅黑" panose="020B0503020204020204" pitchFamily="34" charset="-122"/>
              </a:rPr>
              <a:t>求和</a:t>
            </a:r>
            <a:endParaRPr lang="zh-CN" altLang="en-US" b="1" dirty="0">
              <a:latin typeface="Times New Roman" panose="02020603050405020304" pitchFamily="18" charset="0"/>
              <a:ea typeface="微软雅黑" panose="020B0503020204020204" pitchFamily="34" charset="-122"/>
            </a:endParaRPr>
          </a:p>
        </p:txBody>
      </p:sp>
      <p:sp>
        <p:nvSpPr>
          <p:cNvPr id="21508" name="矩形 62475"/>
          <p:cNvSpPr/>
          <p:nvPr/>
        </p:nvSpPr>
        <p:spPr>
          <a:xfrm>
            <a:off x="-36512" y="2133600"/>
            <a:ext cx="490537" cy="566738"/>
          </a:xfrm>
          <a:prstGeom prst="rect">
            <a:avLst/>
          </a:prstGeom>
          <a:noFill/>
          <a:ln w="12700">
            <a:noFill/>
          </a:ln>
        </p:spPr>
        <p:txBody>
          <a:bodyPr wrap="none" anchor="t" anchorCtr="0">
            <a:spAutoFit/>
          </a:bodyPr>
          <a:p>
            <a:pPr>
              <a:lnSpc>
                <a:spcPct val="130000"/>
              </a:lnSpc>
              <a:buClr>
                <a:schemeClr val="bg1"/>
              </a:buClr>
            </a:pPr>
            <a:r>
              <a:rPr lang="zh-CN" altLang="en-US" b="1" dirty="0">
                <a:latin typeface="Times New Roman" panose="02020603050405020304" pitchFamily="18" charset="0"/>
                <a:ea typeface="微软雅黑" panose="020B0503020204020204" pitchFamily="34" charset="-122"/>
              </a:rPr>
              <a:t>得</a:t>
            </a:r>
            <a:endParaRPr lang="zh-CN" altLang="en-US" b="1" dirty="0">
              <a:latin typeface="Times New Roman" panose="02020603050405020304" pitchFamily="18" charset="0"/>
              <a:ea typeface="微软雅黑" panose="020B0503020204020204" pitchFamily="34" charset="-122"/>
            </a:endParaRPr>
          </a:p>
        </p:txBody>
      </p:sp>
      <p:sp>
        <p:nvSpPr>
          <p:cNvPr id="13317" name="文本框 62465"/>
          <p:cNvSpPr txBox="1"/>
          <p:nvPr/>
        </p:nvSpPr>
        <p:spPr>
          <a:xfrm>
            <a:off x="-36512" y="3860800"/>
            <a:ext cx="5873750" cy="647700"/>
          </a:xfrm>
          <a:prstGeom prst="rect">
            <a:avLst/>
          </a:prstGeom>
          <a:noFill/>
          <a:ln w="9525">
            <a:noFill/>
          </a:ln>
        </p:spPr>
        <p:txBody>
          <a:bodyPr anchor="t" anchorCtr="0">
            <a:spAutoFit/>
          </a:bodyPr>
          <a:p>
            <a:pPr>
              <a:lnSpc>
                <a:spcPct val="130000"/>
              </a:lnSpc>
              <a:spcBef>
                <a:spcPct val="20000"/>
              </a:spcBef>
              <a:buFont typeface="Wingdings" panose="05000000000000000000" pitchFamily="2" charset="2"/>
              <a:buChar char="l"/>
            </a:pPr>
            <a:r>
              <a:rPr lang="zh-CN" altLang="en-US" sz="2800" b="1" dirty="0">
                <a:solidFill>
                  <a:srgbClr val="FF0000"/>
                </a:solidFill>
                <a:latin typeface="黑体" panose="02010609060101010101" pitchFamily="49" charset="-122"/>
                <a:ea typeface="微软雅黑" panose="020B0503020204020204" pitchFamily="34" charset="-122"/>
              </a:rPr>
              <a:t>质点系的动能定理积分</a:t>
            </a:r>
            <a:r>
              <a:rPr lang="zh-CN" altLang="en-US" sz="2800" b="1" dirty="0">
                <a:solidFill>
                  <a:srgbClr val="FF0000"/>
                </a:solidFill>
                <a:latin typeface="Times New Roman" panose="02020603050405020304" pitchFamily="18" charset="0"/>
                <a:ea typeface="微软雅黑" panose="020B0503020204020204" pitchFamily="34" charset="-122"/>
              </a:rPr>
              <a:t>形式</a:t>
            </a:r>
            <a:endParaRPr lang="zh-CN" altLang="en-US" sz="2800" b="1">
              <a:solidFill>
                <a:srgbClr val="FF0000"/>
              </a:solidFill>
              <a:latin typeface="Times New Roman" panose="02020603050405020304" pitchFamily="18" charset="0"/>
              <a:ea typeface="微软雅黑" panose="020B0503020204020204" pitchFamily="34" charset="-122"/>
            </a:endParaRPr>
          </a:p>
        </p:txBody>
      </p:sp>
      <p:sp>
        <p:nvSpPr>
          <p:cNvPr id="13318" name="矩形 40973"/>
          <p:cNvSpPr/>
          <p:nvPr/>
        </p:nvSpPr>
        <p:spPr>
          <a:xfrm>
            <a:off x="34925" y="6140450"/>
            <a:ext cx="4005263" cy="519113"/>
          </a:xfrm>
          <a:prstGeom prst="rect">
            <a:avLst/>
          </a:prstGeom>
          <a:noFill/>
          <a:ln w="9525">
            <a:noFill/>
          </a:ln>
        </p:spPr>
        <p:txBody>
          <a:bodyPr wrap="none" anchor="t" anchorCtr="0">
            <a:spAutoFit/>
          </a:bodyPr>
          <a:p>
            <a:pPr>
              <a:buFont typeface="Wingdings" panose="05000000000000000000" pitchFamily="2" charset="2"/>
              <a:buChar char="l"/>
            </a:pPr>
            <a:r>
              <a:rPr lang="zh-CN" altLang="en-US" sz="2800" b="1" dirty="0">
                <a:solidFill>
                  <a:srgbClr val="FF0000"/>
                </a:solidFill>
                <a:latin typeface="Times New Roman" panose="02020603050405020304" pitchFamily="18" charset="0"/>
                <a:ea typeface="微软雅黑" panose="020B0503020204020204" pitchFamily="34" charset="-122"/>
              </a:rPr>
              <a:t>如何将无限变成有限？</a:t>
            </a:r>
            <a:endParaRPr lang="en-US" altLang="zh-CN" sz="2800" b="1">
              <a:solidFill>
                <a:srgbClr val="FF0000"/>
              </a:solidFill>
              <a:latin typeface="Times New Roman" panose="02020603050405020304" pitchFamily="18" charset="0"/>
              <a:ea typeface="微软雅黑" panose="020B0503020204020204" pitchFamily="34" charset="-122"/>
            </a:endParaRPr>
          </a:p>
        </p:txBody>
      </p:sp>
      <p:sp>
        <p:nvSpPr>
          <p:cNvPr id="21511" name="椭圆 41999"/>
          <p:cNvSpPr/>
          <p:nvPr/>
        </p:nvSpPr>
        <p:spPr>
          <a:xfrm>
            <a:off x="7524750" y="188913"/>
            <a:ext cx="1079500" cy="26638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1512" name="椭圆 42001"/>
          <p:cNvSpPr/>
          <p:nvPr/>
        </p:nvSpPr>
        <p:spPr>
          <a:xfrm>
            <a:off x="7740650" y="2278063"/>
            <a:ext cx="144463" cy="142875"/>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1513" name="椭圆 42002"/>
          <p:cNvSpPr/>
          <p:nvPr/>
        </p:nvSpPr>
        <p:spPr>
          <a:xfrm>
            <a:off x="8029575" y="1412875"/>
            <a:ext cx="144463" cy="142875"/>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1514" name="椭圆 42003"/>
          <p:cNvSpPr/>
          <p:nvPr/>
        </p:nvSpPr>
        <p:spPr>
          <a:xfrm>
            <a:off x="7596188" y="981075"/>
            <a:ext cx="144462" cy="142875"/>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1515" name="直接连接符 42005"/>
          <p:cNvSpPr/>
          <p:nvPr/>
        </p:nvSpPr>
        <p:spPr>
          <a:xfrm>
            <a:off x="7669213" y="1052513"/>
            <a:ext cx="144462" cy="1296987"/>
          </a:xfrm>
          <a:prstGeom prst="line">
            <a:avLst/>
          </a:prstGeom>
          <a:ln w="9525" cap="flat" cmpd="sng">
            <a:solidFill>
              <a:schemeClr val="tx1"/>
            </a:solidFill>
            <a:prstDash val="lgDashDotDot"/>
            <a:round/>
            <a:headEnd type="none" w="med" len="med"/>
            <a:tailEnd type="none" w="med" len="med"/>
          </a:ln>
        </p:spPr>
      </p:sp>
      <p:sp>
        <p:nvSpPr>
          <p:cNvPr id="21516" name="直接连接符 42006"/>
          <p:cNvSpPr/>
          <p:nvPr/>
        </p:nvSpPr>
        <p:spPr>
          <a:xfrm flipH="1">
            <a:off x="6948488" y="1052513"/>
            <a:ext cx="720725" cy="73025"/>
          </a:xfrm>
          <a:prstGeom prst="line">
            <a:avLst/>
          </a:prstGeom>
          <a:ln w="38100" cap="flat" cmpd="dbl">
            <a:solidFill>
              <a:srgbClr val="FF0000"/>
            </a:solidFill>
            <a:prstDash val="solid"/>
            <a:round/>
            <a:headEnd type="none" w="med" len="med"/>
            <a:tailEnd type="triangle" w="med" len="med"/>
          </a:ln>
        </p:spPr>
      </p:sp>
      <p:sp>
        <p:nvSpPr>
          <p:cNvPr id="21517" name="直接连接符 42007"/>
          <p:cNvSpPr/>
          <p:nvPr/>
        </p:nvSpPr>
        <p:spPr>
          <a:xfrm flipV="1">
            <a:off x="7813675" y="1485900"/>
            <a:ext cx="287338" cy="863600"/>
          </a:xfrm>
          <a:prstGeom prst="line">
            <a:avLst/>
          </a:prstGeom>
          <a:ln w="9525" cap="flat" cmpd="sng">
            <a:solidFill>
              <a:schemeClr val="tx1"/>
            </a:solidFill>
            <a:prstDash val="lgDashDotDot"/>
            <a:round/>
            <a:headEnd type="none" w="med" len="med"/>
            <a:tailEnd type="none" w="med" len="med"/>
          </a:ln>
        </p:spPr>
      </p:sp>
      <p:sp>
        <p:nvSpPr>
          <p:cNvPr id="21518" name="直接连接符 42008"/>
          <p:cNvSpPr/>
          <p:nvPr/>
        </p:nvSpPr>
        <p:spPr>
          <a:xfrm flipH="1" flipV="1">
            <a:off x="7740650" y="1343025"/>
            <a:ext cx="360363" cy="142875"/>
          </a:xfrm>
          <a:prstGeom prst="line">
            <a:avLst/>
          </a:prstGeom>
          <a:ln w="38100" cap="flat" cmpd="dbl">
            <a:solidFill>
              <a:srgbClr val="FF0000"/>
            </a:solidFill>
            <a:prstDash val="solid"/>
            <a:round/>
            <a:headEnd type="none" w="med" len="med"/>
            <a:tailEnd type="triangle" w="med" len="med"/>
          </a:ln>
        </p:spPr>
      </p:sp>
      <p:sp>
        <p:nvSpPr>
          <p:cNvPr id="21519" name="矩形 42009"/>
          <p:cNvSpPr/>
          <p:nvPr/>
        </p:nvSpPr>
        <p:spPr>
          <a:xfrm>
            <a:off x="6948488" y="1196975"/>
            <a:ext cx="393700" cy="457200"/>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v</a:t>
            </a:r>
            <a:r>
              <a:rPr lang="en-US" altLang="zh-CN" b="1" baseline="-25000">
                <a:solidFill>
                  <a:schemeClr val="bg2"/>
                </a:solidFill>
                <a:latin typeface="Times New Roman" panose="02020603050405020304" pitchFamily="18" charset="0"/>
                <a:ea typeface="宋体" panose="02010600030101010101" pitchFamily="2" charset="-122"/>
              </a:rPr>
              <a:t>i</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21520" name="矩形 42010"/>
          <p:cNvSpPr/>
          <p:nvPr/>
        </p:nvSpPr>
        <p:spPr>
          <a:xfrm>
            <a:off x="7669213" y="693738"/>
            <a:ext cx="268287" cy="457200"/>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i</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21521" name="矩形 42011"/>
          <p:cNvSpPr/>
          <p:nvPr/>
        </p:nvSpPr>
        <p:spPr>
          <a:xfrm>
            <a:off x="8316913" y="1125538"/>
            <a:ext cx="404812" cy="457200"/>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C</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21522" name="矩形 42012"/>
          <p:cNvSpPr/>
          <p:nvPr/>
        </p:nvSpPr>
        <p:spPr>
          <a:xfrm>
            <a:off x="7885113" y="2493963"/>
            <a:ext cx="369887" cy="457200"/>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P</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21523" name="矩形 42013"/>
          <p:cNvSpPr/>
          <p:nvPr/>
        </p:nvSpPr>
        <p:spPr>
          <a:xfrm>
            <a:off x="7885113" y="909638"/>
            <a:ext cx="482600" cy="457200"/>
          </a:xfrm>
          <a:prstGeom prst="rect">
            <a:avLst/>
          </a:prstGeom>
          <a:noFill/>
          <a:ln w="9525">
            <a:noFill/>
          </a:ln>
        </p:spPr>
        <p:txBody>
          <a:bodyPr wrap="none" anchor="t" anchorCtr="0">
            <a:spAutoFit/>
          </a:bodyPr>
          <a:p>
            <a:r>
              <a:rPr lang="en-US" altLang="zh-CN" b="1" err="1">
                <a:solidFill>
                  <a:schemeClr val="bg2"/>
                </a:solidFill>
                <a:latin typeface="Times New Roman" panose="02020603050405020304" pitchFamily="18" charset="0"/>
                <a:ea typeface="宋体" panose="02010600030101010101" pitchFamily="2" charset="-122"/>
              </a:rPr>
              <a:t>v</a:t>
            </a:r>
            <a:r>
              <a:rPr lang="en-US" altLang="zh-CN" b="1" baseline="-25000" err="1">
                <a:solidFill>
                  <a:schemeClr val="bg2"/>
                </a:solidFill>
                <a:latin typeface="Times New Roman" panose="02020603050405020304" pitchFamily="18" charset="0"/>
                <a:ea typeface="宋体" panose="02010600030101010101" pitchFamily="2" charset="-122"/>
              </a:rPr>
              <a:t>C</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21524" name="任意多边形 42014"/>
          <p:cNvSpPr/>
          <p:nvPr/>
        </p:nvSpPr>
        <p:spPr>
          <a:xfrm>
            <a:off x="8029575" y="44450"/>
            <a:ext cx="576263" cy="433388"/>
          </a:xfrm>
          <a:custGeom>
            <a:avLst/>
            <a:gdLst/>
            <a:ahLst/>
            <a:cxnLst/>
            <a:pathLst>
              <a:path w="363" h="273">
                <a:moveTo>
                  <a:pt x="363" y="273"/>
                </a:moveTo>
                <a:cubicBezTo>
                  <a:pt x="359" y="246"/>
                  <a:pt x="355" y="220"/>
                  <a:pt x="317" y="182"/>
                </a:cubicBezTo>
                <a:cubicBezTo>
                  <a:pt x="279" y="144"/>
                  <a:pt x="189" y="76"/>
                  <a:pt x="136" y="46"/>
                </a:cubicBezTo>
                <a:cubicBezTo>
                  <a:pt x="83" y="16"/>
                  <a:pt x="23" y="8"/>
                  <a:pt x="0" y="0"/>
                </a:cubicBezTo>
              </a:path>
            </a:pathLst>
          </a:custGeom>
          <a:noFill/>
          <a:ln w="38100" cap="flat" cmpd="sng">
            <a:solidFill>
              <a:schemeClr val="tx1"/>
            </a:solidFill>
            <a:prstDash val="solid"/>
            <a:round/>
            <a:headEnd type="none" w="med" len="med"/>
            <a:tailEnd type="triangle" w="med" len="med"/>
          </a:ln>
        </p:spPr>
        <p:txBody>
          <a:bodyPr/>
          <a:p>
            <a:endParaRPr lang="zh-CN" altLang="en-US"/>
          </a:p>
        </p:txBody>
      </p:sp>
      <p:graphicFrame>
        <p:nvGraphicFramePr>
          <p:cNvPr id="21525" name="对象 42015"/>
          <p:cNvGraphicFramePr/>
          <p:nvPr/>
        </p:nvGraphicFramePr>
        <p:xfrm>
          <a:off x="8532813" y="44450"/>
          <a:ext cx="327025" cy="298450"/>
        </p:xfrm>
        <a:graphic>
          <a:graphicData uri="http://schemas.openxmlformats.org/presentationml/2006/ole">
            <mc:AlternateContent xmlns:mc="http://schemas.openxmlformats.org/markup-compatibility/2006">
              <mc:Choice xmlns:v="urn:schemas-microsoft-com:vml" Requires="v">
                <p:oleObj spid="_x0000_s3118" name="" r:id="rId1" imgW="152400" imgH="139700" progId="Equation.3">
                  <p:embed/>
                </p:oleObj>
              </mc:Choice>
              <mc:Fallback>
                <p:oleObj name="" r:id="rId1" imgW="152400" imgH="139700" progId="Equation.3">
                  <p:embed/>
                  <p:pic>
                    <p:nvPicPr>
                      <p:cNvPr id="0" name="图片 3117"/>
                      <p:cNvPicPr/>
                      <p:nvPr/>
                    </p:nvPicPr>
                    <p:blipFill>
                      <a:blip r:embed="rId2"/>
                      <a:stretch>
                        <a:fillRect/>
                      </a:stretch>
                    </p:blipFill>
                    <p:spPr>
                      <a:xfrm>
                        <a:off x="8532813" y="44450"/>
                        <a:ext cx="327025" cy="298450"/>
                      </a:xfrm>
                      <a:prstGeom prst="rect">
                        <a:avLst/>
                      </a:prstGeom>
                      <a:noFill/>
                      <a:ln w="38100">
                        <a:noFill/>
                        <a:miter/>
                      </a:ln>
                    </p:spPr>
                  </p:pic>
                </p:oleObj>
              </mc:Fallback>
            </mc:AlternateContent>
          </a:graphicData>
        </a:graphic>
      </p:graphicFrame>
      <p:graphicFrame>
        <p:nvGraphicFramePr>
          <p:cNvPr id="21526" name="对象 1">
            <a:hlinkClick r:id="" action="ppaction://ole?verb="/>
          </p:cNvPr>
          <p:cNvGraphicFramePr>
            <a:graphicFrameLocks noChangeAspect="1"/>
          </p:cNvGraphicFramePr>
          <p:nvPr/>
        </p:nvGraphicFramePr>
        <p:xfrm>
          <a:off x="84138" y="288925"/>
          <a:ext cx="2422525" cy="950913"/>
        </p:xfrm>
        <a:graphic>
          <a:graphicData uri="http://schemas.openxmlformats.org/presentationml/2006/ole">
            <mc:AlternateContent xmlns:mc="http://schemas.openxmlformats.org/markup-compatibility/2006">
              <mc:Choice xmlns:v="urn:schemas-microsoft-com:vml" Requires="v">
                <p:oleObj spid="_x0000_s3119" name="" r:id="rId3" imgW="1002665" imgH="393700" progId="Equation.KSEE3">
                  <p:embed/>
                </p:oleObj>
              </mc:Choice>
              <mc:Fallback>
                <p:oleObj name="" r:id="rId3" imgW="1002665" imgH="393700" progId="Equation.KSEE3">
                  <p:embed/>
                  <p:pic>
                    <p:nvPicPr>
                      <p:cNvPr id="0" name="图片 3118"/>
                      <p:cNvPicPr/>
                      <p:nvPr/>
                    </p:nvPicPr>
                    <p:blipFill>
                      <a:blip r:embed="rId4"/>
                      <a:stretch>
                        <a:fillRect/>
                      </a:stretch>
                    </p:blipFill>
                    <p:spPr>
                      <a:xfrm>
                        <a:off x="84138" y="288925"/>
                        <a:ext cx="2422525" cy="950913"/>
                      </a:xfrm>
                      <a:prstGeom prst="rect">
                        <a:avLst/>
                      </a:prstGeom>
                      <a:noFill/>
                      <a:ln w="38100">
                        <a:noFill/>
                        <a:miter/>
                      </a:ln>
                    </p:spPr>
                  </p:pic>
                </p:oleObj>
              </mc:Fallback>
            </mc:AlternateContent>
          </a:graphicData>
        </a:graphic>
      </p:graphicFrame>
      <p:graphicFrame>
        <p:nvGraphicFramePr>
          <p:cNvPr id="21527" name="对象 2">
            <a:hlinkClick r:id="" action="ppaction://ole?verb="/>
          </p:cNvPr>
          <p:cNvGraphicFramePr>
            <a:graphicFrameLocks noChangeAspect="1"/>
          </p:cNvGraphicFramePr>
          <p:nvPr/>
        </p:nvGraphicFramePr>
        <p:xfrm>
          <a:off x="857250" y="925513"/>
          <a:ext cx="3749675" cy="976312"/>
        </p:xfrm>
        <a:graphic>
          <a:graphicData uri="http://schemas.openxmlformats.org/presentationml/2006/ole">
            <mc:AlternateContent xmlns:mc="http://schemas.openxmlformats.org/markup-compatibility/2006">
              <mc:Choice xmlns:v="urn:schemas-microsoft-com:vml" Requires="v">
                <p:oleObj spid="_x0000_s3120" name="" r:id="rId5" imgW="1511300" imgH="393700" progId="Equation.KSEE3">
                  <p:embed/>
                </p:oleObj>
              </mc:Choice>
              <mc:Fallback>
                <p:oleObj name="" r:id="rId5" imgW="1511300" imgH="393700" progId="Equation.KSEE3">
                  <p:embed/>
                  <p:pic>
                    <p:nvPicPr>
                      <p:cNvPr id="0" name="图片 3119"/>
                      <p:cNvPicPr/>
                      <p:nvPr/>
                    </p:nvPicPr>
                    <p:blipFill>
                      <a:blip r:embed="rId6"/>
                      <a:stretch>
                        <a:fillRect/>
                      </a:stretch>
                    </p:blipFill>
                    <p:spPr>
                      <a:xfrm>
                        <a:off x="857250" y="925513"/>
                        <a:ext cx="3749675" cy="976312"/>
                      </a:xfrm>
                      <a:prstGeom prst="rect">
                        <a:avLst/>
                      </a:prstGeom>
                      <a:noFill/>
                      <a:ln w="38100">
                        <a:noFill/>
                        <a:miter/>
                      </a:ln>
                    </p:spPr>
                  </p:pic>
                </p:oleObj>
              </mc:Fallback>
            </mc:AlternateContent>
          </a:graphicData>
        </a:graphic>
      </p:graphicFrame>
      <p:graphicFrame>
        <p:nvGraphicFramePr>
          <p:cNvPr id="21528" name="对象 3">
            <a:hlinkClick r:id="" action="ppaction://ole?verb="/>
          </p:cNvPr>
          <p:cNvGraphicFramePr>
            <a:graphicFrameLocks noChangeAspect="1"/>
          </p:cNvGraphicFramePr>
          <p:nvPr/>
        </p:nvGraphicFramePr>
        <p:xfrm>
          <a:off x="1389063" y="2159000"/>
          <a:ext cx="2079625" cy="630238"/>
        </p:xfrm>
        <a:graphic>
          <a:graphicData uri="http://schemas.openxmlformats.org/presentationml/2006/ole">
            <mc:AlternateContent xmlns:mc="http://schemas.openxmlformats.org/markup-compatibility/2006">
              <mc:Choice xmlns:v="urn:schemas-microsoft-com:vml" Requires="v">
                <p:oleObj spid="_x0000_s3121" name="" r:id="rId7" imgW="838200" imgH="254000" progId="Equation.KSEE3">
                  <p:embed/>
                </p:oleObj>
              </mc:Choice>
              <mc:Fallback>
                <p:oleObj name="" r:id="rId7" imgW="838200" imgH="254000" progId="Equation.KSEE3">
                  <p:embed/>
                  <p:pic>
                    <p:nvPicPr>
                      <p:cNvPr id="0" name="图片 3120"/>
                      <p:cNvPicPr/>
                      <p:nvPr/>
                    </p:nvPicPr>
                    <p:blipFill>
                      <a:blip r:embed="rId8"/>
                      <a:stretch>
                        <a:fillRect/>
                      </a:stretch>
                    </p:blipFill>
                    <p:spPr>
                      <a:xfrm>
                        <a:off x="1389063" y="2159000"/>
                        <a:ext cx="2079625" cy="630238"/>
                      </a:xfrm>
                      <a:prstGeom prst="rect">
                        <a:avLst/>
                      </a:prstGeom>
                      <a:noFill/>
                      <a:ln w="38100">
                        <a:noFill/>
                        <a:miter/>
                      </a:ln>
                    </p:spPr>
                  </p:pic>
                </p:oleObj>
              </mc:Fallback>
            </mc:AlternateContent>
          </a:graphicData>
        </a:graphic>
      </p:graphicFrame>
      <p:graphicFrame>
        <p:nvGraphicFramePr>
          <p:cNvPr id="13337" name="对象 5">
            <a:hlinkClick r:id="" action="ppaction://ole?verb="/>
          </p:cNvPr>
          <p:cNvGraphicFramePr>
            <a:graphicFrameLocks noChangeAspect="1"/>
          </p:cNvGraphicFramePr>
          <p:nvPr/>
        </p:nvGraphicFramePr>
        <p:xfrm>
          <a:off x="163513" y="4554538"/>
          <a:ext cx="1920875" cy="536575"/>
        </p:xfrm>
        <a:graphic>
          <a:graphicData uri="http://schemas.openxmlformats.org/presentationml/2006/ole">
            <mc:AlternateContent xmlns:mc="http://schemas.openxmlformats.org/markup-compatibility/2006">
              <mc:Choice xmlns:v="urn:schemas-microsoft-com:vml" Requires="v">
                <p:oleObj spid="_x0000_s3122" name="" r:id="rId9" imgW="774065" imgH="215900" progId="Equation.KSEE3">
                  <p:embed/>
                </p:oleObj>
              </mc:Choice>
              <mc:Fallback>
                <p:oleObj name="" r:id="rId9" imgW="774065" imgH="215900" progId="Equation.KSEE3">
                  <p:embed/>
                  <p:pic>
                    <p:nvPicPr>
                      <p:cNvPr id="0" name="图片 3121"/>
                      <p:cNvPicPr/>
                      <p:nvPr/>
                    </p:nvPicPr>
                    <p:blipFill>
                      <a:blip r:embed="rId10"/>
                      <a:stretch>
                        <a:fillRect/>
                      </a:stretch>
                    </p:blipFill>
                    <p:spPr>
                      <a:xfrm>
                        <a:off x="163513" y="4554538"/>
                        <a:ext cx="1920875" cy="536575"/>
                      </a:xfrm>
                      <a:prstGeom prst="rect">
                        <a:avLst/>
                      </a:prstGeom>
                      <a:noFill/>
                      <a:ln w="38100">
                        <a:noFill/>
                        <a:miter/>
                      </a:ln>
                    </p:spPr>
                  </p:pic>
                </p:oleObj>
              </mc:Fallback>
            </mc:AlternateContent>
          </a:graphicData>
        </a:graphic>
      </p:graphicFrame>
      <p:sp>
        <p:nvSpPr>
          <p:cNvPr id="13338" name="矩形 40964"/>
          <p:cNvSpPr/>
          <p:nvPr/>
        </p:nvSpPr>
        <p:spPr>
          <a:xfrm>
            <a:off x="-252412" y="5300663"/>
            <a:ext cx="4038600" cy="533400"/>
          </a:xfrm>
          <a:prstGeom prst="rect">
            <a:avLst/>
          </a:prstGeom>
          <a:noFill/>
          <a:ln w="9525">
            <a:noFill/>
          </a:ln>
        </p:spPr>
        <p:txBody>
          <a:bodyPr lIns="92075" tIns="46038" rIns="92075" bIns="46038" anchor="t" anchorCtr="0"/>
          <a:p>
            <a:pPr marL="342900" indent="-342900" eaLnBrk="0" hangingPunct="0">
              <a:spcBef>
                <a:spcPct val="20000"/>
              </a:spcBef>
              <a:buClr>
                <a:schemeClr val="accent2"/>
              </a:buClr>
              <a:buSzPct val="75000"/>
              <a:buFont typeface="Monotype Sorts" pitchFamily="2" charset="2"/>
            </a:pPr>
            <a:r>
              <a:rPr lang="en-US" altLang="zh-CN" sz="2800" b="1">
                <a:solidFill>
                  <a:srgbClr val="FF0066"/>
                </a:solidFill>
                <a:latin typeface="微软雅黑" panose="020B0503020204020204" pitchFamily="34" charset="-122"/>
                <a:ea typeface="微软雅黑" panose="020B0503020204020204" pitchFamily="34" charset="-122"/>
              </a:rPr>
              <a:t>【</a:t>
            </a:r>
            <a:r>
              <a:rPr lang="zh-CN" altLang="en-US" sz="2800" b="1">
                <a:solidFill>
                  <a:srgbClr val="FF0066"/>
                </a:solidFill>
                <a:latin typeface="微软雅黑" panose="020B0503020204020204" pitchFamily="34" charset="-122"/>
                <a:ea typeface="微软雅黑" panose="020B0503020204020204" pitchFamily="34" charset="-122"/>
              </a:rPr>
              <a:t>困境</a:t>
            </a:r>
            <a:r>
              <a:rPr lang="en-US" altLang="zh-CN" sz="2800" b="1">
                <a:solidFill>
                  <a:srgbClr val="FF0066"/>
                </a:solidFill>
                <a:latin typeface="微软雅黑" panose="020B0503020204020204" pitchFamily="34" charset="-122"/>
                <a:ea typeface="微软雅黑" panose="020B0503020204020204" pitchFamily="34" charset="-122"/>
              </a:rPr>
              <a:t>】</a:t>
            </a:r>
            <a:r>
              <a:rPr lang="zh-CN" altLang="en-US" sz="2800" b="1" dirty="0">
                <a:solidFill>
                  <a:srgbClr val="FF0066"/>
                </a:solidFill>
                <a:latin typeface="微软雅黑" panose="020B0503020204020204" pitchFamily="34" charset="-122"/>
                <a:ea typeface="微软雅黑" panose="020B0503020204020204" pitchFamily="34" charset="-122"/>
              </a:rPr>
              <a:t>刚体的动能</a:t>
            </a:r>
            <a:endParaRPr lang="zh-CN" altLang="en-US" sz="2800" b="1" dirty="0">
              <a:solidFill>
                <a:srgbClr val="FF0066"/>
              </a:solidFill>
              <a:latin typeface="微软雅黑" panose="020B0503020204020204" pitchFamily="34" charset="-122"/>
              <a:ea typeface="微软雅黑" panose="020B0503020204020204" pitchFamily="34" charset="-122"/>
            </a:endParaRPr>
          </a:p>
        </p:txBody>
      </p:sp>
      <p:graphicFrame>
        <p:nvGraphicFramePr>
          <p:cNvPr id="13339" name="对象 9">
            <a:hlinkClick r:id="" action="ppaction://ole?verb="/>
          </p:cNvPr>
          <p:cNvGraphicFramePr>
            <a:graphicFrameLocks noChangeAspect="1"/>
          </p:cNvGraphicFramePr>
          <p:nvPr/>
        </p:nvGraphicFramePr>
        <p:xfrm>
          <a:off x="3252788" y="5080000"/>
          <a:ext cx="2363787" cy="976313"/>
        </p:xfrm>
        <a:graphic>
          <a:graphicData uri="http://schemas.openxmlformats.org/presentationml/2006/ole">
            <mc:AlternateContent xmlns:mc="http://schemas.openxmlformats.org/markup-compatibility/2006">
              <mc:Choice xmlns:v="urn:schemas-microsoft-com:vml" Requires="v">
                <p:oleObj spid="_x0000_s3123" name="" r:id="rId11" imgW="952500" imgH="393700" progId="Equation.KSEE3">
                  <p:embed/>
                </p:oleObj>
              </mc:Choice>
              <mc:Fallback>
                <p:oleObj name="" r:id="rId11" imgW="952500" imgH="393700" progId="Equation.KSEE3">
                  <p:embed/>
                  <p:pic>
                    <p:nvPicPr>
                      <p:cNvPr id="0" name="图片 3122"/>
                      <p:cNvPicPr/>
                      <p:nvPr/>
                    </p:nvPicPr>
                    <p:blipFill>
                      <a:blip r:embed="rId12"/>
                      <a:stretch>
                        <a:fillRect/>
                      </a:stretch>
                    </p:blipFill>
                    <p:spPr>
                      <a:xfrm>
                        <a:off x="3252788" y="5080000"/>
                        <a:ext cx="2363787" cy="976313"/>
                      </a:xfrm>
                      <a:prstGeom prst="rect">
                        <a:avLst/>
                      </a:prstGeom>
                      <a:noFill/>
                      <a:ln w="38100">
                        <a:noFill/>
                        <a:miter/>
                      </a:ln>
                    </p:spPr>
                  </p:pic>
                </p:oleObj>
              </mc:Fallback>
            </mc:AlternateContent>
          </a:graphicData>
        </a:graphic>
      </p:graphicFrame>
      <p:sp>
        <p:nvSpPr>
          <p:cNvPr id="17" name="文本框 16"/>
          <p:cNvSpPr txBox="1"/>
          <p:nvPr/>
        </p:nvSpPr>
        <p:spPr>
          <a:xfrm>
            <a:off x="5705475" y="3573463"/>
            <a:ext cx="2768600" cy="2676525"/>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zh-CN" altLang="en-US" sz="1800" b="1" dirty="0">
                <a:solidFill>
                  <a:schemeClr val="accent2"/>
                </a:solidFill>
                <a:latin typeface="Times New Roman" panose="02020603050405020304" pitchFamily="18" charset="0"/>
                <a:ea typeface="微软雅黑" panose="020B0503020204020204" pitchFamily="34" charset="-122"/>
              </a:rPr>
              <a:t>质点系的动量，动量矩积分可以推出动能定理积分形式，为了解决刚体动能的无限问题，你认为：</a:t>
            </a:r>
            <a:r>
              <a:rPr lang="en-US" altLang="zh-CN" sz="1800" b="1" dirty="0">
                <a:solidFill>
                  <a:schemeClr val="accent2"/>
                </a:solidFill>
                <a:latin typeface="Times New Roman" panose="02020603050405020304" pitchFamily="18" charset="0"/>
                <a:ea typeface="微软雅黑" panose="020B0503020204020204" pitchFamily="34" charset="-122"/>
              </a:rPr>
              <a:t>1</a:t>
            </a:r>
            <a:r>
              <a:rPr lang="zh-CN" altLang="en-US" sz="1800" b="1" dirty="0">
                <a:solidFill>
                  <a:schemeClr val="accent2"/>
                </a:solidFill>
                <a:latin typeface="Times New Roman" panose="02020603050405020304" pitchFamily="18" charset="0"/>
                <a:ea typeface="微软雅黑" panose="020B0503020204020204" pitchFamily="34" charset="-122"/>
              </a:rPr>
              <a:t>）需要引入新的不变量吗？</a:t>
            </a:r>
            <a:r>
              <a:rPr lang="en-US" altLang="zh-CN" sz="1800" b="1" dirty="0">
                <a:solidFill>
                  <a:schemeClr val="accent2"/>
                </a:solidFill>
                <a:latin typeface="Times New Roman" panose="02020603050405020304" pitchFamily="18" charset="0"/>
                <a:ea typeface="微软雅黑" panose="020B0503020204020204" pitchFamily="34" charset="-122"/>
              </a:rPr>
              <a:t>2</a:t>
            </a:r>
            <a:r>
              <a:rPr lang="zh-CN" altLang="en-US" sz="1800" b="1" dirty="0">
                <a:solidFill>
                  <a:schemeClr val="accent2"/>
                </a:solidFill>
                <a:latin typeface="Times New Roman" panose="02020603050405020304" pitchFamily="18" charset="0"/>
                <a:ea typeface="微软雅黑" panose="020B0503020204020204" pitchFamily="34" charset="-122"/>
              </a:rPr>
              <a:t>）需要哪些不变量可以解决刚体的动能的无限问题？</a:t>
            </a:r>
            <a:endParaRPr lang="zh-CN" altLang="en-US" sz="1800" b="1" dirty="0">
              <a:solidFill>
                <a:schemeClr val="accent2"/>
              </a:solidFill>
              <a:latin typeface="Times New Roman" panose="02020603050405020304" pitchFamily="18" charset="0"/>
              <a:ea typeface="微软雅黑" panose="020B0503020204020204" pitchFamily="34" charset="-122"/>
            </a:endParaRPr>
          </a:p>
        </p:txBody>
      </p:sp>
      <p:graphicFrame>
        <p:nvGraphicFramePr>
          <p:cNvPr id="21533" name="对象 17">
            <a:hlinkClick r:id="" action="ppaction://ole?verb="/>
          </p:cNvPr>
          <p:cNvGraphicFramePr>
            <a:graphicFrameLocks noChangeAspect="1"/>
          </p:cNvGraphicFramePr>
          <p:nvPr/>
        </p:nvGraphicFramePr>
        <p:xfrm>
          <a:off x="8474075" y="6162675"/>
          <a:ext cx="523875" cy="523875"/>
        </p:xfrm>
        <a:graphic>
          <a:graphicData uri="http://schemas.openxmlformats.org/presentationml/2006/ole">
            <mc:AlternateContent xmlns:mc="http://schemas.openxmlformats.org/markup-compatibility/2006">
              <mc:Choice xmlns:v="urn:schemas-microsoft-com:vml" Requires="v">
                <p:oleObj spid="_x0000_s3124" name="" r:id="rId13" imgW="203200" imgH="203200" progId="Equation.KSEE3">
                  <p:embed/>
                </p:oleObj>
              </mc:Choice>
              <mc:Fallback>
                <p:oleObj name="" r:id="rId13" imgW="203200" imgH="203200" progId="Equation.KSEE3">
                  <p:embed/>
                  <p:pic>
                    <p:nvPicPr>
                      <p:cNvPr id="0" name="图片 3123"/>
                      <p:cNvPicPr/>
                      <p:nvPr/>
                    </p:nvPicPr>
                    <p:blipFill>
                      <a:blip r:embed="rId14"/>
                      <a:stretch>
                        <a:fillRect/>
                      </a:stretch>
                    </p:blipFill>
                    <p:spPr>
                      <a:xfrm>
                        <a:off x="8474075" y="6162675"/>
                        <a:ext cx="523875" cy="523875"/>
                      </a:xfrm>
                      <a:prstGeom prst="rect">
                        <a:avLst/>
                      </a:prstGeom>
                      <a:noFill/>
                      <a:ln w="38100">
                        <a:noFill/>
                        <a:miter/>
                      </a:ln>
                    </p:spPr>
                  </p:pic>
                </p:oleObj>
              </mc:Fallback>
            </mc:AlternateContent>
          </a:graphicData>
        </a:graphic>
      </p:graphicFrame>
      <p:pic>
        <p:nvPicPr>
          <p:cNvPr id="21534" name="图片 11272">
            <a:hlinkClick r:id="rId15"/>
          </p:cNvPr>
          <p:cNvPicPr>
            <a:picLocks noChangeAspect="1"/>
          </p:cNvPicPr>
          <p:nvPr/>
        </p:nvPicPr>
        <p:blipFill>
          <a:blip r:embed="rId16"/>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linds(horizontal)">
                                      <p:cBhvr>
                                        <p:cTn id="7" dur="50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37"/>
                                        </p:tgtEl>
                                        <p:attrNameLst>
                                          <p:attrName>style.visibility</p:attrName>
                                        </p:attrNameLst>
                                      </p:cBhvr>
                                      <p:to>
                                        <p:strVal val="visible"/>
                                      </p:to>
                                    </p:set>
                                    <p:animEffect transition="in" filter="blinds(horizontal)">
                                      <p:cBhvr>
                                        <p:cTn id="12" dur="500"/>
                                        <p:tgtEl>
                                          <p:spTgt spid="133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38"/>
                                        </p:tgtEl>
                                        <p:attrNameLst>
                                          <p:attrName>style.visibility</p:attrName>
                                        </p:attrNameLst>
                                      </p:cBhvr>
                                      <p:to>
                                        <p:strVal val="visible"/>
                                      </p:to>
                                    </p:set>
                                    <p:animEffect transition="in" filter="blinds(horizontal)">
                                      <p:cBhvr>
                                        <p:cTn id="17" dur="500"/>
                                        <p:tgtEl>
                                          <p:spTgt spid="133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339"/>
                                        </p:tgtEl>
                                        <p:attrNameLst>
                                          <p:attrName>style.visibility</p:attrName>
                                        </p:attrNameLst>
                                      </p:cBhvr>
                                      <p:to>
                                        <p:strVal val="visible"/>
                                      </p:to>
                                    </p:set>
                                    <p:animEffect transition="in" filter="blinds(horizontal)">
                                      <p:cBhvr>
                                        <p:cTn id="22" dur="500"/>
                                        <p:tgtEl>
                                          <p:spTgt spid="1333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318"/>
                                        </p:tgtEl>
                                        <p:attrNameLst>
                                          <p:attrName>style.visibility</p:attrName>
                                        </p:attrNameLst>
                                      </p:cBhvr>
                                      <p:to>
                                        <p:strVal val="visible"/>
                                      </p:to>
                                    </p:set>
                                    <p:animEffect transition="in" filter="blinds(horizontal)">
                                      <p:cBhvr>
                                        <p:cTn id="27" dur="500"/>
                                        <p:tgtEl>
                                          <p:spTgt spid="133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500"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38" grpId="0"/>
      <p:bldP spid="13318"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4425950" y="6045200"/>
            <a:ext cx="1984375" cy="9064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 name="矩形 3"/>
          <p:cNvSpPr/>
          <p:nvPr/>
        </p:nvSpPr>
        <p:spPr>
          <a:xfrm>
            <a:off x="4413250" y="5235575"/>
            <a:ext cx="1984375" cy="7286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 name="矩形 2"/>
          <p:cNvSpPr/>
          <p:nvPr/>
        </p:nvSpPr>
        <p:spPr>
          <a:xfrm>
            <a:off x="485775" y="3825875"/>
            <a:ext cx="2586038" cy="8096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 name="矩形 1"/>
          <p:cNvSpPr/>
          <p:nvPr/>
        </p:nvSpPr>
        <p:spPr>
          <a:xfrm>
            <a:off x="5364163" y="1036638"/>
            <a:ext cx="2160588" cy="12969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2533" name="矩形 40961"/>
          <p:cNvSpPr/>
          <p:nvPr/>
        </p:nvSpPr>
        <p:spPr>
          <a:xfrm>
            <a:off x="34925" y="155575"/>
            <a:ext cx="6813550" cy="609600"/>
          </a:xfrm>
          <a:prstGeom prst="rect">
            <a:avLst/>
          </a:prstGeom>
          <a:noFill/>
          <a:ln w="9525">
            <a:noFill/>
          </a:ln>
        </p:spPr>
        <p:txBody>
          <a:bodyPr lIns="92075" tIns="46038" rIns="92075" bIns="46038" anchor="t" anchorCtr="0"/>
          <a:p>
            <a:pPr marL="342900" indent="-342900" eaLnBrk="0" hangingPunct="0">
              <a:spcBef>
                <a:spcPct val="20000"/>
              </a:spcBef>
              <a:buClr>
                <a:schemeClr val="accent2"/>
              </a:buClr>
              <a:buSzPct val="75000"/>
              <a:buFont typeface="Monotype Sorts" pitchFamily="2" charset="2"/>
            </a:pPr>
            <a:r>
              <a:rPr lang="zh-CN" altLang="en-US" sz="2800" b="1" dirty="0">
                <a:solidFill>
                  <a:srgbClr val="FF0000"/>
                </a:solidFill>
                <a:latin typeface="微软雅黑" panose="020B0503020204020204" pitchFamily="34" charset="-122"/>
                <a:ea typeface="微软雅黑" panose="020B0503020204020204" pitchFamily="34" charset="-122"/>
              </a:rPr>
              <a:t>8</a:t>
            </a:r>
            <a:r>
              <a:rPr lang="en-US" altLang="zh-CN" sz="2800" b="1">
                <a:solidFill>
                  <a:srgbClr val="FF0000"/>
                </a:solidFill>
                <a:latin typeface="微软雅黑" panose="020B0503020204020204" pitchFamily="34" charset="-122"/>
                <a:ea typeface="微软雅黑" panose="020B0503020204020204" pitchFamily="34" charset="-122"/>
              </a:rPr>
              <a:t>.4.5</a:t>
            </a:r>
            <a:r>
              <a:rPr lang="zh-CN" altLang="zh-CN" sz="2800" b="1" dirty="0">
                <a:solidFill>
                  <a:srgbClr val="FF0000"/>
                </a:solidFill>
                <a:latin typeface="微软雅黑" panose="020B0503020204020204" pitchFamily="34" charset="-122"/>
                <a:ea typeface="微软雅黑" panose="020B0503020204020204" pitchFamily="34" charset="-122"/>
              </a:rPr>
              <a:t>  </a:t>
            </a:r>
            <a:r>
              <a:rPr lang="zh-CN" altLang="zh-CN" sz="2800" b="1">
                <a:solidFill>
                  <a:srgbClr val="FF0000"/>
                </a:solidFill>
                <a:latin typeface="微软雅黑" panose="020B0503020204020204" pitchFamily="34" charset="-122"/>
                <a:ea typeface="微软雅黑" panose="020B0503020204020204" pitchFamily="34" charset="-122"/>
              </a:rPr>
              <a:t>刚体动能</a:t>
            </a:r>
            <a:endParaRPr lang="zh-CN" altLang="zh-CN" sz="2800" b="1">
              <a:solidFill>
                <a:srgbClr val="FF0000"/>
              </a:solidFill>
              <a:latin typeface="微软雅黑" panose="020B0503020204020204" pitchFamily="34" charset="-122"/>
              <a:ea typeface="微软雅黑" panose="020B0503020204020204" pitchFamily="34" charset="-122"/>
            </a:endParaRPr>
          </a:p>
        </p:txBody>
      </p:sp>
      <p:grpSp>
        <p:nvGrpSpPr>
          <p:cNvPr id="40963" name="组合 40962"/>
          <p:cNvGrpSpPr/>
          <p:nvPr/>
        </p:nvGrpSpPr>
        <p:grpSpPr>
          <a:xfrm>
            <a:off x="0" y="-100012"/>
            <a:ext cx="6029325" cy="1136650"/>
            <a:chOff x="336" y="2620"/>
            <a:chExt cx="3798" cy="716"/>
          </a:xfrm>
        </p:grpSpPr>
        <p:graphicFrame>
          <p:nvGraphicFramePr>
            <p:cNvPr id="22535" name="内容占位符 40963"/>
            <p:cNvGraphicFramePr>
              <a:graphicFrameLocks noGrp="1"/>
            </p:cNvGraphicFramePr>
            <p:nvPr>
              <p:ph sz="quarter" idx="4294967295"/>
            </p:nvPr>
          </p:nvGraphicFramePr>
          <p:xfrm>
            <a:off x="2494" y="2620"/>
            <a:ext cx="1640" cy="716"/>
          </p:xfrm>
          <a:graphic>
            <a:graphicData uri="http://schemas.openxmlformats.org/presentationml/2006/ole">
              <mc:AlternateContent xmlns:mc="http://schemas.openxmlformats.org/markup-compatibility/2006">
                <mc:Choice xmlns:v="urn:schemas-microsoft-com:vml" Requires="v">
                  <p:oleObj spid="_x0000_s3078" name="" r:id="rId1" imgW="1117600" imgH="508000" progId="Equation.3">
                    <p:embed/>
                  </p:oleObj>
                </mc:Choice>
                <mc:Fallback>
                  <p:oleObj name="" r:id="rId1" imgW="1117600" imgH="508000" progId="Equation.3">
                    <p:embed/>
                    <p:pic>
                      <p:nvPicPr>
                        <p:cNvPr id="0" name="图片 3077"/>
                        <p:cNvPicPr/>
                        <p:nvPr/>
                      </p:nvPicPr>
                      <p:blipFill>
                        <a:blip r:embed="rId2"/>
                        <a:stretch>
                          <a:fillRect/>
                        </a:stretch>
                      </p:blipFill>
                      <p:spPr>
                        <a:xfrm>
                          <a:off x="2494" y="2620"/>
                          <a:ext cx="1640" cy="716"/>
                        </a:xfrm>
                        <a:prstGeom prst="rect">
                          <a:avLst/>
                        </a:prstGeom>
                        <a:noFill/>
                        <a:ln w="38100">
                          <a:miter/>
                        </a:ln>
                      </p:spPr>
                    </p:pic>
                  </p:oleObj>
                </mc:Fallback>
              </mc:AlternateContent>
            </a:graphicData>
          </a:graphic>
        </p:graphicFrame>
        <p:sp>
          <p:nvSpPr>
            <p:cNvPr id="22536" name="矩形 40964"/>
            <p:cNvSpPr/>
            <p:nvPr/>
          </p:nvSpPr>
          <p:spPr>
            <a:xfrm>
              <a:off x="336" y="2745"/>
              <a:ext cx="2544" cy="336"/>
            </a:xfrm>
            <a:prstGeom prst="rect">
              <a:avLst/>
            </a:prstGeom>
            <a:noFill/>
            <a:ln w="9525">
              <a:noFill/>
            </a:ln>
          </p:spPr>
          <p:txBody>
            <a:bodyPr lIns="92075" tIns="46038" rIns="92075" bIns="46038" anchor="t" anchorCtr="0"/>
            <a:p>
              <a:pPr marL="457200" indent="-457200" eaLnBrk="0" hangingPunct="0">
                <a:spcBef>
                  <a:spcPct val="20000"/>
                </a:spcBef>
                <a:buClr>
                  <a:srgbClr val="FF0000"/>
                </a:buClr>
                <a:buSzPct val="75000"/>
                <a:buFont typeface="Wingdings" panose="05000000000000000000" pitchFamily="2" charset="2"/>
              </a:pPr>
              <a:endParaRPr lang="zh-CN" altLang="en-US" sz="2800" b="1" dirty="0">
                <a:solidFill>
                  <a:srgbClr val="FF0000"/>
                </a:solidFill>
                <a:latin typeface="微软雅黑" panose="020B0503020204020204" pitchFamily="34" charset="-122"/>
                <a:ea typeface="微软雅黑" panose="020B0503020204020204" pitchFamily="34" charset="-122"/>
              </a:endParaRPr>
            </a:p>
          </p:txBody>
        </p:sp>
      </p:grpSp>
      <p:sp>
        <p:nvSpPr>
          <p:cNvPr id="40974" name="矩形 40973"/>
          <p:cNvSpPr/>
          <p:nvPr/>
        </p:nvSpPr>
        <p:spPr>
          <a:xfrm>
            <a:off x="-36512" y="765175"/>
            <a:ext cx="3740150" cy="519113"/>
          </a:xfrm>
          <a:prstGeom prst="rect">
            <a:avLst/>
          </a:prstGeom>
          <a:noFill/>
          <a:ln w="9525">
            <a:noFill/>
          </a:ln>
        </p:spPr>
        <p:txBody>
          <a:bodyPr wrap="none" anchor="t" anchorCtr="0">
            <a:spAutoFit/>
          </a:bodyPr>
          <a:p>
            <a:r>
              <a:rPr lang="zh-CN" altLang="en-US" sz="2800" b="1" dirty="0">
                <a:solidFill>
                  <a:schemeClr val="accent2"/>
                </a:solidFill>
                <a:latin typeface="微软雅黑" panose="020B0503020204020204" pitchFamily="34" charset="-122"/>
                <a:ea typeface="微软雅黑" panose="020B0503020204020204" pitchFamily="34" charset="-122"/>
              </a:rPr>
              <a:t>如何将无限变成有限？</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22538" name="椭圆 41999"/>
          <p:cNvSpPr/>
          <p:nvPr/>
        </p:nvSpPr>
        <p:spPr>
          <a:xfrm>
            <a:off x="7845425" y="260350"/>
            <a:ext cx="1079500" cy="26638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2539" name="椭圆 42001"/>
          <p:cNvSpPr/>
          <p:nvPr/>
        </p:nvSpPr>
        <p:spPr>
          <a:xfrm>
            <a:off x="8061325" y="2349500"/>
            <a:ext cx="144463" cy="142875"/>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2540" name="椭圆 42002"/>
          <p:cNvSpPr/>
          <p:nvPr/>
        </p:nvSpPr>
        <p:spPr>
          <a:xfrm>
            <a:off x="8350250" y="1484313"/>
            <a:ext cx="144463" cy="142875"/>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2541" name="椭圆 42003"/>
          <p:cNvSpPr/>
          <p:nvPr/>
        </p:nvSpPr>
        <p:spPr>
          <a:xfrm>
            <a:off x="7916863" y="1052513"/>
            <a:ext cx="144462" cy="142875"/>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2542" name="直接连接符 42005"/>
          <p:cNvSpPr/>
          <p:nvPr/>
        </p:nvSpPr>
        <p:spPr>
          <a:xfrm>
            <a:off x="7989888" y="1123950"/>
            <a:ext cx="144462" cy="1296988"/>
          </a:xfrm>
          <a:prstGeom prst="line">
            <a:avLst/>
          </a:prstGeom>
          <a:ln w="9525" cap="flat" cmpd="sng">
            <a:solidFill>
              <a:schemeClr val="tx1"/>
            </a:solidFill>
            <a:prstDash val="lgDashDotDot"/>
            <a:round/>
            <a:headEnd type="none" w="med" len="med"/>
            <a:tailEnd type="none" w="med" len="med"/>
          </a:ln>
        </p:spPr>
      </p:sp>
      <p:sp>
        <p:nvSpPr>
          <p:cNvPr id="22543" name="直接连接符 42006"/>
          <p:cNvSpPr/>
          <p:nvPr/>
        </p:nvSpPr>
        <p:spPr>
          <a:xfrm flipH="1">
            <a:off x="7269163" y="1123950"/>
            <a:ext cx="720725" cy="73025"/>
          </a:xfrm>
          <a:prstGeom prst="line">
            <a:avLst/>
          </a:prstGeom>
          <a:ln w="38100" cap="flat" cmpd="dbl">
            <a:solidFill>
              <a:srgbClr val="FF0000"/>
            </a:solidFill>
            <a:prstDash val="solid"/>
            <a:round/>
            <a:headEnd type="none" w="med" len="med"/>
            <a:tailEnd type="triangle" w="med" len="med"/>
          </a:ln>
        </p:spPr>
      </p:sp>
      <p:sp>
        <p:nvSpPr>
          <p:cNvPr id="22544" name="直接连接符 42007"/>
          <p:cNvSpPr/>
          <p:nvPr/>
        </p:nvSpPr>
        <p:spPr>
          <a:xfrm flipV="1">
            <a:off x="8134350" y="1557338"/>
            <a:ext cx="287338" cy="863600"/>
          </a:xfrm>
          <a:prstGeom prst="line">
            <a:avLst/>
          </a:prstGeom>
          <a:ln w="9525" cap="flat" cmpd="sng">
            <a:solidFill>
              <a:schemeClr val="tx1"/>
            </a:solidFill>
            <a:prstDash val="lgDashDotDot"/>
            <a:round/>
            <a:headEnd type="none" w="med" len="med"/>
            <a:tailEnd type="none" w="med" len="med"/>
          </a:ln>
        </p:spPr>
      </p:sp>
      <p:sp>
        <p:nvSpPr>
          <p:cNvPr id="22545" name="直接连接符 42008"/>
          <p:cNvSpPr/>
          <p:nvPr/>
        </p:nvSpPr>
        <p:spPr>
          <a:xfrm flipH="1" flipV="1">
            <a:off x="8061325" y="1414463"/>
            <a:ext cx="360363" cy="142875"/>
          </a:xfrm>
          <a:prstGeom prst="line">
            <a:avLst/>
          </a:prstGeom>
          <a:ln w="38100" cap="flat" cmpd="dbl">
            <a:solidFill>
              <a:srgbClr val="FF0000"/>
            </a:solidFill>
            <a:prstDash val="solid"/>
            <a:round/>
            <a:headEnd type="none" w="med" len="med"/>
            <a:tailEnd type="triangle" w="med" len="med"/>
          </a:ln>
        </p:spPr>
      </p:sp>
      <p:sp>
        <p:nvSpPr>
          <p:cNvPr id="22546" name="矩形 42009"/>
          <p:cNvSpPr/>
          <p:nvPr/>
        </p:nvSpPr>
        <p:spPr>
          <a:xfrm>
            <a:off x="7269163" y="1268413"/>
            <a:ext cx="441325" cy="457200"/>
          </a:xfrm>
          <a:prstGeom prst="rect">
            <a:avLst/>
          </a:prstGeom>
          <a:noFill/>
          <a:ln w="9525">
            <a:noFill/>
          </a:ln>
        </p:spPr>
        <p:txBody>
          <a:bodyPr wrap="none" anchor="t" anchorCtr="0">
            <a:spAutoFit/>
          </a:bodyPr>
          <a:p>
            <a:r>
              <a:rPr lang="en-US" altLang="zh-CN" b="1">
                <a:latin typeface="华文宋体" charset="-122"/>
                <a:ea typeface="华文宋体" charset="-122"/>
              </a:rPr>
              <a:t>v</a:t>
            </a:r>
            <a:r>
              <a:rPr lang="en-US" altLang="zh-CN" b="1" baseline="-25000">
                <a:latin typeface="华文琥珀" charset="-122"/>
                <a:ea typeface="华文琥珀" charset="-122"/>
              </a:rPr>
              <a:t>i</a:t>
            </a:r>
            <a:endParaRPr lang="en-US" altLang="zh-CN" b="1" baseline="-25000">
              <a:latin typeface="华文琥珀" charset="-122"/>
              <a:ea typeface="华文琥珀" charset="-122"/>
            </a:endParaRPr>
          </a:p>
        </p:txBody>
      </p:sp>
      <p:sp>
        <p:nvSpPr>
          <p:cNvPr id="22547" name="矩形 42010"/>
          <p:cNvSpPr/>
          <p:nvPr/>
        </p:nvSpPr>
        <p:spPr>
          <a:xfrm>
            <a:off x="7989888" y="765175"/>
            <a:ext cx="338137" cy="457200"/>
          </a:xfrm>
          <a:prstGeom prst="rect">
            <a:avLst/>
          </a:prstGeom>
          <a:noFill/>
          <a:ln w="9525">
            <a:noFill/>
          </a:ln>
        </p:spPr>
        <p:txBody>
          <a:bodyPr wrap="none" anchor="t" anchorCtr="0">
            <a:spAutoFit/>
          </a:bodyPr>
          <a:p>
            <a:r>
              <a:rPr lang="en-US" altLang="zh-CN" b="1">
                <a:latin typeface="华文琥珀" charset="-122"/>
                <a:ea typeface="华文琥珀" charset="-122"/>
              </a:rPr>
              <a:t>i</a:t>
            </a:r>
            <a:endParaRPr lang="en-US" altLang="zh-CN" b="1" baseline="-25000">
              <a:latin typeface="华文琥珀" charset="-122"/>
              <a:ea typeface="华文琥珀" charset="-122"/>
            </a:endParaRPr>
          </a:p>
        </p:txBody>
      </p:sp>
      <p:sp>
        <p:nvSpPr>
          <p:cNvPr id="22548" name="矩形 42011"/>
          <p:cNvSpPr/>
          <p:nvPr/>
        </p:nvSpPr>
        <p:spPr>
          <a:xfrm>
            <a:off x="8637588" y="1196975"/>
            <a:ext cx="338137" cy="457200"/>
          </a:xfrm>
          <a:prstGeom prst="rect">
            <a:avLst/>
          </a:prstGeom>
          <a:noFill/>
          <a:ln w="9525">
            <a:noFill/>
          </a:ln>
        </p:spPr>
        <p:txBody>
          <a:bodyPr wrap="none" anchor="t" anchorCtr="0">
            <a:spAutoFit/>
          </a:bodyPr>
          <a:p>
            <a:r>
              <a:rPr lang="en-US" altLang="zh-CN" b="1">
                <a:latin typeface="华文琥珀" charset="-122"/>
                <a:ea typeface="华文琥珀" charset="-122"/>
              </a:rPr>
              <a:t>C</a:t>
            </a:r>
            <a:endParaRPr lang="en-US" altLang="zh-CN" b="1" baseline="-25000">
              <a:latin typeface="华文琥珀" charset="-122"/>
              <a:ea typeface="华文琥珀" charset="-122"/>
            </a:endParaRPr>
          </a:p>
        </p:txBody>
      </p:sp>
      <p:sp>
        <p:nvSpPr>
          <p:cNvPr id="22549" name="矩形 42012"/>
          <p:cNvSpPr/>
          <p:nvPr/>
        </p:nvSpPr>
        <p:spPr>
          <a:xfrm>
            <a:off x="8205788" y="2565400"/>
            <a:ext cx="338137" cy="457200"/>
          </a:xfrm>
          <a:prstGeom prst="rect">
            <a:avLst/>
          </a:prstGeom>
          <a:noFill/>
          <a:ln w="9525">
            <a:noFill/>
          </a:ln>
        </p:spPr>
        <p:txBody>
          <a:bodyPr wrap="none" anchor="t" anchorCtr="0">
            <a:spAutoFit/>
          </a:bodyPr>
          <a:p>
            <a:r>
              <a:rPr lang="en-US" altLang="zh-CN" b="1">
                <a:latin typeface="华文宋体" charset="-122"/>
                <a:ea typeface="华文宋体" charset="-122"/>
              </a:rPr>
              <a:t>P</a:t>
            </a:r>
            <a:endParaRPr lang="en-US" altLang="zh-CN" b="1" baseline="-25000">
              <a:latin typeface="华文宋体" charset="-122"/>
              <a:ea typeface="华文宋体" charset="-122"/>
            </a:endParaRPr>
          </a:p>
        </p:txBody>
      </p:sp>
      <p:sp>
        <p:nvSpPr>
          <p:cNvPr id="22550" name="矩形 42013"/>
          <p:cNvSpPr/>
          <p:nvPr/>
        </p:nvSpPr>
        <p:spPr>
          <a:xfrm>
            <a:off x="8205788" y="981075"/>
            <a:ext cx="441325" cy="457200"/>
          </a:xfrm>
          <a:prstGeom prst="rect">
            <a:avLst/>
          </a:prstGeom>
          <a:noFill/>
          <a:ln w="9525">
            <a:noFill/>
          </a:ln>
        </p:spPr>
        <p:txBody>
          <a:bodyPr wrap="none" anchor="t" anchorCtr="0">
            <a:spAutoFit/>
          </a:bodyPr>
          <a:p>
            <a:r>
              <a:rPr lang="en-US" altLang="zh-CN" b="1" err="1">
                <a:latin typeface="华文宋体" charset="-122"/>
                <a:ea typeface="华文宋体" charset="-122"/>
              </a:rPr>
              <a:t>v</a:t>
            </a:r>
            <a:r>
              <a:rPr lang="en-US" altLang="zh-CN" b="1" baseline="-25000" err="1">
                <a:latin typeface="华文琥珀" charset="-122"/>
                <a:ea typeface="华文琥珀" charset="-122"/>
              </a:rPr>
              <a:t>C</a:t>
            </a:r>
            <a:endParaRPr lang="en-US" altLang="zh-CN" b="1" baseline="-25000">
              <a:latin typeface="华文琥珀" charset="-122"/>
              <a:ea typeface="华文琥珀" charset="-122"/>
            </a:endParaRPr>
          </a:p>
        </p:txBody>
      </p:sp>
      <p:sp>
        <p:nvSpPr>
          <p:cNvPr id="22551" name="任意多边形 42014"/>
          <p:cNvSpPr/>
          <p:nvPr/>
        </p:nvSpPr>
        <p:spPr>
          <a:xfrm>
            <a:off x="8350250" y="115888"/>
            <a:ext cx="576263" cy="433387"/>
          </a:xfrm>
          <a:custGeom>
            <a:avLst/>
            <a:gdLst/>
            <a:ahLst/>
            <a:cxnLst/>
            <a:pathLst>
              <a:path w="363" h="273">
                <a:moveTo>
                  <a:pt x="363" y="273"/>
                </a:moveTo>
                <a:cubicBezTo>
                  <a:pt x="359" y="246"/>
                  <a:pt x="355" y="220"/>
                  <a:pt x="317" y="182"/>
                </a:cubicBezTo>
                <a:cubicBezTo>
                  <a:pt x="279" y="144"/>
                  <a:pt x="189" y="76"/>
                  <a:pt x="136" y="46"/>
                </a:cubicBezTo>
                <a:cubicBezTo>
                  <a:pt x="83" y="16"/>
                  <a:pt x="23" y="8"/>
                  <a:pt x="0" y="0"/>
                </a:cubicBezTo>
              </a:path>
            </a:pathLst>
          </a:custGeom>
          <a:noFill/>
          <a:ln w="38100" cap="flat" cmpd="sng">
            <a:solidFill>
              <a:schemeClr val="tx1"/>
            </a:solidFill>
            <a:prstDash val="solid"/>
            <a:round/>
            <a:headEnd type="none" w="med" len="med"/>
            <a:tailEnd type="triangle" w="med" len="med"/>
          </a:ln>
        </p:spPr>
        <p:txBody>
          <a:bodyPr/>
          <a:p>
            <a:endParaRPr lang="zh-CN" altLang="en-US"/>
          </a:p>
        </p:txBody>
      </p:sp>
      <p:graphicFrame>
        <p:nvGraphicFramePr>
          <p:cNvPr id="22552" name="对象 42015"/>
          <p:cNvGraphicFramePr/>
          <p:nvPr/>
        </p:nvGraphicFramePr>
        <p:xfrm>
          <a:off x="8853488" y="115888"/>
          <a:ext cx="327025" cy="298450"/>
        </p:xfrm>
        <a:graphic>
          <a:graphicData uri="http://schemas.openxmlformats.org/presentationml/2006/ole">
            <mc:AlternateContent xmlns:mc="http://schemas.openxmlformats.org/markup-compatibility/2006">
              <mc:Choice xmlns:v="urn:schemas-microsoft-com:vml" Requires="v">
                <p:oleObj spid="_x0000_s3079" name="" r:id="rId3" imgW="152400" imgH="139700" progId="Equation.3">
                  <p:embed/>
                </p:oleObj>
              </mc:Choice>
              <mc:Fallback>
                <p:oleObj name="" r:id="rId3" imgW="152400" imgH="139700" progId="Equation.3">
                  <p:embed/>
                  <p:pic>
                    <p:nvPicPr>
                      <p:cNvPr id="0" name="图片 3078"/>
                      <p:cNvPicPr/>
                      <p:nvPr/>
                    </p:nvPicPr>
                    <p:blipFill>
                      <a:blip r:embed="rId4"/>
                      <a:stretch>
                        <a:fillRect/>
                      </a:stretch>
                    </p:blipFill>
                    <p:spPr>
                      <a:xfrm>
                        <a:off x="8853488" y="115888"/>
                        <a:ext cx="327025" cy="298450"/>
                      </a:xfrm>
                      <a:prstGeom prst="rect">
                        <a:avLst/>
                      </a:prstGeom>
                      <a:noFill/>
                      <a:ln w="38100">
                        <a:noFill/>
                        <a:miter/>
                      </a:ln>
                    </p:spPr>
                  </p:pic>
                </p:oleObj>
              </mc:Fallback>
            </mc:AlternateContent>
          </a:graphicData>
        </a:graphic>
      </p:graphicFrame>
      <p:graphicFrame>
        <p:nvGraphicFramePr>
          <p:cNvPr id="6" name="对象 41985"/>
          <p:cNvGraphicFramePr/>
          <p:nvPr/>
        </p:nvGraphicFramePr>
        <p:xfrm>
          <a:off x="330200" y="1222375"/>
          <a:ext cx="6938963" cy="758825"/>
        </p:xfrm>
        <a:graphic>
          <a:graphicData uri="http://schemas.openxmlformats.org/presentationml/2006/ole">
            <mc:AlternateContent xmlns:mc="http://schemas.openxmlformats.org/markup-compatibility/2006">
              <mc:Choice xmlns:v="urn:schemas-microsoft-com:vml" Requires="v">
                <p:oleObj spid="_x0000_s3080" name="" r:id="rId5" imgW="4025900" imgH="508000" progId="Equation.3">
                  <p:embed/>
                </p:oleObj>
              </mc:Choice>
              <mc:Fallback>
                <p:oleObj name="" r:id="rId5" imgW="4025900" imgH="508000" progId="Equation.3">
                  <p:embed/>
                  <p:pic>
                    <p:nvPicPr>
                      <p:cNvPr id="0" name="图片 3079"/>
                      <p:cNvPicPr/>
                      <p:nvPr/>
                    </p:nvPicPr>
                    <p:blipFill>
                      <a:blip r:embed="rId6"/>
                      <a:stretch>
                        <a:fillRect/>
                      </a:stretch>
                    </p:blipFill>
                    <p:spPr>
                      <a:xfrm>
                        <a:off x="330200" y="1222375"/>
                        <a:ext cx="6938963" cy="758825"/>
                      </a:xfrm>
                      <a:prstGeom prst="rect">
                        <a:avLst/>
                      </a:prstGeom>
                      <a:noFill/>
                      <a:ln w="38100">
                        <a:noFill/>
                        <a:miter/>
                      </a:ln>
                    </p:spPr>
                  </p:pic>
                </p:oleObj>
              </mc:Fallback>
            </mc:AlternateContent>
          </a:graphicData>
        </a:graphic>
      </p:graphicFrame>
      <p:sp>
        <p:nvSpPr>
          <p:cNvPr id="41988" name="文本框 41987"/>
          <p:cNvSpPr txBox="1"/>
          <p:nvPr/>
        </p:nvSpPr>
        <p:spPr>
          <a:xfrm>
            <a:off x="-107950" y="5445125"/>
            <a:ext cx="5184775" cy="519113"/>
          </a:xfrm>
          <a:prstGeom prst="rect">
            <a:avLst/>
          </a:prstGeom>
          <a:noFill/>
          <a:ln w="9525">
            <a:noFill/>
          </a:ln>
        </p:spPr>
        <p:txBody>
          <a:bodyPr anchor="t" anchorCtr="0">
            <a:spAutoFit/>
          </a:bodyPr>
          <a:p>
            <a:pPr>
              <a:buClr>
                <a:schemeClr val="tx1"/>
              </a:buClr>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瞬时平动</a:t>
            </a:r>
            <a:r>
              <a:rPr lang="en-US" altLang="zh-CN" sz="2800" b="1">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平动刚体的动能</a:t>
            </a:r>
            <a:endParaRPr lang="zh-CN" altLang="en-US" sz="2800" b="1" dirty="0">
              <a:latin typeface="微软雅黑" panose="020B0503020204020204" pitchFamily="34" charset="-122"/>
              <a:ea typeface="微软雅黑" panose="020B0503020204020204" pitchFamily="34" charset="-122"/>
            </a:endParaRPr>
          </a:p>
        </p:txBody>
      </p:sp>
      <p:sp>
        <p:nvSpPr>
          <p:cNvPr id="41989" name="文本框 41988"/>
          <p:cNvSpPr txBox="1"/>
          <p:nvPr/>
        </p:nvSpPr>
        <p:spPr>
          <a:xfrm>
            <a:off x="-42862" y="6165850"/>
            <a:ext cx="4183062" cy="519113"/>
          </a:xfrm>
          <a:prstGeom prst="rect">
            <a:avLst/>
          </a:prstGeom>
          <a:noFill/>
          <a:ln w="9525">
            <a:noFill/>
          </a:ln>
        </p:spPr>
        <p:txBody>
          <a:bodyPr anchor="t" anchorCtr="0">
            <a:spAutoFit/>
          </a:bodyPr>
          <a:p>
            <a:pPr>
              <a:spcBef>
                <a:spcPct val="20000"/>
              </a:spcBef>
              <a:buClr>
                <a:schemeClr val="tx1"/>
              </a:buClr>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定轴转动刚体的动能</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13337" name="内容占位符 42016"/>
          <p:cNvGraphicFramePr/>
          <p:nvPr/>
        </p:nvGraphicFramePr>
        <p:xfrm>
          <a:off x="141288" y="1866900"/>
          <a:ext cx="3384550" cy="466725"/>
        </p:xfrm>
        <a:graphic>
          <a:graphicData uri="http://schemas.openxmlformats.org/presentationml/2006/ole">
            <mc:AlternateContent xmlns:mc="http://schemas.openxmlformats.org/markup-compatibility/2006">
              <mc:Choice xmlns:v="urn:schemas-microsoft-com:vml" Requires="v">
                <p:oleObj spid="_x0000_s3081" name="" r:id="rId7" imgW="1905000" imgH="304800" progId="Equation.3">
                  <p:embed/>
                </p:oleObj>
              </mc:Choice>
              <mc:Fallback>
                <p:oleObj name="" r:id="rId7" imgW="1905000" imgH="304800" progId="Equation.3">
                  <p:embed/>
                  <p:pic>
                    <p:nvPicPr>
                      <p:cNvPr id="0" name="图片 3080"/>
                      <p:cNvPicPr/>
                      <p:nvPr/>
                    </p:nvPicPr>
                    <p:blipFill>
                      <a:blip r:embed="rId8"/>
                      <a:stretch>
                        <a:fillRect/>
                      </a:stretch>
                    </p:blipFill>
                    <p:spPr>
                      <a:xfrm>
                        <a:off x="141288" y="1866900"/>
                        <a:ext cx="3384550" cy="466725"/>
                      </a:xfrm>
                      <a:prstGeom prst="rect">
                        <a:avLst/>
                      </a:prstGeom>
                      <a:noFill/>
                      <a:ln w="38100">
                        <a:noFill/>
                        <a:miter/>
                      </a:ln>
                    </p:spPr>
                  </p:pic>
                </p:oleObj>
              </mc:Fallback>
            </mc:AlternateContent>
          </a:graphicData>
        </a:graphic>
      </p:graphicFrame>
      <p:graphicFrame>
        <p:nvGraphicFramePr>
          <p:cNvPr id="13338" name="内容占位符 42018"/>
          <p:cNvGraphicFramePr/>
          <p:nvPr/>
        </p:nvGraphicFramePr>
        <p:xfrm>
          <a:off x="141288" y="2349500"/>
          <a:ext cx="4578350" cy="2286000"/>
        </p:xfrm>
        <a:graphic>
          <a:graphicData uri="http://schemas.openxmlformats.org/presentationml/2006/ole">
            <mc:AlternateContent xmlns:mc="http://schemas.openxmlformats.org/markup-compatibility/2006">
              <mc:Choice xmlns:v="urn:schemas-microsoft-com:vml" Requires="v">
                <p:oleObj spid="_x0000_s3082" name="" r:id="rId9" imgW="1701800" imgH="1206500" progId="Equation.3">
                  <p:embed/>
                </p:oleObj>
              </mc:Choice>
              <mc:Fallback>
                <p:oleObj name="" r:id="rId9" imgW="1701800" imgH="1206500" progId="Equation.3">
                  <p:embed/>
                  <p:pic>
                    <p:nvPicPr>
                      <p:cNvPr id="0" name="图片 3081"/>
                      <p:cNvPicPr/>
                      <p:nvPr/>
                    </p:nvPicPr>
                    <p:blipFill>
                      <a:blip r:embed="rId10"/>
                      <a:stretch>
                        <a:fillRect/>
                      </a:stretch>
                    </p:blipFill>
                    <p:spPr>
                      <a:xfrm>
                        <a:off x="141288" y="2349500"/>
                        <a:ext cx="4578350" cy="2286000"/>
                      </a:xfrm>
                      <a:prstGeom prst="rect">
                        <a:avLst/>
                      </a:prstGeom>
                      <a:noFill/>
                      <a:ln w="38100">
                        <a:noFill/>
                        <a:miter/>
                      </a:ln>
                    </p:spPr>
                  </p:pic>
                </p:oleObj>
              </mc:Fallback>
            </mc:AlternateContent>
          </a:graphicData>
        </a:graphic>
      </p:graphicFrame>
      <p:graphicFrame>
        <p:nvGraphicFramePr>
          <p:cNvPr id="13339" name="内容占位符 42021"/>
          <p:cNvGraphicFramePr/>
          <p:nvPr/>
        </p:nvGraphicFramePr>
        <p:xfrm>
          <a:off x="4572000" y="5235575"/>
          <a:ext cx="1457325" cy="728663"/>
        </p:xfrm>
        <a:graphic>
          <a:graphicData uri="http://schemas.openxmlformats.org/presentationml/2006/ole">
            <mc:AlternateContent xmlns:mc="http://schemas.openxmlformats.org/markup-compatibility/2006">
              <mc:Choice xmlns:v="urn:schemas-microsoft-com:vml" Requires="v">
                <p:oleObj spid="_x0000_s3083" name="" r:id="rId11" imgW="850900" imgH="508000" progId="Equation.3">
                  <p:embed/>
                </p:oleObj>
              </mc:Choice>
              <mc:Fallback>
                <p:oleObj name="" r:id="rId11" imgW="850900" imgH="508000" progId="Equation.3">
                  <p:embed/>
                  <p:pic>
                    <p:nvPicPr>
                      <p:cNvPr id="0" name="图片 3082"/>
                      <p:cNvPicPr/>
                      <p:nvPr/>
                    </p:nvPicPr>
                    <p:blipFill>
                      <a:blip r:embed="rId12"/>
                      <a:stretch>
                        <a:fillRect/>
                      </a:stretch>
                    </p:blipFill>
                    <p:spPr>
                      <a:xfrm>
                        <a:off x="4572000" y="5235575"/>
                        <a:ext cx="1457325" cy="728663"/>
                      </a:xfrm>
                      <a:prstGeom prst="rect">
                        <a:avLst/>
                      </a:prstGeom>
                      <a:noFill/>
                      <a:ln w="38100">
                        <a:noFill/>
                        <a:miter/>
                      </a:ln>
                    </p:spPr>
                  </p:pic>
                </p:oleObj>
              </mc:Fallback>
            </mc:AlternateContent>
          </a:graphicData>
        </a:graphic>
      </p:graphicFrame>
      <p:graphicFrame>
        <p:nvGraphicFramePr>
          <p:cNvPr id="13340" name="内容占位符 42024"/>
          <p:cNvGraphicFramePr/>
          <p:nvPr/>
        </p:nvGraphicFramePr>
        <p:xfrm>
          <a:off x="4413250" y="6045200"/>
          <a:ext cx="1774825" cy="769938"/>
        </p:xfrm>
        <a:graphic>
          <a:graphicData uri="http://schemas.openxmlformats.org/presentationml/2006/ole">
            <mc:AlternateContent xmlns:mc="http://schemas.openxmlformats.org/markup-compatibility/2006">
              <mc:Choice xmlns:v="urn:schemas-microsoft-com:vml" Requires="v">
                <p:oleObj spid="_x0000_s3084" name="" r:id="rId13" imgW="927100" imgH="508000" progId="Equation.3">
                  <p:embed/>
                </p:oleObj>
              </mc:Choice>
              <mc:Fallback>
                <p:oleObj name="" r:id="rId13" imgW="927100" imgH="508000" progId="Equation.3">
                  <p:embed/>
                  <p:pic>
                    <p:nvPicPr>
                      <p:cNvPr id="0" name="图片 3083"/>
                      <p:cNvPicPr/>
                      <p:nvPr/>
                    </p:nvPicPr>
                    <p:blipFill>
                      <a:blip r:embed="rId14"/>
                      <a:stretch>
                        <a:fillRect/>
                      </a:stretch>
                    </p:blipFill>
                    <p:spPr>
                      <a:xfrm>
                        <a:off x="4413250" y="6045200"/>
                        <a:ext cx="1774825" cy="769938"/>
                      </a:xfrm>
                      <a:prstGeom prst="rect">
                        <a:avLst/>
                      </a:prstGeom>
                      <a:noFill/>
                      <a:ln w="38100">
                        <a:noFill/>
                        <a:miter/>
                      </a:ln>
                    </p:spPr>
                  </p:pic>
                </p:oleObj>
              </mc:Fallback>
            </mc:AlternateContent>
          </a:graphicData>
        </a:graphic>
      </p:graphicFrame>
      <p:sp>
        <p:nvSpPr>
          <p:cNvPr id="42028" name="文本框 42027"/>
          <p:cNvSpPr txBox="1"/>
          <p:nvPr/>
        </p:nvSpPr>
        <p:spPr>
          <a:xfrm>
            <a:off x="-107950" y="4797425"/>
            <a:ext cx="5184775" cy="519113"/>
          </a:xfrm>
          <a:prstGeom prst="rect">
            <a:avLst/>
          </a:prstGeom>
          <a:noFill/>
          <a:ln w="9525">
            <a:noFill/>
          </a:ln>
        </p:spPr>
        <p:txBody>
          <a:bodyPr anchor="t" anchorCtr="0">
            <a:spAutoFit/>
          </a:bodyPr>
          <a:p>
            <a:pPr>
              <a:buClr>
                <a:schemeClr val="tx1"/>
              </a:buClr>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平面任意运动刚体的动能</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22561" name="对象 17">
            <a:hlinkClick r:id="" action="ppaction://ole?verb="/>
          </p:cNvPr>
          <p:cNvGraphicFramePr>
            <a:graphicFrameLocks noChangeAspect="1"/>
          </p:cNvGraphicFramePr>
          <p:nvPr/>
        </p:nvGraphicFramePr>
        <p:xfrm>
          <a:off x="8494713" y="6169025"/>
          <a:ext cx="523875" cy="523875"/>
        </p:xfrm>
        <a:graphic>
          <a:graphicData uri="http://schemas.openxmlformats.org/presentationml/2006/ole">
            <mc:AlternateContent xmlns:mc="http://schemas.openxmlformats.org/markup-compatibility/2006">
              <mc:Choice xmlns:v="urn:schemas-microsoft-com:vml" Requires="v">
                <p:oleObj spid="_x0000_s3085" name="" r:id="rId15" imgW="203200" imgH="203200" progId="Equation.KSEE3">
                  <p:embed/>
                </p:oleObj>
              </mc:Choice>
              <mc:Fallback>
                <p:oleObj name="" r:id="rId15" imgW="203200" imgH="203200" progId="Equation.KSEE3">
                  <p:embed/>
                  <p:pic>
                    <p:nvPicPr>
                      <p:cNvPr id="0" name="图片 3084"/>
                      <p:cNvPicPr/>
                      <p:nvPr/>
                    </p:nvPicPr>
                    <p:blipFill>
                      <a:blip r:embed="rId16"/>
                      <a:stretch>
                        <a:fillRect/>
                      </a:stretch>
                    </p:blipFill>
                    <p:spPr>
                      <a:xfrm>
                        <a:off x="8494713" y="6169025"/>
                        <a:ext cx="523875" cy="523875"/>
                      </a:xfrm>
                      <a:prstGeom prst="rect">
                        <a:avLst/>
                      </a:prstGeom>
                      <a:noFill/>
                      <a:ln w="38100">
                        <a:noFill/>
                        <a:miter/>
                      </a:ln>
                    </p:spPr>
                  </p:pic>
                </p:oleObj>
              </mc:Fallback>
            </mc:AlternateContent>
          </a:graphicData>
        </a:graphic>
      </p:graphicFrame>
      <p:sp>
        <p:nvSpPr>
          <p:cNvPr id="17" name="文本框 16"/>
          <p:cNvSpPr txBox="1"/>
          <p:nvPr/>
        </p:nvSpPr>
        <p:spPr>
          <a:xfrm>
            <a:off x="6410325" y="3205163"/>
            <a:ext cx="2770188" cy="2922587"/>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zh-CN" altLang="en-US" sz="2000" b="1" dirty="0">
                <a:solidFill>
                  <a:schemeClr val="accent2"/>
                </a:solidFill>
                <a:latin typeface="Times New Roman" panose="02020603050405020304" pitchFamily="18" charset="0"/>
                <a:ea typeface="微软雅黑" panose="020B0503020204020204" pitchFamily="34" charset="-122"/>
              </a:rPr>
              <a:t>用速度瞬心表示的动能比质心表示的简单，但若对时间求导。</a:t>
            </a:r>
            <a:endParaRPr lang="en-US" altLang="zh-CN" sz="2000"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2000" b="1" dirty="0">
                <a:solidFill>
                  <a:schemeClr val="accent2"/>
                </a:solidFill>
                <a:latin typeface="Times New Roman" panose="02020603050405020304" pitchFamily="18" charset="0"/>
                <a:ea typeface="微软雅黑" panose="020B0503020204020204" pitchFamily="34" charset="-122"/>
              </a:rPr>
              <a:t>1)</a:t>
            </a:r>
            <a:r>
              <a:rPr lang="zh-CN" altLang="en-US" sz="2000" b="1" dirty="0">
                <a:solidFill>
                  <a:schemeClr val="accent2"/>
                </a:solidFill>
                <a:latin typeface="Times New Roman" panose="02020603050405020304" pitchFamily="18" charset="0"/>
                <a:ea typeface="微软雅黑" panose="020B0503020204020204" pitchFamily="34" charset="-122"/>
              </a:rPr>
              <a:t>其一定比用质心表示的简单吗？</a:t>
            </a:r>
            <a:endParaRPr lang="zh-CN" altLang="en-US" sz="2000"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2000" b="1" dirty="0">
                <a:solidFill>
                  <a:schemeClr val="accent2"/>
                </a:solidFill>
                <a:latin typeface="Times New Roman" panose="02020603050405020304" pitchFamily="18" charset="0"/>
                <a:ea typeface="微软雅黑" panose="020B0503020204020204" pitchFamily="34" charset="-122"/>
              </a:rPr>
              <a:t>2)</a:t>
            </a:r>
            <a:r>
              <a:rPr lang="zh-CN" altLang="en-US" sz="2000" b="1" dirty="0">
                <a:solidFill>
                  <a:schemeClr val="accent2"/>
                </a:solidFill>
                <a:latin typeface="Times New Roman" panose="02020603050405020304" pitchFamily="18" charset="0"/>
                <a:ea typeface="微软雅黑" panose="020B0503020204020204" pitchFamily="34" charset="-122"/>
              </a:rPr>
              <a:t>何条件在求导下也比用质心表示的动能的方法简单？</a:t>
            </a:r>
            <a:endParaRPr lang="zh-CN" altLang="en-US" sz="2000" b="1" dirty="0">
              <a:solidFill>
                <a:schemeClr val="accent2"/>
              </a:solidFill>
              <a:latin typeface="Times New Roman" panose="02020603050405020304" pitchFamily="18" charset="0"/>
              <a:ea typeface="微软雅黑" panose="020B0503020204020204" pitchFamily="34" charset="-122"/>
            </a:endParaRPr>
          </a:p>
        </p:txBody>
      </p:sp>
      <p:pic>
        <p:nvPicPr>
          <p:cNvPr id="22563" name="图片 11272">
            <a:hlinkClick r:id="rId17"/>
          </p:cNvPr>
          <p:cNvPicPr>
            <a:picLocks noChangeAspect="1"/>
          </p:cNvPicPr>
          <p:nvPr/>
        </p:nvPicPr>
        <p:blipFill>
          <a:blip r:embed="rId1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09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0974"/>
                                        </p:tgtEl>
                                        <p:attrNameLst>
                                          <p:attrName>style.visibility</p:attrName>
                                        </p:attrNameLst>
                                      </p:cBhvr>
                                      <p:to>
                                        <p:strVal val="visible"/>
                                      </p:to>
                                    </p:set>
                                    <p:animEffect transition="in" filter="blinds(horizontal)">
                                      <p:cBhvr>
                                        <p:cTn id="11" dur="500"/>
                                        <p:tgtEl>
                                          <p:spTgt spid="4097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337"/>
                                        </p:tgtEl>
                                        <p:attrNameLst>
                                          <p:attrName>style.visibility</p:attrName>
                                        </p:attrNameLst>
                                      </p:cBhvr>
                                      <p:to>
                                        <p:strVal val="visible"/>
                                      </p:to>
                                    </p:set>
                                    <p:animEffect transition="in" filter="blinds(horizontal)">
                                      <p:cBhvr>
                                        <p:cTn id="21" dur="500"/>
                                        <p:tgtEl>
                                          <p:spTgt spid="1333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3338"/>
                                        </p:tgtEl>
                                        <p:attrNameLst>
                                          <p:attrName>style.visibility</p:attrName>
                                        </p:attrNameLst>
                                      </p:cBhvr>
                                      <p:to>
                                        <p:strVal val="visible"/>
                                      </p:to>
                                    </p:set>
                                    <p:animEffect transition="in" filter="blinds(horizontal)">
                                      <p:cBhvr>
                                        <p:cTn id="26" dur="500"/>
                                        <p:tgtEl>
                                          <p:spTgt spid="1333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2028"/>
                                        </p:tgtEl>
                                        <p:attrNameLst>
                                          <p:attrName>style.visibility</p:attrName>
                                        </p:attrNameLst>
                                      </p:cBhvr>
                                      <p:to>
                                        <p:strVal val="visible"/>
                                      </p:to>
                                    </p:set>
                                    <p:animEffect transition="in" filter="blinds(horizontal)">
                                      <p:cBhvr>
                                        <p:cTn id="31" dur="500"/>
                                        <p:tgtEl>
                                          <p:spTgt spid="4202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1988"/>
                                        </p:tgtEl>
                                        <p:attrNameLst>
                                          <p:attrName>style.visibility</p:attrName>
                                        </p:attrNameLst>
                                      </p:cBhvr>
                                      <p:to>
                                        <p:strVal val="visible"/>
                                      </p:to>
                                    </p:set>
                                    <p:animEffect transition="in" filter="blinds(horizontal)">
                                      <p:cBhvr>
                                        <p:cTn id="36" dur="500"/>
                                        <p:tgtEl>
                                          <p:spTgt spid="41988"/>
                                        </p:tgtEl>
                                      </p:cBhvr>
                                    </p:animEffect>
                                  </p:childTnLst>
                                </p:cTn>
                              </p:par>
                              <p:par>
                                <p:cTn id="37" presetID="3" presetClass="entr" presetSubtype="10" fill="hold" nodeType="withEffect">
                                  <p:stCondLst>
                                    <p:cond delay="0"/>
                                  </p:stCondLst>
                                  <p:childTnLst>
                                    <p:set>
                                      <p:cBhvr>
                                        <p:cTn id="38" dur="1" fill="hold">
                                          <p:stCondLst>
                                            <p:cond delay="0"/>
                                          </p:stCondLst>
                                        </p:cTn>
                                        <p:tgtEl>
                                          <p:spTgt spid="13339"/>
                                        </p:tgtEl>
                                        <p:attrNameLst>
                                          <p:attrName>style.visibility</p:attrName>
                                        </p:attrNameLst>
                                      </p:cBhvr>
                                      <p:to>
                                        <p:strVal val="visible"/>
                                      </p:to>
                                    </p:set>
                                    <p:animEffect transition="in" filter="blinds(horizontal)">
                                      <p:cBhvr>
                                        <p:cTn id="39" dur="500"/>
                                        <p:tgtEl>
                                          <p:spTgt spid="1333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1989"/>
                                        </p:tgtEl>
                                        <p:attrNameLst>
                                          <p:attrName>style.visibility</p:attrName>
                                        </p:attrNameLst>
                                      </p:cBhvr>
                                      <p:to>
                                        <p:strVal val="visible"/>
                                      </p:to>
                                    </p:set>
                                    <p:animEffect transition="in" filter="blinds(horizontal)">
                                      <p:cBhvr>
                                        <p:cTn id="44" dur="500"/>
                                        <p:tgtEl>
                                          <p:spTgt spid="41989"/>
                                        </p:tgtEl>
                                      </p:cBhvr>
                                    </p:animEffect>
                                  </p:childTnLst>
                                </p:cTn>
                              </p:par>
                              <p:par>
                                <p:cTn id="45" presetID="3" presetClass="entr" presetSubtype="10" fill="hold" nodeType="withEffect">
                                  <p:stCondLst>
                                    <p:cond delay="0"/>
                                  </p:stCondLst>
                                  <p:childTnLst>
                                    <p:set>
                                      <p:cBhvr>
                                        <p:cTn id="46" dur="1" fill="hold">
                                          <p:stCondLst>
                                            <p:cond delay="0"/>
                                          </p:stCondLst>
                                        </p:cTn>
                                        <p:tgtEl>
                                          <p:spTgt spid="13340"/>
                                        </p:tgtEl>
                                        <p:attrNameLst>
                                          <p:attrName>style.visibility</p:attrName>
                                        </p:attrNameLst>
                                      </p:cBhvr>
                                      <p:to>
                                        <p:strVal val="visible"/>
                                      </p:to>
                                    </p:set>
                                    <p:animEffect transition="in" filter="blinds(horizontal)">
                                      <p:cBhvr>
                                        <p:cTn id="47" dur="500"/>
                                        <p:tgtEl>
                                          <p:spTgt spid="1334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linds(horizontal)">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linds(horizontal)">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blinds(horizontal)">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blinds(horizontal)">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500" fill="hold">
                                          <p:stCondLst>
                                            <p:cond delay="0"/>
                                          </p:stCondLst>
                                        </p:cTn>
                                        <p:tgtEl>
                                          <p:spTgt spid="17"/>
                                        </p:tgtEl>
                                        <p:attrNameLst>
                                          <p:attrName>style.visibility</p:attrName>
                                        </p:attrNameLst>
                                      </p:cBhvr>
                                      <p:to>
                                        <p:strVal val="visible"/>
                                      </p:to>
                                    </p:set>
                                    <p:animEffect transition="in" filter="blinds(horizontal)">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4" grpId="0"/>
      <p:bldP spid="41988" grpId="0"/>
      <p:bldP spid="41989" grpId="0"/>
      <p:bldP spid="42028" grpId="0"/>
      <p:bldP spid="2" grpId="0" animBg="1"/>
      <p:bldP spid="3" grpId="0" animBg="1"/>
      <p:bldP spid="4" grpId="0" animBg="1"/>
      <p:bldP spid="5"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pic>
        <p:nvPicPr>
          <p:cNvPr id="23554"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132138" y="3860800"/>
            <a:ext cx="3095625" cy="2952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4578"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24579" name="文本框 2"/>
          <p:cNvSpPr txBox="1"/>
          <p:nvPr/>
        </p:nvSpPr>
        <p:spPr>
          <a:xfrm>
            <a:off x="2051050" y="260350"/>
            <a:ext cx="4575175" cy="579438"/>
          </a:xfrm>
          <a:prstGeom prst="rect">
            <a:avLst/>
          </a:prstGeom>
          <a:noFill/>
          <a:ln w="9525">
            <a:noFill/>
          </a:ln>
        </p:spPr>
        <p:txBody>
          <a:bodyPr wrap="none" anchor="t" anchorCtr="0">
            <a:spAutoFit/>
          </a:bodyPr>
          <a:p>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8</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269875" y="728663"/>
            <a:ext cx="8869363" cy="1444625"/>
          </a:xfrm>
          <a:prstGeom prst="rect">
            <a:avLst/>
          </a:prstGeom>
          <a:noFill/>
          <a:ln w="9525">
            <a:noFill/>
          </a:ln>
        </p:spPr>
        <p:txBody>
          <a:bodyPr anchor="t">
            <a:spAutoFit/>
          </a:bodyPr>
          <a:p>
            <a:pPr eaLnBrk="0" fontAlgn="b" hangingPunct="0">
              <a:buClr>
                <a:srgbClr val="FF3300"/>
              </a:buClr>
              <a:buFont typeface="Wingdings" panose="05000000000000000000" pitchFamily="2" charset="2"/>
            </a:pPr>
            <a:r>
              <a:rPr lang="en-US" altLang="zh-CN" sz="3200" b="1" strike="noStrike" noProof="1">
                <a:solidFill>
                  <a:schemeClr val="accent1"/>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         </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    02</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典型力的功的计算</a:t>
            </a:r>
            <a:endPar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sym typeface="宋体" panose="02010600030101010101" pitchFamily="2" charset="-122"/>
            </a:endParaRPr>
          </a:p>
          <a:p>
            <a:pPr eaLnBrk="0" fontAlgn="b" hangingPunct="0">
              <a:buClr>
                <a:srgbClr val="FF3300"/>
              </a:buClr>
              <a:buFont typeface="Wingdings" panose="05000000000000000000" pitchFamily="2" charset="2"/>
            </a:pP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sym typeface="宋体" panose="02010600030101010101" pitchFamily="2" charset="-122"/>
            </a:endParaRPr>
          </a:p>
          <a:p>
            <a:pPr eaLnBrk="0" fontAlgn="b" hangingPunct="0">
              <a:buClr>
                <a:srgbClr val="FF3300"/>
              </a:buClr>
              <a:buFont typeface="Wingdings" panose="05000000000000000000" pitchFamily="2" charset="2"/>
            </a:pPr>
            <a:r>
              <a:rPr lang="zh-CN" altLang="en-US" strike="noStrike" noProof="1">
                <a:solidFill>
                  <a:srgbClr val="000000"/>
                </a:solidFill>
                <a:latin typeface="微软雅黑" panose="020B0503020204020204" pitchFamily="34" charset="-122"/>
                <a:ea typeface="微软雅黑" panose="020B0503020204020204" pitchFamily="34" charset="-122"/>
                <a:cs typeface="+mn-cs"/>
              </a:rPr>
              <a:t>                                   </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第</a:t>
            </a:r>
            <a:r>
              <a:rPr lang="en-US" altLang="zh-CN"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19</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堂</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aphicFrame>
        <p:nvGraphicFramePr>
          <p:cNvPr id="24581" name="对象 1"/>
          <p:cNvGraphicFramePr/>
          <p:nvPr/>
        </p:nvGraphicFramePr>
        <p:xfrm>
          <a:off x="6626225" y="3860800"/>
          <a:ext cx="2513013" cy="3019425"/>
        </p:xfrm>
        <a:graphic>
          <a:graphicData uri="http://schemas.openxmlformats.org/presentationml/2006/ole">
            <mc:AlternateContent xmlns:mc="http://schemas.openxmlformats.org/markup-compatibility/2006">
              <mc:Choice xmlns:v="urn:schemas-microsoft-com:vml" Requires="v">
                <p:oleObj spid="_x0000_s3086" name="" r:id="rId1" imgW="2314575" imgH="2867025" progId="Paint.Picture">
                  <p:embed/>
                </p:oleObj>
              </mc:Choice>
              <mc:Fallback>
                <p:oleObj name="" r:id="rId1" imgW="2314575" imgH="2867025" progId="Paint.Picture">
                  <p:embed/>
                  <p:pic>
                    <p:nvPicPr>
                      <p:cNvPr id="0" name="图片 3085"/>
                      <p:cNvPicPr/>
                      <p:nvPr/>
                    </p:nvPicPr>
                    <p:blipFill>
                      <a:blip r:embed="rId2"/>
                      <a:stretch>
                        <a:fillRect/>
                      </a:stretch>
                    </p:blipFill>
                    <p:spPr>
                      <a:xfrm>
                        <a:off x="6626225" y="3860800"/>
                        <a:ext cx="2513013" cy="3019425"/>
                      </a:xfrm>
                      <a:prstGeom prst="rect">
                        <a:avLst/>
                      </a:prstGeom>
                      <a:noFill/>
                      <a:ln w="38100">
                        <a:noFill/>
                        <a:miter/>
                      </a:ln>
                    </p:spPr>
                  </p:pic>
                </p:oleObj>
              </mc:Fallback>
            </mc:AlternateContent>
          </a:graphicData>
        </a:graphic>
      </p:graphicFrame>
      <p:graphicFrame>
        <p:nvGraphicFramePr>
          <p:cNvPr id="24582" name="对象 2"/>
          <p:cNvGraphicFramePr/>
          <p:nvPr/>
        </p:nvGraphicFramePr>
        <p:xfrm>
          <a:off x="407988" y="3860800"/>
          <a:ext cx="2338387" cy="2779713"/>
        </p:xfrm>
        <a:graphic>
          <a:graphicData uri="http://schemas.openxmlformats.org/presentationml/2006/ole">
            <mc:AlternateContent xmlns:mc="http://schemas.openxmlformats.org/markup-compatibility/2006">
              <mc:Choice xmlns:v="urn:schemas-microsoft-com:vml" Requires="v">
                <p:oleObj spid="_x0000_s3087" name="" r:id="rId3" imgW="3076575" imgH="4276725" progId="Paint.Picture">
                  <p:embed/>
                </p:oleObj>
              </mc:Choice>
              <mc:Fallback>
                <p:oleObj name="" r:id="rId3" imgW="3076575" imgH="4276725" progId="Paint.Picture">
                  <p:embed/>
                  <p:pic>
                    <p:nvPicPr>
                      <p:cNvPr id="0" name="图片 3086"/>
                      <p:cNvPicPr/>
                      <p:nvPr/>
                    </p:nvPicPr>
                    <p:blipFill>
                      <a:blip r:embed="rId4"/>
                      <a:stretch>
                        <a:fillRect/>
                      </a:stretch>
                    </p:blipFill>
                    <p:spPr>
                      <a:xfrm>
                        <a:off x="407988" y="3860800"/>
                        <a:ext cx="2338387" cy="2779713"/>
                      </a:xfrm>
                      <a:prstGeom prst="rect">
                        <a:avLst/>
                      </a:prstGeom>
                      <a:noFill/>
                      <a:ln w="38100">
                        <a:noFill/>
                        <a:miter/>
                      </a:ln>
                    </p:spPr>
                  </p:pic>
                </p:oleObj>
              </mc:Fallback>
            </mc:AlternateContent>
          </a:graphicData>
        </a:graphic>
      </p:graphicFrame>
      <p:grpSp>
        <p:nvGrpSpPr>
          <p:cNvPr id="24583" name="组合 64"/>
          <p:cNvGrpSpPr/>
          <p:nvPr/>
        </p:nvGrpSpPr>
        <p:grpSpPr>
          <a:xfrm>
            <a:off x="3448050" y="3979863"/>
            <a:ext cx="2447925" cy="2592387"/>
            <a:chOff x="7628" y="926"/>
            <a:chExt cx="6037" cy="6855"/>
          </a:xfrm>
        </p:grpSpPr>
        <p:grpSp>
          <p:nvGrpSpPr>
            <p:cNvPr id="24584" name="组合 46"/>
            <p:cNvGrpSpPr/>
            <p:nvPr/>
          </p:nvGrpSpPr>
          <p:grpSpPr>
            <a:xfrm>
              <a:off x="7628" y="926"/>
              <a:ext cx="4364" cy="6741"/>
              <a:chOff x="7730" y="926"/>
              <a:chExt cx="4365" cy="6742"/>
            </a:xfrm>
          </p:grpSpPr>
          <p:grpSp>
            <p:nvGrpSpPr>
              <p:cNvPr id="24585" name="组合 32"/>
              <p:cNvGrpSpPr/>
              <p:nvPr/>
            </p:nvGrpSpPr>
            <p:grpSpPr>
              <a:xfrm>
                <a:off x="7863" y="1581"/>
                <a:ext cx="4232" cy="6087"/>
                <a:chOff x="7863" y="1581"/>
                <a:chExt cx="4232" cy="6087"/>
              </a:xfrm>
            </p:grpSpPr>
            <p:sp>
              <p:nvSpPr>
                <p:cNvPr id="17" name="椭圆 16"/>
                <p:cNvSpPr/>
                <p:nvPr/>
              </p:nvSpPr>
              <p:spPr>
                <a:xfrm>
                  <a:off x="9606" y="2653"/>
                  <a:ext cx="1793" cy="2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8" name="直接连接符 17"/>
                <p:cNvCxnSpPr/>
                <p:nvPr/>
              </p:nvCxnSpPr>
              <p:spPr>
                <a:xfrm flipH="1">
                  <a:off x="9693" y="2818"/>
                  <a:ext cx="2402" cy="4850"/>
                </a:xfrm>
                <a:prstGeom prst="line">
                  <a:avLst/>
                </a:prstGeom>
                <a:ln w="149225"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863" y="1771"/>
                  <a:ext cx="1130" cy="0"/>
                </a:xfrm>
                <a:prstGeom prst="line">
                  <a:avLst/>
                </a:prstGeom>
                <a:ln w="114300" cmpd="tri">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443" y="3560"/>
                  <a:ext cx="119" cy="2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5" name="任意多边形 24"/>
                <p:cNvSpPr/>
                <p:nvPr/>
              </p:nvSpPr>
              <p:spPr>
                <a:xfrm>
                  <a:off x="9852" y="2211"/>
                  <a:ext cx="1182" cy="418"/>
                </a:xfrm>
                <a:custGeom>
                  <a:avLst/>
                  <a:gdLst>
                    <a:gd name="connisteX0" fmla="*/ 0 w 750570"/>
                    <a:gd name="connsiteY0" fmla="*/ 265112 h 265112"/>
                    <a:gd name="connisteX1" fmla="*/ 294005 w 750570"/>
                    <a:gd name="connsiteY1" fmla="*/ 317 h 265112"/>
                    <a:gd name="connisteX2" fmla="*/ 750570 w 750570"/>
                    <a:gd name="connsiteY2" fmla="*/ 221297 h 265112"/>
                  </a:gdLst>
                  <a:ahLst/>
                  <a:cxnLst>
                    <a:cxn ang="0">
                      <a:pos x="connisteX0" y="connsiteY0"/>
                    </a:cxn>
                    <a:cxn ang="0">
                      <a:pos x="connisteX1" y="connsiteY1"/>
                    </a:cxn>
                    <a:cxn ang="0">
                      <a:pos x="connisteX2" y="connsiteY2"/>
                    </a:cxn>
                  </a:cxnLst>
                  <a:rect l="l" t="t" r="r" b="b"/>
                  <a:pathLst>
                    <a:path w="750570" h="265113">
                      <a:moveTo>
                        <a:pt x="0" y="265113"/>
                      </a:moveTo>
                      <a:cubicBezTo>
                        <a:pt x="49530" y="207963"/>
                        <a:pt x="144145" y="9208"/>
                        <a:pt x="294005" y="318"/>
                      </a:cubicBezTo>
                      <a:cubicBezTo>
                        <a:pt x="443865" y="-8572"/>
                        <a:pt x="664845" y="171768"/>
                        <a:pt x="750570" y="221298"/>
                      </a:cubicBezTo>
                    </a:path>
                  </a:pathLst>
                </a:custGeom>
                <a:noFill/>
                <a:ln>
                  <a:solidFill>
                    <a:srgbClr val="FF00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4591" name="对象 25">
                  <a:hlinkClick r:id="" action="ppaction://ole?verb="/>
                </p:cNvPr>
                <p:cNvGraphicFramePr>
                  <a:graphicFrameLocks noChangeAspect="1"/>
                </p:cNvGraphicFramePr>
                <p:nvPr/>
              </p:nvGraphicFramePr>
              <p:xfrm>
                <a:off x="10562" y="1581"/>
                <a:ext cx="775" cy="630"/>
              </p:xfrm>
              <a:graphic>
                <a:graphicData uri="http://schemas.openxmlformats.org/presentationml/2006/ole">
                  <mc:AlternateContent xmlns:mc="http://schemas.openxmlformats.org/markup-compatibility/2006">
                    <mc:Choice xmlns:v="urn:schemas-microsoft-com:vml" Requires="v">
                      <p:oleObj spid="_x0000_s3077" name="" r:id="rId5" imgW="203200" imgH="165100" progId="Equation.KSEE3">
                        <p:embed/>
                      </p:oleObj>
                    </mc:Choice>
                    <mc:Fallback>
                      <p:oleObj name="" r:id="rId5" imgW="203200" imgH="165100" progId="Equation.KSEE3">
                        <p:embed/>
                        <p:pic>
                          <p:nvPicPr>
                            <p:cNvPr id="0" name="图片 3076"/>
                            <p:cNvPicPr/>
                            <p:nvPr/>
                          </p:nvPicPr>
                          <p:blipFill>
                            <a:blip r:embed="rId6"/>
                            <a:stretch>
                              <a:fillRect/>
                            </a:stretch>
                          </p:blipFill>
                          <p:spPr>
                            <a:xfrm>
                              <a:off x="10562" y="1581"/>
                              <a:ext cx="775" cy="630"/>
                            </a:xfrm>
                            <a:prstGeom prst="rect">
                              <a:avLst/>
                            </a:prstGeom>
                            <a:noFill/>
                            <a:ln w="38100">
                              <a:noFill/>
                              <a:miter/>
                            </a:ln>
                          </p:spPr>
                        </p:pic>
                      </p:oleObj>
                    </mc:Fallback>
                  </mc:AlternateContent>
                </a:graphicData>
              </a:graphic>
            </p:graphicFrame>
            <p:graphicFrame>
              <p:nvGraphicFramePr>
                <p:cNvPr id="24592" name="对象 26">
                  <a:hlinkClick r:id="" action="ppaction://ole?verb="/>
                </p:cNvPr>
                <p:cNvGraphicFramePr>
                  <a:graphicFrameLocks noChangeAspect="1"/>
                </p:cNvGraphicFramePr>
                <p:nvPr/>
              </p:nvGraphicFramePr>
              <p:xfrm>
                <a:off x="9979" y="2652"/>
                <a:ext cx="582" cy="677"/>
              </p:xfrm>
              <a:graphic>
                <a:graphicData uri="http://schemas.openxmlformats.org/presentationml/2006/ole">
                  <mc:AlternateContent xmlns:mc="http://schemas.openxmlformats.org/markup-compatibility/2006">
                    <mc:Choice xmlns:v="urn:schemas-microsoft-com:vml" Requires="v">
                      <p:oleObj spid="_x0000_s3076" name="" r:id="rId7" imgW="152400" imgH="177165" progId="Equation.KSEE3">
                        <p:embed/>
                      </p:oleObj>
                    </mc:Choice>
                    <mc:Fallback>
                      <p:oleObj name="" r:id="rId7" imgW="152400" imgH="177165" progId="Equation.KSEE3">
                        <p:embed/>
                        <p:pic>
                          <p:nvPicPr>
                            <p:cNvPr id="0" name="图片 3075"/>
                            <p:cNvPicPr/>
                            <p:nvPr/>
                          </p:nvPicPr>
                          <p:blipFill>
                            <a:blip r:embed="rId8"/>
                            <a:stretch>
                              <a:fillRect/>
                            </a:stretch>
                          </p:blipFill>
                          <p:spPr>
                            <a:xfrm>
                              <a:off x="9979" y="2652"/>
                              <a:ext cx="582" cy="677"/>
                            </a:xfrm>
                            <a:prstGeom prst="rect">
                              <a:avLst/>
                            </a:prstGeom>
                            <a:noFill/>
                            <a:ln w="38100">
                              <a:noFill/>
                              <a:miter/>
                            </a:ln>
                          </p:spPr>
                        </p:pic>
                      </p:oleObj>
                    </mc:Fallback>
                  </mc:AlternateContent>
                </a:graphicData>
              </a:graphic>
            </p:graphicFrame>
            <p:cxnSp>
              <p:nvCxnSpPr>
                <p:cNvPr id="28" name="直接连接符 27"/>
                <p:cNvCxnSpPr/>
                <p:nvPr/>
              </p:nvCxnSpPr>
              <p:spPr>
                <a:xfrm>
                  <a:off x="8483" y="1887"/>
                  <a:ext cx="531" cy="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a:xfrm>
                  <a:off x="8924" y="2188"/>
                  <a:ext cx="689" cy="812"/>
                </a:xfrm>
                <a:custGeom>
                  <a:avLst/>
                  <a:gdLst>
                    <a:gd name="connisteX0" fmla="*/ 0 w 437757"/>
                    <a:gd name="connsiteY0" fmla="*/ 147847 h 515512"/>
                    <a:gd name="connisteX1" fmla="*/ 220980 w 437757"/>
                    <a:gd name="connsiteY1" fmla="*/ 15132 h 515512"/>
                    <a:gd name="connisteX2" fmla="*/ 29210 w 437757"/>
                    <a:gd name="connsiteY2" fmla="*/ 471697 h 515512"/>
                    <a:gd name="connisteX3" fmla="*/ 235585 w 437757"/>
                    <a:gd name="connsiteY3" fmla="*/ 383432 h 515512"/>
                    <a:gd name="connisteX4" fmla="*/ 427355 w 437757"/>
                    <a:gd name="connsiteY4" fmla="*/ 206902 h 515512"/>
                    <a:gd name="connisteX5" fmla="*/ 397510 w 437757"/>
                    <a:gd name="connsiteY5" fmla="*/ 515512 h 51551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437758" h="515513">
                      <a:moveTo>
                        <a:pt x="0" y="147848"/>
                      </a:moveTo>
                      <a:cubicBezTo>
                        <a:pt x="48260" y="112288"/>
                        <a:pt x="215265" y="-49637"/>
                        <a:pt x="220980" y="15133"/>
                      </a:cubicBezTo>
                      <a:cubicBezTo>
                        <a:pt x="226695" y="79903"/>
                        <a:pt x="26035" y="398038"/>
                        <a:pt x="29210" y="471698"/>
                      </a:cubicBezTo>
                      <a:cubicBezTo>
                        <a:pt x="32385" y="545358"/>
                        <a:pt x="156210" y="436138"/>
                        <a:pt x="235585" y="383433"/>
                      </a:cubicBezTo>
                      <a:cubicBezTo>
                        <a:pt x="314960" y="330728"/>
                        <a:pt x="394970" y="180233"/>
                        <a:pt x="427355" y="206903"/>
                      </a:cubicBezTo>
                      <a:cubicBezTo>
                        <a:pt x="459740" y="233573"/>
                        <a:pt x="407035" y="450108"/>
                        <a:pt x="397510" y="51551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30" name="直接连接符 29"/>
                <p:cNvCxnSpPr>
                  <a:stCxn id="29" idx="5"/>
                  <a:endCxn id="24" idx="6"/>
                </p:cNvCxnSpPr>
                <p:nvPr/>
              </p:nvCxnSpPr>
              <p:spPr>
                <a:xfrm>
                  <a:off x="9550" y="3000"/>
                  <a:ext cx="1012" cy="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4596" name="对象 30">
                  <a:hlinkClick r:id="" action="ppaction://ole?verb="/>
                </p:cNvPr>
                <p:cNvGraphicFramePr>
                  <a:graphicFrameLocks noChangeAspect="1"/>
                </p:cNvGraphicFramePr>
                <p:nvPr/>
              </p:nvGraphicFramePr>
              <p:xfrm>
                <a:off x="10634" y="3808"/>
                <a:ext cx="631" cy="631"/>
              </p:xfrm>
              <a:graphic>
                <a:graphicData uri="http://schemas.openxmlformats.org/presentationml/2006/ole">
                  <mc:AlternateContent xmlns:mc="http://schemas.openxmlformats.org/markup-compatibility/2006">
                    <mc:Choice xmlns:v="urn:schemas-microsoft-com:vml" Requires="v">
                      <p:oleObj spid="_x0000_s3091" name="" r:id="rId9" imgW="165100" imgH="165100" progId="Equation.KSEE3">
                        <p:embed/>
                      </p:oleObj>
                    </mc:Choice>
                    <mc:Fallback>
                      <p:oleObj name="" r:id="rId9" imgW="165100" imgH="165100" progId="Equation.KSEE3">
                        <p:embed/>
                        <p:pic>
                          <p:nvPicPr>
                            <p:cNvPr id="0" name="图片 3090"/>
                            <p:cNvPicPr/>
                            <p:nvPr/>
                          </p:nvPicPr>
                          <p:blipFill>
                            <a:blip r:embed="rId10"/>
                            <a:stretch>
                              <a:fillRect/>
                            </a:stretch>
                          </p:blipFill>
                          <p:spPr>
                            <a:xfrm>
                              <a:off x="10634" y="3808"/>
                              <a:ext cx="631" cy="631"/>
                            </a:xfrm>
                            <a:prstGeom prst="rect">
                              <a:avLst/>
                            </a:prstGeom>
                            <a:noFill/>
                            <a:ln w="38100">
                              <a:noFill/>
                              <a:miter/>
                            </a:ln>
                          </p:spPr>
                        </p:pic>
                      </p:oleObj>
                    </mc:Fallback>
                  </mc:AlternateContent>
                </a:graphicData>
              </a:graphic>
            </p:graphicFrame>
          </p:grpSp>
          <p:sp>
            <p:nvSpPr>
              <p:cNvPr id="34" name="椭圆 33"/>
              <p:cNvSpPr/>
              <p:nvPr/>
            </p:nvSpPr>
            <p:spPr>
              <a:xfrm>
                <a:off x="8337" y="5339"/>
                <a:ext cx="1793" cy="2041"/>
              </a:xfrm>
              <a:prstGeom prst="ellipse">
                <a:avLst/>
              </a:prstGeom>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35" name="直接连接符 34"/>
              <p:cNvCxnSpPr>
                <a:stCxn id="29" idx="5"/>
                <a:endCxn id="24" idx="6"/>
              </p:cNvCxnSpPr>
              <p:nvPr/>
            </p:nvCxnSpPr>
            <p:spPr>
              <a:xfrm>
                <a:off x="8485" y="1804"/>
                <a:ext cx="756" cy="46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4599" name="对象 35">
                <a:hlinkClick r:id="" action="ppaction://ole?verb="/>
              </p:cNvPr>
              <p:cNvGraphicFramePr>
                <a:graphicFrameLocks noChangeAspect="1"/>
              </p:cNvGraphicFramePr>
              <p:nvPr/>
            </p:nvGraphicFramePr>
            <p:xfrm>
              <a:off x="8524" y="5946"/>
              <a:ext cx="677" cy="826"/>
            </p:xfrm>
            <a:graphic>
              <a:graphicData uri="http://schemas.openxmlformats.org/presentationml/2006/ole">
                <mc:AlternateContent xmlns:mc="http://schemas.openxmlformats.org/markup-compatibility/2006">
                  <mc:Choice xmlns:v="urn:schemas-microsoft-com:vml" Requires="v">
                    <p:oleObj spid="_x0000_s3092" name="" r:id="rId11" imgW="177165" imgH="215900" progId="Equation.KSEE3">
                      <p:embed/>
                    </p:oleObj>
                  </mc:Choice>
                  <mc:Fallback>
                    <p:oleObj name="" r:id="rId11" imgW="177165" imgH="215900" progId="Equation.KSEE3">
                      <p:embed/>
                      <p:pic>
                        <p:nvPicPr>
                          <p:cNvPr id="0" name="图片 3091"/>
                          <p:cNvPicPr/>
                          <p:nvPr/>
                        </p:nvPicPr>
                        <p:blipFill>
                          <a:blip r:embed="rId12"/>
                          <a:stretch>
                            <a:fillRect/>
                          </a:stretch>
                        </p:blipFill>
                        <p:spPr>
                          <a:xfrm>
                            <a:off x="8524" y="5946"/>
                            <a:ext cx="677" cy="826"/>
                          </a:xfrm>
                          <a:prstGeom prst="rect">
                            <a:avLst/>
                          </a:prstGeom>
                          <a:noFill/>
                          <a:ln w="38100">
                            <a:noFill/>
                            <a:miter/>
                          </a:ln>
                        </p:spPr>
                      </p:pic>
                    </p:oleObj>
                  </mc:Fallback>
                </mc:AlternateContent>
              </a:graphicData>
            </a:graphic>
          </p:graphicFrame>
          <p:sp>
            <p:nvSpPr>
              <p:cNvPr id="38" name="椭圆 37"/>
              <p:cNvSpPr/>
              <p:nvPr/>
            </p:nvSpPr>
            <p:spPr>
              <a:xfrm>
                <a:off x="9128" y="6193"/>
                <a:ext cx="227" cy="22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9" name="任意多边形 38"/>
              <p:cNvSpPr/>
              <p:nvPr/>
            </p:nvSpPr>
            <p:spPr>
              <a:xfrm>
                <a:off x="8257" y="3178"/>
                <a:ext cx="1070" cy="1791"/>
              </a:xfrm>
              <a:custGeom>
                <a:avLst/>
                <a:gdLst>
                  <a:gd name="connisteX0" fmla="*/ 251671 w 679672"/>
                  <a:gd name="connsiteY0" fmla="*/ 7124 h 1137182"/>
                  <a:gd name="connisteX1" fmla="*/ 546946 w 679672"/>
                  <a:gd name="connsiteY1" fmla="*/ 51574 h 1137182"/>
                  <a:gd name="connisteX2" fmla="*/ 211 w 679672"/>
                  <a:gd name="connsiteY2" fmla="*/ 405904 h 1137182"/>
                  <a:gd name="connisteX3" fmla="*/ 606001 w 679672"/>
                  <a:gd name="connsiteY3" fmla="*/ 479564 h 1137182"/>
                  <a:gd name="connisteX4" fmla="*/ 591396 w 679672"/>
                  <a:gd name="connsiteY4" fmla="*/ 686574 h 1137182"/>
                  <a:gd name="connisteX5" fmla="*/ 133561 w 679672"/>
                  <a:gd name="connsiteY5" fmla="*/ 938034 h 1137182"/>
                  <a:gd name="connisteX6" fmla="*/ 207221 w 679672"/>
                  <a:gd name="connsiteY6" fmla="*/ 1115199 h 1137182"/>
                  <a:gd name="connisteX7" fmla="*/ 502496 w 679672"/>
                  <a:gd name="connsiteY7" fmla="*/ 1129804 h 113718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679672" h="1137182">
                    <a:moveTo>
                      <a:pt x="251671" y="7125"/>
                    </a:moveTo>
                    <a:cubicBezTo>
                      <a:pt x="321521" y="9030"/>
                      <a:pt x="597111" y="-28435"/>
                      <a:pt x="546946" y="51575"/>
                    </a:cubicBezTo>
                    <a:cubicBezTo>
                      <a:pt x="496781" y="131585"/>
                      <a:pt x="-11854" y="320180"/>
                      <a:pt x="211" y="405905"/>
                    </a:cubicBezTo>
                    <a:cubicBezTo>
                      <a:pt x="12276" y="491630"/>
                      <a:pt x="487891" y="423685"/>
                      <a:pt x="606001" y="479565"/>
                    </a:cubicBezTo>
                    <a:cubicBezTo>
                      <a:pt x="724111" y="535445"/>
                      <a:pt x="686011" y="595135"/>
                      <a:pt x="591396" y="686575"/>
                    </a:cubicBezTo>
                    <a:cubicBezTo>
                      <a:pt x="496781" y="778015"/>
                      <a:pt x="210396" y="852310"/>
                      <a:pt x="133561" y="938035"/>
                    </a:cubicBezTo>
                    <a:cubicBezTo>
                      <a:pt x="56726" y="1023760"/>
                      <a:pt x="133561" y="1077100"/>
                      <a:pt x="207221" y="1115200"/>
                    </a:cubicBezTo>
                    <a:cubicBezTo>
                      <a:pt x="280881" y="1153300"/>
                      <a:pt x="444711" y="1130440"/>
                      <a:pt x="502496" y="1129805"/>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40" name="直接连接符 39"/>
              <p:cNvCxnSpPr>
                <a:stCxn id="29" idx="5"/>
                <a:endCxn id="39" idx="0"/>
              </p:cNvCxnSpPr>
              <p:nvPr/>
            </p:nvCxnSpPr>
            <p:spPr>
              <a:xfrm>
                <a:off x="8467" y="1840"/>
                <a:ext cx="186" cy="134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9" idx="7"/>
                <a:endCxn id="39" idx="0"/>
              </p:cNvCxnSpPr>
              <p:nvPr/>
            </p:nvCxnSpPr>
            <p:spPr>
              <a:xfrm>
                <a:off x="9048" y="4957"/>
                <a:ext cx="193" cy="146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4604" name="对象 41">
                <a:hlinkClick r:id="" action="ppaction://ole?verb="/>
              </p:cNvPr>
              <p:cNvGraphicFramePr>
                <a:graphicFrameLocks noChangeAspect="1"/>
              </p:cNvGraphicFramePr>
              <p:nvPr/>
            </p:nvGraphicFramePr>
            <p:xfrm>
              <a:off x="7730" y="926"/>
              <a:ext cx="583" cy="678"/>
            </p:xfrm>
            <a:graphic>
              <a:graphicData uri="http://schemas.openxmlformats.org/presentationml/2006/ole">
                <mc:AlternateContent xmlns:mc="http://schemas.openxmlformats.org/markup-compatibility/2006">
                  <mc:Choice xmlns:v="urn:schemas-microsoft-com:vml" Requires="v">
                    <p:oleObj spid="_x0000_s3093" name="" r:id="rId13" imgW="152400" imgH="177165" progId="Equation.KSEE3">
                      <p:embed/>
                    </p:oleObj>
                  </mc:Choice>
                  <mc:Fallback>
                    <p:oleObj name="" r:id="rId13" imgW="152400" imgH="177165" progId="Equation.KSEE3">
                      <p:embed/>
                      <p:pic>
                        <p:nvPicPr>
                          <p:cNvPr id="0" name="图片 3092"/>
                          <p:cNvPicPr/>
                          <p:nvPr/>
                        </p:nvPicPr>
                        <p:blipFill>
                          <a:blip r:embed="rId14"/>
                          <a:stretch>
                            <a:fillRect/>
                          </a:stretch>
                        </p:blipFill>
                        <p:spPr>
                          <a:xfrm>
                            <a:off x="7730" y="926"/>
                            <a:ext cx="583" cy="678"/>
                          </a:xfrm>
                          <a:prstGeom prst="rect">
                            <a:avLst/>
                          </a:prstGeom>
                          <a:noFill/>
                          <a:ln w="38100">
                            <a:noFill/>
                            <a:miter/>
                          </a:ln>
                        </p:spPr>
                      </p:pic>
                    </p:oleObj>
                  </mc:Fallback>
                </mc:AlternateContent>
              </a:graphicData>
            </a:graphic>
          </p:graphicFrame>
          <p:sp>
            <p:nvSpPr>
              <p:cNvPr id="44" name="任意多边形 43"/>
              <p:cNvSpPr/>
              <p:nvPr/>
            </p:nvSpPr>
            <p:spPr>
              <a:xfrm>
                <a:off x="8583" y="5010"/>
                <a:ext cx="1182" cy="418"/>
              </a:xfrm>
              <a:custGeom>
                <a:avLst/>
                <a:gdLst>
                  <a:gd name="connisteX0" fmla="*/ 0 w 750570"/>
                  <a:gd name="connsiteY0" fmla="*/ 265112 h 265112"/>
                  <a:gd name="connisteX1" fmla="*/ 294005 w 750570"/>
                  <a:gd name="connsiteY1" fmla="*/ 317 h 265112"/>
                  <a:gd name="connisteX2" fmla="*/ 750570 w 750570"/>
                  <a:gd name="connsiteY2" fmla="*/ 221297 h 265112"/>
                </a:gdLst>
                <a:ahLst/>
                <a:cxnLst>
                  <a:cxn ang="0">
                    <a:pos x="connisteX0" y="connsiteY0"/>
                  </a:cxn>
                  <a:cxn ang="0">
                    <a:pos x="connisteX1" y="connsiteY1"/>
                  </a:cxn>
                  <a:cxn ang="0">
                    <a:pos x="connisteX2" y="connsiteY2"/>
                  </a:cxn>
                </a:cxnLst>
                <a:rect l="l" t="t" r="r" b="b"/>
                <a:pathLst>
                  <a:path w="750570" h="265113">
                    <a:moveTo>
                      <a:pt x="0" y="265113"/>
                    </a:moveTo>
                    <a:cubicBezTo>
                      <a:pt x="49530" y="207963"/>
                      <a:pt x="144145" y="9208"/>
                      <a:pt x="294005" y="318"/>
                    </a:cubicBezTo>
                    <a:cubicBezTo>
                      <a:pt x="443865" y="-8572"/>
                      <a:pt x="664845" y="171768"/>
                      <a:pt x="750570" y="221298"/>
                    </a:cubicBezTo>
                  </a:path>
                </a:pathLst>
              </a:custGeom>
              <a:noFill/>
              <a:ln>
                <a:solidFill>
                  <a:srgbClr val="FF00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4606" name="对象 44">
                <a:hlinkClick r:id="" action="ppaction://ole?verb="/>
              </p:cNvPr>
              <p:cNvGraphicFramePr>
                <a:graphicFrameLocks noChangeAspect="1"/>
              </p:cNvGraphicFramePr>
              <p:nvPr/>
            </p:nvGraphicFramePr>
            <p:xfrm>
              <a:off x="7824" y="4945"/>
              <a:ext cx="775" cy="630"/>
            </p:xfrm>
            <a:graphic>
              <a:graphicData uri="http://schemas.openxmlformats.org/presentationml/2006/ole">
                <mc:AlternateContent xmlns:mc="http://schemas.openxmlformats.org/markup-compatibility/2006">
                  <mc:Choice xmlns:v="urn:schemas-microsoft-com:vml" Requires="v">
                    <p:oleObj spid="_x0000_s3094" name="" r:id="rId15" imgW="203200" imgH="165100" progId="Equation.KSEE3">
                      <p:embed/>
                    </p:oleObj>
                  </mc:Choice>
                  <mc:Fallback>
                    <p:oleObj name="" r:id="rId15" imgW="203200" imgH="165100" progId="Equation.KSEE3">
                      <p:embed/>
                      <p:pic>
                        <p:nvPicPr>
                          <p:cNvPr id="0" name="图片 3093"/>
                          <p:cNvPicPr/>
                          <p:nvPr/>
                        </p:nvPicPr>
                        <p:blipFill>
                          <a:blip r:embed="rId6"/>
                          <a:stretch>
                            <a:fillRect/>
                          </a:stretch>
                        </p:blipFill>
                        <p:spPr>
                          <a:xfrm>
                            <a:off x="7824" y="4945"/>
                            <a:ext cx="775" cy="630"/>
                          </a:xfrm>
                          <a:prstGeom prst="rect">
                            <a:avLst/>
                          </a:prstGeom>
                          <a:noFill/>
                          <a:ln w="38100">
                            <a:noFill/>
                            <a:miter/>
                          </a:ln>
                        </p:spPr>
                      </p:pic>
                    </p:oleObj>
                  </mc:Fallback>
                </mc:AlternateContent>
              </a:graphicData>
            </a:graphic>
          </p:graphicFrame>
        </p:grpSp>
        <p:cxnSp>
          <p:nvCxnSpPr>
            <p:cNvPr id="48" name="直接箭头连接符 47"/>
            <p:cNvCxnSpPr>
              <a:stCxn id="24" idx="3"/>
              <a:endCxn id="39" idx="0"/>
            </p:cNvCxnSpPr>
            <p:nvPr/>
          </p:nvCxnSpPr>
          <p:spPr>
            <a:xfrm flipH="1">
              <a:off x="9139" y="3753"/>
              <a:ext cx="1219" cy="255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24608" name="对象 48">
              <a:hlinkClick r:id="" action="ppaction://ole?verb="/>
            </p:cNvPr>
            <p:cNvGraphicFramePr>
              <a:graphicFrameLocks noChangeAspect="1"/>
            </p:cNvGraphicFramePr>
            <p:nvPr/>
          </p:nvGraphicFramePr>
          <p:xfrm>
            <a:off x="9382" y="4281"/>
            <a:ext cx="434" cy="534"/>
          </p:xfrm>
          <a:graphic>
            <a:graphicData uri="http://schemas.openxmlformats.org/presentationml/2006/ole">
              <mc:AlternateContent xmlns:mc="http://schemas.openxmlformats.org/markup-compatibility/2006">
                <mc:Choice xmlns:v="urn:schemas-microsoft-com:vml" Requires="v">
                  <p:oleObj spid="_x0000_s3095" name="" r:id="rId16" imgW="114300" imgH="139700" progId="Equation.KSEE3">
                    <p:embed/>
                  </p:oleObj>
                </mc:Choice>
                <mc:Fallback>
                  <p:oleObj name="" r:id="rId16" imgW="114300" imgH="139700" progId="Equation.KSEE3">
                    <p:embed/>
                    <p:pic>
                      <p:nvPicPr>
                        <p:cNvPr id="0" name="图片 3094"/>
                        <p:cNvPicPr/>
                        <p:nvPr/>
                      </p:nvPicPr>
                      <p:blipFill>
                        <a:blip r:embed="rId17"/>
                        <a:stretch>
                          <a:fillRect/>
                        </a:stretch>
                      </p:blipFill>
                      <p:spPr>
                        <a:xfrm>
                          <a:off x="9382" y="4281"/>
                          <a:ext cx="434" cy="534"/>
                        </a:xfrm>
                        <a:prstGeom prst="rect">
                          <a:avLst/>
                        </a:prstGeom>
                        <a:noFill/>
                        <a:ln w="38100">
                          <a:noFill/>
                          <a:miter/>
                        </a:ln>
                      </p:spPr>
                    </p:pic>
                  </p:oleObj>
                </mc:Fallback>
              </mc:AlternateContent>
            </a:graphicData>
          </a:graphic>
        </p:graphicFrame>
        <p:cxnSp>
          <p:nvCxnSpPr>
            <p:cNvPr id="51" name="直接连接符 50"/>
            <p:cNvCxnSpPr>
              <a:stCxn id="24" idx="3"/>
              <a:endCxn id="39" idx="0"/>
            </p:cNvCxnSpPr>
            <p:nvPr/>
          </p:nvCxnSpPr>
          <p:spPr>
            <a:xfrm>
              <a:off x="9560" y="7702"/>
              <a:ext cx="3310" cy="79"/>
            </a:xfrm>
            <a:prstGeom prst="line">
              <a:avLst/>
            </a:prstGeom>
            <a:ln w="7937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p:nvSpPr>
          <p:spPr>
            <a:xfrm>
              <a:off x="10188" y="6725"/>
              <a:ext cx="558" cy="1024"/>
            </a:xfrm>
            <a:custGeom>
              <a:avLst/>
              <a:gdLst>
                <a:gd name="connisteX0" fmla="*/ 0 w 354330"/>
                <a:gd name="connsiteY0" fmla="*/ 0 h 650240"/>
                <a:gd name="connisteX1" fmla="*/ 266065 w 354330"/>
                <a:gd name="connsiteY1" fmla="*/ 147955 h 650240"/>
                <a:gd name="connisteX2" fmla="*/ 354330 w 354330"/>
                <a:gd name="connsiteY2" fmla="*/ 650240 h 650240"/>
              </a:gdLst>
              <a:ahLst/>
              <a:cxnLst>
                <a:cxn ang="0">
                  <a:pos x="connisteX0" y="connsiteY0"/>
                </a:cxn>
                <a:cxn ang="0">
                  <a:pos x="connisteX1" y="connsiteY1"/>
                </a:cxn>
                <a:cxn ang="0">
                  <a:pos x="connisteX2" y="connsiteY2"/>
                </a:cxn>
              </a:cxnLst>
              <a:rect l="l" t="t" r="r" b="b"/>
              <a:pathLst>
                <a:path w="354330" h="650240">
                  <a:moveTo>
                    <a:pt x="0" y="0"/>
                  </a:moveTo>
                  <a:cubicBezTo>
                    <a:pt x="51435" y="19685"/>
                    <a:pt x="194945" y="17780"/>
                    <a:pt x="266065" y="147955"/>
                  </a:cubicBezTo>
                  <a:cubicBezTo>
                    <a:pt x="337185" y="278130"/>
                    <a:pt x="342265" y="552450"/>
                    <a:pt x="354330" y="650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4611" name="对象 52">
              <a:hlinkClick r:id="" action="ppaction://ole?verb="/>
            </p:cNvPr>
            <p:cNvGraphicFramePr>
              <a:graphicFrameLocks noChangeAspect="1"/>
            </p:cNvGraphicFramePr>
            <p:nvPr/>
          </p:nvGraphicFramePr>
          <p:xfrm>
            <a:off x="10835" y="6565"/>
            <a:ext cx="1017" cy="815"/>
          </p:xfrm>
          <a:graphic>
            <a:graphicData uri="http://schemas.openxmlformats.org/presentationml/2006/ole">
              <mc:AlternateContent xmlns:mc="http://schemas.openxmlformats.org/markup-compatibility/2006">
                <mc:Choice xmlns:v="urn:schemas-microsoft-com:vml" Requires="v">
                  <p:oleObj spid="_x0000_s3096" name="" r:id="rId18" imgW="254000" imgH="203200" progId="Equation.KSEE3">
                    <p:embed/>
                  </p:oleObj>
                </mc:Choice>
                <mc:Fallback>
                  <p:oleObj name="" r:id="rId18" imgW="254000" imgH="203200" progId="Equation.KSEE3">
                    <p:embed/>
                    <p:pic>
                      <p:nvPicPr>
                        <p:cNvPr id="0" name="图片 3095"/>
                        <p:cNvPicPr/>
                        <p:nvPr/>
                      </p:nvPicPr>
                      <p:blipFill>
                        <a:blip r:embed="rId19"/>
                        <a:stretch>
                          <a:fillRect/>
                        </a:stretch>
                      </p:blipFill>
                      <p:spPr>
                        <a:xfrm>
                          <a:off x="10835" y="6565"/>
                          <a:ext cx="1017" cy="815"/>
                        </a:xfrm>
                        <a:prstGeom prst="rect">
                          <a:avLst/>
                        </a:prstGeom>
                        <a:noFill/>
                        <a:ln w="38100">
                          <a:noFill/>
                          <a:miter/>
                        </a:ln>
                      </p:spPr>
                    </p:pic>
                  </p:oleObj>
                </mc:Fallback>
              </mc:AlternateContent>
            </a:graphicData>
          </a:graphic>
        </p:graphicFrame>
        <p:cxnSp>
          <p:nvCxnSpPr>
            <p:cNvPr id="54" name="直接箭头连接符 53"/>
            <p:cNvCxnSpPr>
              <a:stCxn id="24" idx="6"/>
              <a:endCxn id="39" idx="0"/>
            </p:cNvCxnSpPr>
            <p:nvPr/>
          </p:nvCxnSpPr>
          <p:spPr>
            <a:xfrm>
              <a:off x="10460" y="3673"/>
              <a:ext cx="29" cy="819"/>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613" name="对象 54">
              <a:hlinkClick r:id="" action="ppaction://ole?verb="/>
            </p:cNvPr>
            <p:cNvGraphicFramePr>
              <a:graphicFrameLocks noChangeAspect="1"/>
            </p:cNvGraphicFramePr>
            <p:nvPr/>
          </p:nvGraphicFramePr>
          <p:xfrm>
            <a:off x="9878" y="4765"/>
            <a:ext cx="967" cy="663"/>
          </p:xfrm>
          <a:graphic>
            <a:graphicData uri="http://schemas.openxmlformats.org/presentationml/2006/ole">
              <mc:AlternateContent xmlns:mc="http://schemas.openxmlformats.org/markup-compatibility/2006">
                <mc:Choice xmlns:v="urn:schemas-microsoft-com:vml" Requires="v">
                  <p:oleObj spid="_x0000_s3097" name="" r:id="rId20" imgW="241300" imgH="165100" progId="Equation.KSEE3">
                    <p:embed/>
                  </p:oleObj>
                </mc:Choice>
                <mc:Fallback>
                  <p:oleObj name="" r:id="rId20" imgW="241300" imgH="165100" progId="Equation.KSEE3">
                    <p:embed/>
                    <p:pic>
                      <p:nvPicPr>
                        <p:cNvPr id="0" name="图片 3096"/>
                        <p:cNvPicPr/>
                        <p:nvPr/>
                      </p:nvPicPr>
                      <p:blipFill>
                        <a:blip r:embed="rId21"/>
                        <a:stretch>
                          <a:fillRect/>
                        </a:stretch>
                      </p:blipFill>
                      <p:spPr>
                        <a:xfrm>
                          <a:off x="9878" y="4765"/>
                          <a:ext cx="967" cy="663"/>
                        </a:xfrm>
                        <a:prstGeom prst="rect">
                          <a:avLst/>
                        </a:prstGeom>
                        <a:noFill/>
                        <a:ln w="38100">
                          <a:noFill/>
                          <a:miter/>
                        </a:ln>
                      </p:spPr>
                    </p:pic>
                  </p:oleObj>
                </mc:Fallback>
              </mc:AlternateContent>
            </a:graphicData>
          </a:graphic>
        </p:graphicFrame>
        <p:cxnSp>
          <p:nvCxnSpPr>
            <p:cNvPr id="56" name="直接箭头连接符 55"/>
            <p:cNvCxnSpPr>
              <a:stCxn id="24" idx="6"/>
              <a:endCxn id="39" idx="0"/>
            </p:cNvCxnSpPr>
            <p:nvPr/>
          </p:nvCxnSpPr>
          <p:spPr>
            <a:xfrm flipH="1" flipV="1">
              <a:off x="11297" y="4492"/>
              <a:ext cx="1233" cy="7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4" idx="6"/>
              <a:endCxn id="39" idx="0"/>
            </p:cNvCxnSpPr>
            <p:nvPr/>
          </p:nvCxnSpPr>
          <p:spPr>
            <a:xfrm flipV="1">
              <a:off x="11560" y="3106"/>
              <a:ext cx="707" cy="13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8" name="任意多边形 57"/>
            <p:cNvSpPr/>
            <p:nvPr/>
          </p:nvSpPr>
          <p:spPr>
            <a:xfrm>
              <a:off x="11467" y="4306"/>
              <a:ext cx="768" cy="1000"/>
            </a:xfrm>
            <a:custGeom>
              <a:avLst/>
              <a:gdLst>
                <a:gd name="connisteX0" fmla="*/ 487757 w 487757"/>
                <a:gd name="connsiteY0" fmla="*/ 14519 h 634914"/>
                <a:gd name="connisteX1" fmla="*/ 133427 w 487757"/>
                <a:gd name="connsiteY1" fmla="*/ 58969 h 634914"/>
                <a:gd name="connisteX2" fmla="*/ 712 w 487757"/>
                <a:gd name="connsiteY2" fmla="*/ 502199 h 634914"/>
                <a:gd name="connisteX3" fmla="*/ 88977 w 487757"/>
                <a:gd name="connsiteY3" fmla="*/ 634914 h 634914"/>
              </a:gdLst>
              <a:ahLst/>
              <a:cxnLst>
                <a:cxn ang="0">
                  <a:pos x="connisteX0" y="connsiteY0"/>
                </a:cxn>
                <a:cxn ang="0">
                  <a:pos x="connisteX1" y="connsiteY1"/>
                </a:cxn>
                <a:cxn ang="0">
                  <a:pos x="connisteX2" y="connsiteY2"/>
                </a:cxn>
                <a:cxn ang="0">
                  <a:pos x="connisteX3" y="connsiteY3"/>
                </a:cxn>
              </a:cxnLst>
              <a:rect l="l" t="t" r="r" b="b"/>
              <a:pathLst>
                <a:path w="487758" h="634915">
                  <a:moveTo>
                    <a:pt x="487758" y="14520"/>
                  </a:moveTo>
                  <a:cubicBezTo>
                    <a:pt x="419813" y="14520"/>
                    <a:pt x="230583" y="-38820"/>
                    <a:pt x="133428" y="58970"/>
                  </a:cubicBezTo>
                  <a:cubicBezTo>
                    <a:pt x="36273" y="156760"/>
                    <a:pt x="9603" y="387265"/>
                    <a:pt x="713" y="502200"/>
                  </a:cubicBezTo>
                  <a:cubicBezTo>
                    <a:pt x="-8177" y="617135"/>
                    <a:pt x="68658" y="617135"/>
                    <a:pt x="88978" y="634915"/>
                  </a:cubicBezTo>
                </a:path>
              </a:pathLst>
            </a:custGeom>
            <a:noFill/>
            <a:ln w="28575">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4617" name="对象 58">
              <a:hlinkClick r:id="" action="ppaction://ole?verb="/>
            </p:cNvPr>
            <p:cNvGraphicFramePr>
              <a:graphicFrameLocks noChangeAspect="1"/>
            </p:cNvGraphicFramePr>
            <p:nvPr/>
          </p:nvGraphicFramePr>
          <p:xfrm>
            <a:off x="12267" y="4036"/>
            <a:ext cx="1398" cy="921"/>
          </p:xfrm>
          <a:graphic>
            <a:graphicData uri="http://schemas.openxmlformats.org/presentationml/2006/ole">
              <mc:AlternateContent xmlns:mc="http://schemas.openxmlformats.org/markup-compatibility/2006">
                <mc:Choice xmlns:v="urn:schemas-microsoft-com:vml" Requires="v">
                  <p:oleObj spid="_x0000_s3098" name="" r:id="rId22" imgW="495300" imgH="241300" progId="Equation.KSEE3">
                    <p:embed/>
                  </p:oleObj>
                </mc:Choice>
                <mc:Fallback>
                  <p:oleObj name="" r:id="rId22" imgW="495300" imgH="241300" progId="Equation.KSEE3">
                    <p:embed/>
                    <p:pic>
                      <p:nvPicPr>
                        <p:cNvPr id="0" name="图片 3097"/>
                        <p:cNvPicPr/>
                        <p:nvPr/>
                      </p:nvPicPr>
                      <p:blipFill>
                        <a:blip r:embed="rId23"/>
                        <a:stretch>
                          <a:fillRect/>
                        </a:stretch>
                      </p:blipFill>
                      <p:spPr>
                        <a:xfrm>
                          <a:off x="12267" y="4036"/>
                          <a:ext cx="1398" cy="921"/>
                        </a:xfrm>
                        <a:prstGeom prst="rect">
                          <a:avLst/>
                        </a:prstGeom>
                        <a:noFill/>
                        <a:ln w="38100">
                          <a:noFill/>
                          <a:miter/>
                        </a:ln>
                      </p:spPr>
                    </p:pic>
                  </p:oleObj>
                </mc:Fallback>
              </mc:AlternateContent>
            </a:graphicData>
          </a:graphic>
        </p:graphicFrame>
        <p:graphicFrame>
          <p:nvGraphicFramePr>
            <p:cNvPr id="24618" name="对象 60">
              <a:hlinkClick r:id="" action="ppaction://ole?verb="/>
            </p:cNvPr>
            <p:cNvGraphicFramePr>
              <a:graphicFrameLocks noChangeAspect="1"/>
            </p:cNvGraphicFramePr>
            <p:nvPr/>
          </p:nvGraphicFramePr>
          <p:xfrm>
            <a:off x="12266" y="2555"/>
            <a:ext cx="717" cy="873"/>
          </p:xfrm>
          <a:graphic>
            <a:graphicData uri="http://schemas.openxmlformats.org/presentationml/2006/ole">
              <mc:AlternateContent xmlns:mc="http://schemas.openxmlformats.org/markup-compatibility/2006">
                <mc:Choice xmlns:v="urn:schemas-microsoft-com:vml" Requires="v">
                  <p:oleObj spid="_x0000_s3099" name="" r:id="rId24" imgW="254000" imgH="228600" progId="Equation.KSEE3">
                    <p:embed/>
                  </p:oleObj>
                </mc:Choice>
                <mc:Fallback>
                  <p:oleObj name="" r:id="rId24" imgW="254000" imgH="228600" progId="Equation.KSEE3">
                    <p:embed/>
                    <p:pic>
                      <p:nvPicPr>
                        <p:cNvPr id="0" name="图片 3098"/>
                        <p:cNvPicPr/>
                        <p:nvPr/>
                      </p:nvPicPr>
                      <p:blipFill>
                        <a:blip r:embed="rId25"/>
                        <a:stretch>
                          <a:fillRect/>
                        </a:stretch>
                      </p:blipFill>
                      <p:spPr>
                        <a:xfrm>
                          <a:off x="12266" y="2555"/>
                          <a:ext cx="717" cy="873"/>
                        </a:xfrm>
                        <a:prstGeom prst="rect">
                          <a:avLst/>
                        </a:prstGeom>
                        <a:noFill/>
                        <a:ln w="38100">
                          <a:noFill/>
                          <a:miter/>
                        </a:ln>
                      </p:spPr>
                    </p:pic>
                  </p:oleObj>
                </mc:Fallback>
              </mc:AlternateContent>
            </a:graphicData>
          </a:graphic>
        </p:graphicFrame>
        <p:graphicFrame>
          <p:nvGraphicFramePr>
            <p:cNvPr id="24619" name="对象 62">
              <a:hlinkClick r:id="" action="ppaction://ole?verb="/>
            </p:cNvPr>
            <p:cNvGraphicFramePr>
              <a:graphicFrameLocks noChangeAspect="1"/>
            </p:cNvGraphicFramePr>
            <p:nvPr/>
          </p:nvGraphicFramePr>
          <p:xfrm>
            <a:off x="12134" y="5252"/>
            <a:ext cx="753" cy="873"/>
          </p:xfrm>
          <a:graphic>
            <a:graphicData uri="http://schemas.openxmlformats.org/presentationml/2006/ole">
              <mc:AlternateContent xmlns:mc="http://schemas.openxmlformats.org/markup-compatibility/2006">
                <mc:Choice xmlns:v="urn:schemas-microsoft-com:vml" Requires="v">
                  <p:oleObj spid="_x0000_s3100" name="" r:id="rId26" imgW="266700" imgH="228600" progId="Equation.KSEE3">
                    <p:embed/>
                  </p:oleObj>
                </mc:Choice>
                <mc:Fallback>
                  <p:oleObj name="" r:id="rId26" imgW="266700" imgH="228600" progId="Equation.KSEE3">
                    <p:embed/>
                    <p:pic>
                      <p:nvPicPr>
                        <p:cNvPr id="0" name="图片 3099"/>
                        <p:cNvPicPr/>
                        <p:nvPr/>
                      </p:nvPicPr>
                      <p:blipFill>
                        <a:blip r:embed="rId27"/>
                        <a:stretch>
                          <a:fillRect/>
                        </a:stretch>
                      </p:blipFill>
                      <p:spPr>
                        <a:xfrm>
                          <a:off x="12134" y="5252"/>
                          <a:ext cx="753" cy="873"/>
                        </a:xfrm>
                        <a:prstGeom prst="rect">
                          <a:avLst/>
                        </a:prstGeom>
                        <a:noFill/>
                        <a:ln w="38100">
                          <a:noFill/>
                          <a:miter/>
                        </a:ln>
                      </p:spPr>
                    </p:pic>
                  </p:oleObj>
                </mc:Fallback>
              </mc:AlternateContent>
            </a:graphicData>
          </a:graphic>
        </p:graphicFrame>
      </p:grpSp>
      <p:pic>
        <p:nvPicPr>
          <p:cNvPr id="24620" name="图片 11272">
            <a:hlinkClick r:id="rId28"/>
          </p:cNvPr>
          <p:cNvPicPr>
            <a:picLocks noChangeAspect="1"/>
          </p:cNvPicPr>
          <p:nvPr/>
        </p:nvPicPr>
        <p:blipFill>
          <a:blip r:embed="rId29"/>
          <a:stretch>
            <a:fillRect/>
          </a:stretch>
        </p:blipFill>
        <p:spPr>
          <a:xfrm>
            <a:off x="8742363" y="6438900"/>
            <a:ext cx="508000" cy="4889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25602"/>
          <p:cNvSpPr txBox="1"/>
          <p:nvPr/>
        </p:nvSpPr>
        <p:spPr>
          <a:xfrm>
            <a:off x="82550" y="185738"/>
            <a:ext cx="5507038" cy="3365500"/>
          </a:xfrm>
          <a:prstGeom prst="rect">
            <a:avLst/>
          </a:prstGeom>
          <a:noFill/>
          <a:ln w="9525">
            <a:noFill/>
          </a:ln>
        </p:spPr>
        <p:txBody>
          <a:bodyPr wrap="square" anchor="t" anchorCtr="0">
            <a:spAutoFit/>
          </a:bodyPr>
          <a:p>
            <a:pPr>
              <a:spcBef>
                <a:spcPct val="20000"/>
              </a:spcBef>
            </a:pPr>
            <a:r>
              <a:rPr lang="zh-CN" altLang="zh-CN" sz="2800" b="1">
                <a:solidFill>
                  <a:srgbClr val="FF0000"/>
                </a:solidFill>
                <a:latin typeface="微软雅黑" panose="020B0503020204020204" pitchFamily="34" charset="-122"/>
                <a:ea typeface="微软雅黑" panose="020B0503020204020204" pitchFamily="34" charset="-122"/>
              </a:rPr>
              <a:t>【例</a:t>
            </a:r>
            <a:r>
              <a:rPr lang="zh-CN" altLang="zh-CN" sz="2800" b="1">
                <a:latin typeface="微软雅黑" panose="020B0503020204020204" pitchFamily="34" charset="-122"/>
                <a:ea typeface="微软雅黑" panose="020B0503020204020204" pitchFamily="34" charset="-122"/>
              </a:rPr>
              <a:t>】如图半径</a:t>
            </a:r>
            <a:r>
              <a:rPr lang="en-US" altLang="zh-CN" sz="2800" b="1">
                <a:latin typeface="微软雅黑" panose="020B0503020204020204" pitchFamily="34" charset="-122"/>
                <a:ea typeface="微软雅黑" panose="020B0503020204020204" pitchFamily="34" charset="-122"/>
              </a:rPr>
              <a:t>R=1m</a:t>
            </a:r>
            <a:r>
              <a:rPr lang="zh-CN" altLang="en-US" sz="2800" b="1">
                <a:latin typeface="微软雅黑" panose="020B0503020204020204" pitchFamily="34" charset="-122"/>
                <a:ea typeface="微软雅黑" panose="020B0503020204020204" pitchFamily="34" charset="-122"/>
              </a:rPr>
              <a:t>，质量</a:t>
            </a:r>
            <a:r>
              <a:rPr lang="en-US" altLang="zh-CN" sz="2800" b="1">
                <a:latin typeface="微软雅黑" panose="020B0503020204020204" pitchFamily="34" charset="-122"/>
                <a:ea typeface="微软雅黑" panose="020B0503020204020204" pitchFamily="34" charset="-122"/>
              </a:rPr>
              <a:t>m=1Kg</a:t>
            </a:r>
            <a:r>
              <a:rPr lang="zh-CN" altLang="en-US" sz="2800" b="1">
                <a:latin typeface="微软雅黑" panose="020B0503020204020204" pitchFamily="34" charset="-122"/>
                <a:ea typeface="微软雅黑" panose="020B0503020204020204" pitchFamily="34" charset="-122"/>
              </a:rPr>
              <a:t>的均质圆盘，在斜面上作纯滚动，不计滚动摩擦。</a:t>
            </a:r>
            <a:endParaRPr lang="zh-CN" altLang="en-US" sz="2800" b="1">
              <a:latin typeface="微软雅黑" panose="020B0503020204020204" pitchFamily="34" charset="-122"/>
              <a:ea typeface="微软雅黑" panose="020B0503020204020204" pitchFamily="34" charset="-122"/>
            </a:endParaRPr>
          </a:p>
          <a:p>
            <a:pPr>
              <a:spcBef>
                <a:spcPct val="20000"/>
              </a:spcBef>
            </a:pPr>
            <a:r>
              <a:rPr lang="zh-CN" altLang="en-US" sz="2800" b="1">
                <a:latin typeface="微软雅黑" panose="020B0503020204020204" pitchFamily="34" charset="-122"/>
                <a:ea typeface="微软雅黑" panose="020B0503020204020204" pitchFamily="34" charset="-122"/>
              </a:rPr>
              <a:t>初始瞬时，</a:t>
            </a:r>
            <a:r>
              <a:rPr lang="en-US" altLang="zh-CN" sz="2800" b="1">
                <a:latin typeface="微软雅黑" panose="020B0503020204020204" pitchFamily="34" charset="-122"/>
                <a:ea typeface="微软雅黑" panose="020B0503020204020204" pitchFamily="34" charset="-122"/>
              </a:rPr>
              <a:t>OC</a:t>
            </a:r>
            <a:r>
              <a:rPr lang="zh-CN" altLang="en-US" sz="2800" b="1">
                <a:latin typeface="微软雅黑" panose="020B0503020204020204" pitchFamily="34" charset="-122"/>
                <a:ea typeface="微软雅黑" panose="020B0503020204020204" pitchFamily="34" charset="-122"/>
              </a:rPr>
              <a:t>与斜面垂直，弹簧除与原长，弹性系数</a:t>
            </a:r>
            <a:r>
              <a:rPr lang="en-US" altLang="zh-CN" sz="2800" b="1">
                <a:latin typeface="微软雅黑" panose="020B0503020204020204" pitchFamily="34" charset="-122"/>
                <a:ea typeface="微软雅黑" panose="020B0503020204020204" pitchFamily="34" charset="-122"/>
              </a:rPr>
              <a:t>k=1KN/m.</a:t>
            </a:r>
            <a:endParaRPr lang="en-US" altLang="zh-CN" sz="2800" b="1">
              <a:latin typeface="微软雅黑" panose="020B0503020204020204" pitchFamily="34" charset="-122"/>
              <a:ea typeface="微软雅黑" panose="020B0503020204020204" pitchFamily="34" charset="-122"/>
            </a:endParaRPr>
          </a:p>
          <a:p>
            <a:pPr>
              <a:spcBef>
                <a:spcPct val="20000"/>
              </a:spcBef>
            </a:pPr>
            <a:r>
              <a:rPr lang="zh-CN" altLang="en-US" sz="2800" b="1">
                <a:latin typeface="微软雅黑" panose="020B0503020204020204" pitchFamily="34" charset="-122"/>
                <a:ea typeface="微软雅黑" panose="020B0503020204020204" pitchFamily="34" charset="-122"/>
              </a:rPr>
              <a:t>圆盘上作用恒力偶矩</a:t>
            </a:r>
            <a:r>
              <a:rPr lang="en-US" altLang="zh-CN" sz="2800" b="1">
                <a:latin typeface="微软雅黑" panose="020B0503020204020204" pitchFamily="34" charset="-122"/>
                <a:ea typeface="微软雅黑" panose="020B0503020204020204" pitchFamily="34" charset="-122"/>
              </a:rPr>
              <a:t>M=1KN.m</a:t>
            </a:r>
            <a:r>
              <a:rPr lang="zh-CN" altLang="en-US" sz="2800" b="1">
                <a:latin typeface="微软雅黑" panose="020B0503020204020204" pitchFamily="34" charset="-122"/>
                <a:ea typeface="微软雅黑" panose="020B0503020204020204" pitchFamily="34" charset="-122"/>
              </a:rPr>
              <a:t>。</a:t>
            </a:r>
            <a:endParaRPr lang="zh-CN" altLang="en-US" sz="2800" b="1">
              <a:latin typeface="微软雅黑" panose="020B0503020204020204" pitchFamily="34" charset="-122"/>
              <a:ea typeface="微软雅黑" panose="020B0503020204020204" pitchFamily="34" charset="-122"/>
            </a:endParaRPr>
          </a:p>
          <a:p>
            <a:pPr>
              <a:spcBef>
                <a:spcPct val="20000"/>
              </a:spcBef>
            </a:pPr>
            <a:r>
              <a:rPr lang="zh-CN" altLang="en-US" sz="2800" b="1">
                <a:latin typeface="微软雅黑" panose="020B0503020204020204" pitchFamily="34" charset="-122"/>
                <a:ea typeface="微软雅黑" panose="020B0503020204020204" pitchFamily="34" charset="-122"/>
              </a:rPr>
              <a:t>求由静止释放后，角</a:t>
            </a:r>
            <a:r>
              <a:rPr lang="en-US" altLang="zh-CN" sz="2800" b="1">
                <a:latin typeface="微软雅黑" panose="020B0503020204020204" pitchFamily="34" charset="-122"/>
                <a:ea typeface="微软雅黑" panose="020B0503020204020204" pitchFamily="34" charset="-122"/>
              </a:rPr>
              <a:t>OC</a:t>
            </a:r>
            <a:r>
              <a:rPr lang="en-US" altLang="zh-CN" sz="2800" b="1" baseline="-25000">
                <a:latin typeface="微软雅黑" panose="020B0503020204020204" pitchFamily="34" charset="-122"/>
                <a:ea typeface="微软雅黑" panose="020B0503020204020204" pitchFamily="34" charset="-122"/>
              </a:rPr>
              <a:t>1</a:t>
            </a:r>
            <a:r>
              <a:rPr lang="en-US" altLang="zh-CN" sz="2800" b="1">
                <a:latin typeface="微软雅黑" panose="020B0503020204020204" pitchFamily="34" charset="-122"/>
                <a:ea typeface="微软雅黑" panose="020B0503020204020204" pitchFamily="34" charset="-122"/>
              </a:rPr>
              <a:t>C</a:t>
            </a:r>
            <a:r>
              <a:rPr lang="zh-CN" altLang="en-US" sz="2800" b="1">
                <a:latin typeface="微软雅黑" panose="020B0503020204020204" pitchFamily="34" charset="-122"/>
                <a:ea typeface="微软雅黑" panose="020B0503020204020204" pitchFamily="34" charset="-122"/>
              </a:rPr>
              <a:t>成</a:t>
            </a:r>
            <a:r>
              <a:rPr lang="en-US" altLang="zh-CN" sz="2800" b="1">
                <a:latin typeface="微软雅黑" panose="020B0503020204020204" pitchFamily="34" charset="-122"/>
                <a:ea typeface="微软雅黑" panose="020B0503020204020204" pitchFamily="34" charset="-122"/>
              </a:rPr>
              <a:t>45</a:t>
            </a:r>
            <a:r>
              <a:rPr lang="zh-CN" altLang="en-US" sz="2800" b="1">
                <a:latin typeface="微软雅黑" panose="020B0503020204020204" pitchFamily="34" charset="-122"/>
                <a:ea typeface="微软雅黑" panose="020B0503020204020204" pitchFamily="34" charset="-122"/>
              </a:rPr>
              <a:t>度。</a:t>
            </a:r>
            <a:endParaRPr lang="zh-CN" altLang="en-US" sz="2800" b="1">
              <a:latin typeface="微软雅黑" panose="020B0503020204020204" pitchFamily="34" charset="-122"/>
              <a:ea typeface="微软雅黑" panose="020B0503020204020204" pitchFamily="34" charset="-122"/>
            </a:endParaRPr>
          </a:p>
        </p:txBody>
      </p:sp>
      <p:grpSp>
        <p:nvGrpSpPr>
          <p:cNvPr id="26626" name="组合 64"/>
          <p:cNvGrpSpPr/>
          <p:nvPr/>
        </p:nvGrpSpPr>
        <p:grpSpPr>
          <a:xfrm>
            <a:off x="5700713" y="233363"/>
            <a:ext cx="3243262" cy="3554412"/>
            <a:chOff x="7628" y="926"/>
            <a:chExt cx="6037" cy="6855"/>
          </a:xfrm>
        </p:grpSpPr>
        <p:grpSp>
          <p:nvGrpSpPr>
            <p:cNvPr id="26627" name="组合 46"/>
            <p:cNvGrpSpPr/>
            <p:nvPr/>
          </p:nvGrpSpPr>
          <p:grpSpPr>
            <a:xfrm>
              <a:off x="7628" y="926"/>
              <a:ext cx="4364" cy="6741"/>
              <a:chOff x="7730" y="926"/>
              <a:chExt cx="4365" cy="6742"/>
            </a:xfrm>
          </p:grpSpPr>
          <p:grpSp>
            <p:nvGrpSpPr>
              <p:cNvPr id="26628" name="组合 32"/>
              <p:cNvGrpSpPr/>
              <p:nvPr/>
            </p:nvGrpSpPr>
            <p:grpSpPr>
              <a:xfrm>
                <a:off x="7863" y="1581"/>
                <a:ext cx="4232" cy="6087"/>
                <a:chOff x="7863" y="1581"/>
                <a:chExt cx="4232" cy="6087"/>
              </a:xfrm>
            </p:grpSpPr>
            <p:sp>
              <p:nvSpPr>
                <p:cNvPr id="17" name="椭圆 16"/>
                <p:cNvSpPr/>
                <p:nvPr/>
              </p:nvSpPr>
              <p:spPr>
                <a:xfrm>
                  <a:off x="9606" y="2653"/>
                  <a:ext cx="1793" cy="2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8" name="直接连接符 17"/>
                <p:cNvCxnSpPr/>
                <p:nvPr/>
              </p:nvCxnSpPr>
              <p:spPr>
                <a:xfrm flipH="1">
                  <a:off x="9693" y="2818"/>
                  <a:ext cx="2402" cy="4850"/>
                </a:xfrm>
                <a:prstGeom prst="line">
                  <a:avLst/>
                </a:prstGeom>
                <a:ln w="149225"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863" y="1771"/>
                  <a:ext cx="1130" cy="0"/>
                </a:xfrm>
                <a:prstGeom prst="line">
                  <a:avLst/>
                </a:prstGeom>
                <a:ln w="114300" cmpd="tri">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443" y="3560"/>
                  <a:ext cx="119" cy="2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5" name="任意多边形 24"/>
                <p:cNvSpPr/>
                <p:nvPr/>
              </p:nvSpPr>
              <p:spPr>
                <a:xfrm>
                  <a:off x="9852" y="2211"/>
                  <a:ext cx="1182" cy="418"/>
                </a:xfrm>
                <a:custGeom>
                  <a:avLst/>
                  <a:gdLst>
                    <a:gd name="connisteX0" fmla="*/ 0 w 750570"/>
                    <a:gd name="connsiteY0" fmla="*/ 265112 h 265112"/>
                    <a:gd name="connisteX1" fmla="*/ 294005 w 750570"/>
                    <a:gd name="connsiteY1" fmla="*/ 317 h 265112"/>
                    <a:gd name="connisteX2" fmla="*/ 750570 w 750570"/>
                    <a:gd name="connsiteY2" fmla="*/ 221297 h 265112"/>
                  </a:gdLst>
                  <a:ahLst/>
                  <a:cxnLst>
                    <a:cxn ang="0">
                      <a:pos x="connisteX0" y="connsiteY0"/>
                    </a:cxn>
                    <a:cxn ang="0">
                      <a:pos x="connisteX1" y="connsiteY1"/>
                    </a:cxn>
                    <a:cxn ang="0">
                      <a:pos x="connisteX2" y="connsiteY2"/>
                    </a:cxn>
                  </a:cxnLst>
                  <a:rect l="l" t="t" r="r" b="b"/>
                  <a:pathLst>
                    <a:path w="750570" h="265113">
                      <a:moveTo>
                        <a:pt x="0" y="265113"/>
                      </a:moveTo>
                      <a:cubicBezTo>
                        <a:pt x="49530" y="207963"/>
                        <a:pt x="144145" y="9208"/>
                        <a:pt x="294005" y="318"/>
                      </a:cubicBezTo>
                      <a:cubicBezTo>
                        <a:pt x="443865" y="-8572"/>
                        <a:pt x="664845" y="171768"/>
                        <a:pt x="750570" y="221298"/>
                      </a:cubicBezTo>
                    </a:path>
                  </a:pathLst>
                </a:custGeom>
                <a:noFill/>
                <a:ln>
                  <a:solidFill>
                    <a:srgbClr val="FF00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6634" name="对象 25">
                  <a:hlinkClick r:id="" action="ppaction://ole?verb="/>
                </p:cNvPr>
                <p:cNvGraphicFramePr>
                  <a:graphicFrameLocks noChangeAspect="1"/>
                </p:cNvGraphicFramePr>
                <p:nvPr/>
              </p:nvGraphicFramePr>
              <p:xfrm>
                <a:off x="10562" y="1581"/>
                <a:ext cx="775" cy="630"/>
              </p:xfrm>
              <a:graphic>
                <a:graphicData uri="http://schemas.openxmlformats.org/presentationml/2006/ole">
                  <mc:AlternateContent xmlns:mc="http://schemas.openxmlformats.org/markup-compatibility/2006">
                    <mc:Choice xmlns:v="urn:schemas-microsoft-com:vml" Requires="v">
                      <p:oleObj spid="_x0000_s3101" name="" r:id="rId1" imgW="203200" imgH="165100" progId="Equation.KSEE3">
                        <p:embed/>
                      </p:oleObj>
                    </mc:Choice>
                    <mc:Fallback>
                      <p:oleObj name="" r:id="rId1" imgW="203200" imgH="165100" progId="Equation.KSEE3">
                        <p:embed/>
                        <p:pic>
                          <p:nvPicPr>
                            <p:cNvPr id="0" name="图片 3100"/>
                            <p:cNvPicPr/>
                            <p:nvPr/>
                          </p:nvPicPr>
                          <p:blipFill>
                            <a:blip r:embed="rId2"/>
                            <a:stretch>
                              <a:fillRect/>
                            </a:stretch>
                          </p:blipFill>
                          <p:spPr>
                            <a:xfrm>
                              <a:off x="10562" y="1581"/>
                              <a:ext cx="775" cy="630"/>
                            </a:xfrm>
                            <a:prstGeom prst="rect">
                              <a:avLst/>
                            </a:prstGeom>
                            <a:noFill/>
                            <a:ln w="38100">
                              <a:noFill/>
                              <a:miter/>
                            </a:ln>
                          </p:spPr>
                        </p:pic>
                      </p:oleObj>
                    </mc:Fallback>
                  </mc:AlternateContent>
                </a:graphicData>
              </a:graphic>
            </p:graphicFrame>
            <p:graphicFrame>
              <p:nvGraphicFramePr>
                <p:cNvPr id="26635" name="对象 26">
                  <a:hlinkClick r:id="" action="ppaction://ole?verb="/>
                </p:cNvPr>
                <p:cNvGraphicFramePr>
                  <a:graphicFrameLocks noChangeAspect="1"/>
                </p:cNvGraphicFramePr>
                <p:nvPr/>
              </p:nvGraphicFramePr>
              <p:xfrm>
                <a:off x="9979" y="2652"/>
                <a:ext cx="582" cy="677"/>
              </p:xfrm>
              <a:graphic>
                <a:graphicData uri="http://schemas.openxmlformats.org/presentationml/2006/ole">
                  <mc:AlternateContent xmlns:mc="http://schemas.openxmlformats.org/markup-compatibility/2006">
                    <mc:Choice xmlns:v="urn:schemas-microsoft-com:vml" Requires="v">
                      <p:oleObj spid="_x0000_s3102" name="" r:id="rId3" imgW="152400" imgH="177165" progId="Equation.KSEE3">
                        <p:embed/>
                      </p:oleObj>
                    </mc:Choice>
                    <mc:Fallback>
                      <p:oleObj name="" r:id="rId3" imgW="152400" imgH="177165" progId="Equation.KSEE3">
                        <p:embed/>
                        <p:pic>
                          <p:nvPicPr>
                            <p:cNvPr id="0" name="图片 3101"/>
                            <p:cNvPicPr/>
                            <p:nvPr/>
                          </p:nvPicPr>
                          <p:blipFill>
                            <a:blip r:embed="rId4"/>
                            <a:stretch>
                              <a:fillRect/>
                            </a:stretch>
                          </p:blipFill>
                          <p:spPr>
                            <a:xfrm>
                              <a:off x="9979" y="2652"/>
                              <a:ext cx="582" cy="677"/>
                            </a:xfrm>
                            <a:prstGeom prst="rect">
                              <a:avLst/>
                            </a:prstGeom>
                            <a:noFill/>
                            <a:ln w="38100">
                              <a:noFill/>
                              <a:miter/>
                            </a:ln>
                          </p:spPr>
                        </p:pic>
                      </p:oleObj>
                    </mc:Fallback>
                  </mc:AlternateContent>
                </a:graphicData>
              </a:graphic>
            </p:graphicFrame>
            <p:cxnSp>
              <p:nvCxnSpPr>
                <p:cNvPr id="28" name="直接连接符 27"/>
                <p:cNvCxnSpPr/>
                <p:nvPr/>
              </p:nvCxnSpPr>
              <p:spPr>
                <a:xfrm>
                  <a:off x="8483" y="1887"/>
                  <a:ext cx="531" cy="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a:xfrm>
                  <a:off x="8924" y="2188"/>
                  <a:ext cx="689" cy="812"/>
                </a:xfrm>
                <a:custGeom>
                  <a:avLst/>
                  <a:gdLst>
                    <a:gd name="connisteX0" fmla="*/ 0 w 437757"/>
                    <a:gd name="connsiteY0" fmla="*/ 147847 h 515512"/>
                    <a:gd name="connisteX1" fmla="*/ 220980 w 437757"/>
                    <a:gd name="connsiteY1" fmla="*/ 15132 h 515512"/>
                    <a:gd name="connisteX2" fmla="*/ 29210 w 437757"/>
                    <a:gd name="connsiteY2" fmla="*/ 471697 h 515512"/>
                    <a:gd name="connisteX3" fmla="*/ 235585 w 437757"/>
                    <a:gd name="connsiteY3" fmla="*/ 383432 h 515512"/>
                    <a:gd name="connisteX4" fmla="*/ 427355 w 437757"/>
                    <a:gd name="connsiteY4" fmla="*/ 206902 h 515512"/>
                    <a:gd name="connisteX5" fmla="*/ 397510 w 437757"/>
                    <a:gd name="connsiteY5" fmla="*/ 515512 h 51551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437758" h="515513">
                      <a:moveTo>
                        <a:pt x="0" y="147848"/>
                      </a:moveTo>
                      <a:cubicBezTo>
                        <a:pt x="48260" y="112288"/>
                        <a:pt x="215265" y="-49637"/>
                        <a:pt x="220980" y="15133"/>
                      </a:cubicBezTo>
                      <a:cubicBezTo>
                        <a:pt x="226695" y="79903"/>
                        <a:pt x="26035" y="398038"/>
                        <a:pt x="29210" y="471698"/>
                      </a:cubicBezTo>
                      <a:cubicBezTo>
                        <a:pt x="32385" y="545358"/>
                        <a:pt x="156210" y="436138"/>
                        <a:pt x="235585" y="383433"/>
                      </a:cubicBezTo>
                      <a:cubicBezTo>
                        <a:pt x="314960" y="330728"/>
                        <a:pt x="394970" y="180233"/>
                        <a:pt x="427355" y="206903"/>
                      </a:cubicBezTo>
                      <a:cubicBezTo>
                        <a:pt x="459740" y="233573"/>
                        <a:pt x="407035" y="450108"/>
                        <a:pt x="397510" y="51551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30" name="直接连接符 29"/>
                <p:cNvCxnSpPr>
                  <a:stCxn id="29" idx="5"/>
                  <a:endCxn id="24" idx="6"/>
                </p:cNvCxnSpPr>
                <p:nvPr/>
              </p:nvCxnSpPr>
              <p:spPr>
                <a:xfrm>
                  <a:off x="9550" y="3000"/>
                  <a:ext cx="1012" cy="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639" name="对象 30">
                  <a:hlinkClick r:id="" action="ppaction://ole?verb="/>
                </p:cNvPr>
                <p:cNvGraphicFramePr>
                  <a:graphicFrameLocks noChangeAspect="1"/>
                </p:cNvGraphicFramePr>
                <p:nvPr/>
              </p:nvGraphicFramePr>
              <p:xfrm>
                <a:off x="10634" y="3808"/>
                <a:ext cx="631" cy="631"/>
              </p:xfrm>
              <a:graphic>
                <a:graphicData uri="http://schemas.openxmlformats.org/presentationml/2006/ole">
                  <mc:AlternateContent xmlns:mc="http://schemas.openxmlformats.org/markup-compatibility/2006">
                    <mc:Choice xmlns:v="urn:schemas-microsoft-com:vml" Requires="v">
                      <p:oleObj spid="_x0000_s3103" name="" r:id="rId5" imgW="165100" imgH="165100" progId="Equation.KSEE3">
                        <p:embed/>
                      </p:oleObj>
                    </mc:Choice>
                    <mc:Fallback>
                      <p:oleObj name="" r:id="rId5" imgW="165100" imgH="165100" progId="Equation.KSEE3">
                        <p:embed/>
                        <p:pic>
                          <p:nvPicPr>
                            <p:cNvPr id="0" name="图片 3102"/>
                            <p:cNvPicPr/>
                            <p:nvPr/>
                          </p:nvPicPr>
                          <p:blipFill>
                            <a:blip r:embed="rId6"/>
                            <a:stretch>
                              <a:fillRect/>
                            </a:stretch>
                          </p:blipFill>
                          <p:spPr>
                            <a:xfrm>
                              <a:off x="10634" y="3808"/>
                              <a:ext cx="631" cy="631"/>
                            </a:xfrm>
                            <a:prstGeom prst="rect">
                              <a:avLst/>
                            </a:prstGeom>
                            <a:noFill/>
                            <a:ln w="38100">
                              <a:noFill/>
                              <a:miter/>
                            </a:ln>
                          </p:spPr>
                        </p:pic>
                      </p:oleObj>
                    </mc:Fallback>
                  </mc:AlternateContent>
                </a:graphicData>
              </a:graphic>
            </p:graphicFrame>
          </p:grpSp>
          <p:sp>
            <p:nvSpPr>
              <p:cNvPr id="34" name="椭圆 33"/>
              <p:cNvSpPr/>
              <p:nvPr/>
            </p:nvSpPr>
            <p:spPr>
              <a:xfrm>
                <a:off x="8337" y="5339"/>
                <a:ext cx="1793" cy="2041"/>
              </a:xfrm>
              <a:prstGeom prst="ellipse">
                <a:avLst/>
              </a:prstGeom>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35" name="直接连接符 34"/>
              <p:cNvCxnSpPr>
                <a:stCxn id="29" idx="5"/>
                <a:endCxn id="24" idx="6"/>
              </p:cNvCxnSpPr>
              <p:nvPr/>
            </p:nvCxnSpPr>
            <p:spPr>
              <a:xfrm>
                <a:off x="8485" y="1804"/>
                <a:ext cx="756" cy="46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6642" name="对象 35">
                <a:hlinkClick r:id="" action="ppaction://ole?verb="/>
              </p:cNvPr>
              <p:cNvGraphicFramePr>
                <a:graphicFrameLocks noChangeAspect="1"/>
              </p:cNvGraphicFramePr>
              <p:nvPr/>
            </p:nvGraphicFramePr>
            <p:xfrm>
              <a:off x="8524" y="5946"/>
              <a:ext cx="677" cy="826"/>
            </p:xfrm>
            <a:graphic>
              <a:graphicData uri="http://schemas.openxmlformats.org/presentationml/2006/ole">
                <mc:AlternateContent xmlns:mc="http://schemas.openxmlformats.org/markup-compatibility/2006">
                  <mc:Choice xmlns:v="urn:schemas-microsoft-com:vml" Requires="v">
                    <p:oleObj spid="_x0000_s3104" name="" r:id="rId7" imgW="177165" imgH="215900" progId="Equation.KSEE3">
                      <p:embed/>
                    </p:oleObj>
                  </mc:Choice>
                  <mc:Fallback>
                    <p:oleObj name="" r:id="rId7" imgW="177165" imgH="215900" progId="Equation.KSEE3">
                      <p:embed/>
                      <p:pic>
                        <p:nvPicPr>
                          <p:cNvPr id="0" name="图片 3103"/>
                          <p:cNvPicPr/>
                          <p:nvPr/>
                        </p:nvPicPr>
                        <p:blipFill>
                          <a:blip r:embed="rId8"/>
                          <a:stretch>
                            <a:fillRect/>
                          </a:stretch>
                        </p:blipFill>
                        <p:spPr>
                          <a:xfrm>
                            <a:off x="8524" y="5946"/>
                            <a:ext cx="677" cy="826"/>
                          </a:xfrm>
                          <a:prstGeom prst="rect">
                            <a:avLst/>
                          </a:prstGeom>
                          <a:noFill/>
                          <a:ln w="38100">
                            <a:noFill/>
                            <a:miter/>
                          </a:ln>
                        </p:spPr>
                      </p:pic>
                    </p:oleObj>
                  </mc:Fallback>
                </mc:AlternateContent>
              </a:graphicData>
            </a:graphic>
          </p:graphicFrame>
          <p:sp>
            <p:nvSpPr>
              <p:cNvPr id="38" name="椭圆 37"/>
              <p:cNvSpPr/>
              <p:nvPr/>
            </p:nvSpPr>
            <p:spPr>
              <a:xfrm>
                <a:off x="9128" y="6193"/>
                <a:ext cx="227" cy="22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9" name="任意多边形 38"/>
              <p:cNvSpPr/>
              <p:nvPr/>
            </p:nvSpPr>
            <p:spPr>
              <a:xfrm>
                <a:off x="8257" y="3178"/>
                <a:ext cx="1070" cy="1791"/>
              </a:xfrm>
              <a:custGeom>
                <a:avLst/>
                <a:gdLst>
                  <a:gd name="connisteX0" fmla="*/ 251671 w 679672"/>
                  <a:gd name="connsiteY0" fmla="*/ 7124 h 1137182"/>
                  <a:gd name="connisteX1" fmla="*/ 546946 w 679672"/>
                  <a:gd name="connsiteY1" fmla="*/ 51574 h 1137182"/>
                  <a:gd name="connisteX2" fmla="*/ 211 w 679672"/>
                  <a:gd name="connsiteY2" fmla="*/ 405904 h 1137182"/>
                  <a:gd name="connisteX3" fmla="*/ 606001 w 679672"/>
                  <a:gd name="connsiteY3" fmla="*/ 479564 h 1137182"/>
                  <a:gd name="connisteX4" fmla="*/ 591396 w 679672"/>
                  <a:gd name="connsiteY4" fmla="*/ 686574 h 1137182"/>
                  <a:gd name="connisteX5" fmla="*/ 133561 w 679672"/>
                  <a:gd name="connsiteY5" fmla="*/ 938034 h 1137182"/>
                  <a:gd name="connisteX6" fmla="*/ 207221 w 679672"/>
                  <a:gd name="connsiteY6" fmla="*/ 1115199 h 1137182"/>
                  <a:gd name="connisteX7" fmla="*/ 502496 w 679672"/>
                  <a:gd name="connsiteY7" fmla="*/ 1129804 h 113718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679672" h="1137182">
                    <a:moveTo>
                      <a:pt x="251671" y="7125"/>
                    </a:moveTo>
                    <a:cubicBezTo>
                      <a:pt x="321521" y="9030"/>
                      <a:pt x="597111" y="-28435"/>
                      <a:pt x="546946" y="51575"/>
                    </a:cubicBezTo>
                    <a:cubicBezTo>
                      <a:pt x="496781" y="131585"/>
                      <a:pt x="-11854" y="320180"/>
                      <a:pt x="211" y="405905"/>
                    </a:cubicBezTo>
                    <a:cubicBezTo>
                      <a:pt x="12276" y="491630"/>
                      <a:pt x="487891" y="423685"/>
                      <a:pt x="606001" y="479565"/>
                    </a:cubicBezTo>
                    <a:cubicBezTo>
                      <a:pt x="724111" y="535445"/>
                      <a:pt x="686011" y="595135"/>
                      <a:pt x="591396" y="686575"/>
                    </a:cubicBezTo>
                    <a:cubicBezTo>
                      <a:pt x="496781" y="778015"/>
                      <a:pt x="210396" y="852310"/>
                      <a:pt x="133561" y="938035"/>
                    </a:cubicBezTo>
                    <a:cubicBezTo>
                      <a:pt x="56726" y="1023760"/>
                      <a:pt x="133561" y="1077100"/>
                      <a:pt x="207221" y="1115200"/>
                    </a:cubicBezTo>
                    <a:cubicBezTo>
                      <a:pt x="280881" y="1153300"/>
                      <a:pt x="444711" y="1130440"/>
                      <a:pt x="502496" y="1129805"/>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40" name="直接连接符 39"/>
              <p:cNvCxnSpPr>
                <a:stCxn id="29" idx="5"/>
                <a:endCxn id="39" idx="0"/>
              </p:cNvCxnSpPr>
              <p:nvPr/>
            </p:nvCxnSpPr>
            <p:spPr>
              <a:xfrm>
                <a:off x="8467" y="1840"/>
                <a:ext cx="186" cy="134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9" idx="7"/>
                <a:endCxn id="39" idx="0"/>
              </p:cNvCxnSpPr>
              <p:nvPr/>
            </p:nvCxnSpPr>
            <p:spPr>
              <a:xfrm>
                <a:off x="9048" y="4957"/>
                <a:ext cx="193" cy="146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6647" name="对象 41">
                <a:hlinkClick r:id="" action="ppaction://ole?verb="/>
              </p:cNvPr>
              <p:cNvGraphicFramePr>
                <a:graphicFrameLocks noChangeAspect="1"/>
              </p:cNvGraphicFramePr>
              <p:nvPr/>
            </p:nvGraphicFramePr>
            <p:xfrm>
              <a:off x="7730" y="926"/>
              <a:ext cx="583" cy="678"/>
            </p:xfrm>
            <a:graphic>
              <a:graphicData uri="http://schemas.openxmlformats.org/presentationml/2006/ole">
                <mc:AlternateContent xmlns:mc="http://schemas.openxmlformats.org/markup-compatibility/2006">
                  <mc:Choice xmlns:v="urn:schemas-microsoft-com:vml" Requires="v">
                    <p:oleObj spid="_x0000_s3105" name="" r:id="rId9" imgW="152400" imgH="177165" progId="Equation.KSEE3">
                      <p:embed/>
                    </p:oleObj>
                  </mc:Choice>
                  <mc:Fallback>
                    <p:oleObj name="" r:id="rId9" imgW="152400" imgH="177165" progId="Equation.KSEE3">
                      <p:embed/>
                      <p:pic>
                        <p:nvPicPr>
                          <p:cNvPr id="0" name="图片 3104"/>
                          <p:cNvPicPr/>
                          <p:nvPr/>
                        </p:nvPicPr>
                        <p:blipFill>
                          <a:blip r:embed="rId10"/>
                          <a:stretch>
                            <a:fillRect/>
                          </a:stretch>
                        </p:blipFill>
                        <p:spPr>
                          <a:xfrm>
                            <a:off x="7730" y="926"/>
                            <a:ext cx="583" cy="678"/>
                          </a:xfrm>
                          <a:prstGeom prst="rect">
                            <a:avLst/>
                          </a:prstGeom>
                          <a:noFill/>
                          <a:ln w="38100">
                            <a:noFill/>
                            <a:miter/>
                          </a:ln>
                        </p:spPr>
                      </p:pic>
                    </p:oleObj>
                  </mc:Fallback>
                </mc:AlternateContent>
              </a:graphicData>
            </a:graphic>
          </p:graphicFrame>
          <p:sp>
            <p:nvSpPr>
              <p:cNvPr id="44" name="任意多边形 43"/>
              <p:cNvSpPr/>
              <p:nvPr/>
            </p:nvSpPr>
            <p:spPr>
              <a:xfrm>
                <a:off x="8583" y="5010"/>
                <a:ext cx="1182" cy="418"/>
              </a:xfrm>
              <a:custGeom>
                <a:avLst/>
                <a:gdLst>
                  <a:gd name="connisteX0" fmla="*/ 0 w 750570"/>
                  <a:gd name="connsiteY0" fmla="*/ 265112 h 265112"/>
                  <a:gd name="connisteX1" fmla="*/ 294005 w 750570"/>
                  <a:gd name="connsiteY1" fmla="*/ 317 h 265112"/>
                  <a:gd name="connisteX2" fmla="*/ 750570 w 750570"/>
                  <a:gd name="connsiteY2" fmla="*/ 221297 h 265112"/>
                </a:gdLst>
                <a:ahLst/>
                <a:cxnLst>
                  <a:cxn ang="0">
                    <a:pos x="connisteX0" y="connsiteY0"/>
                  </a:cxn>
                  <a:cxn ang="0">
                    <a:pos x="connisteX1" y="connsiteY1"/>
                  </a:cxn>
                  <a:cxn ang="0">
                    <a:pos x="connisteX2" y="connsiteY2"/>
                  </a:cxn>
                </a:cxnLst>
                <a:rect l="l" t="t" r="r" b="b"/>
                <a:pathLst>
                  <a:path w="750570" h="265113">
                    <a:moveTo>
                      <a:pt x="0" y="265113"/>
                    </a:moveTo>
                    <a:cubicBezTo>
                      <a:pt x="49530" y="207963"/>
                      <a:pt x="144145" y="9208"/>
                      <a:pt x="294005" y="318"/>
                    </a:cubicBezTo>
                    <a:cubicBezTo>
                      <a:pt x="443865" y="-8572"/>
                      <a:pt x="664845" y="171768"/>
                      <a:pt x="750570" y="221298"/>
                    </a:cubicBezTo>
                  </a:path>
                </a:pathLst>
              </a:custGeom>
              <a:noFill/>
              <a:ln>
                <a:solidFill>
                  <a:srgbClr val="FF00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6649" name="对象 44">
                <a:hlinkClick r:id="" action="ppaction://ole?verb="/>
              </p:cNvPr>
              <p:cNvGraphicFramePr>
                <a:graphicFrameLocks noChangeAspect="1"/>
              </p:cNvGraphicFramePr>
              <p:nvPr/>
            </p:nvGraphicFramePr>
            <p:xfrm>
              <a:off x="7824" y="4945"/>
              <a:ext cx="775" cy="630"/>
            </p:xfrm>
            <a:graphic>
              <a:graphicData uri="http://schemas.openxmlformats.org/presentationml/2006/ole">
                <mc:AlternateContent xmlns:mc="http://schemas.openxmlformats.org/markup-compatibility/2006">
                  <mc:Choice xmlns:v="urn:schemas-microsoft-com:vml" Requires="v">
                    <p:oleObj spid="_x0000_s3106" name="" r:id="rId11" imgW="203200" imgH="165100" progId="Equation.KSEE3">
                      <p:embed/>
                    </p:oleObj>
                  </mc:Choice>
                  <mc:Fallback>
                    <p:oleObj name="" r:id="rId11" imgW="203200" imgH="165100" progId="Equation.KSEE3">
                      <p:embed/>
                      <p:pic>
                        <p:nvPicPr>
                          <p:cNvPr id="0" name="图片 3105"/>
                          <p:cNvPicPr/>
                          <p:nvPr/>
                        </p:nvPicPr>
                        <p:blipFill>
                          <a:blip r:embed="rId2"/>
                          <a:stretch>
                            <a:fillRect/>
                          </a:stretch>
                        </p:blipFill>
                        <p:spPr>
                          <a:xfrm>
                            <a:off x="7824" y="4945"/>
                            <a:ext cx="775" cy="630"/>
                          </a:xfrm>
                          <a:prstGeom prst="rect">
                            <a:avLst/>
                          </a:prstGeom>
                          <a:noFill/>
                          <a:ln w="38100">
                            <a:noFill/>
                            <a:miter/>
                          </a:ln>
                        </p:spPr>
                      </p:pic>
                    </p:oleObj>
                  </mc:Fallback>
                </mc:AlternateContent>
              </a:graphicData>
            </a:graphic>
          </p:graphicFrame>
        </p:grpSp>
        <p:cxnSp>
          <p:nvCxnSpPr>
            <p:cNvPr id="48" name="直接箭头连接符 47"/>
            <p:cNvCxnSpPr>
              <a:stCxn id="24" idx="3"/>
              <a:endCxn id="39" idx="0"/>
            </p:cNvCxnSpPr>
            <p:nvPr/>
          </p:nvCxnSpPr>
          <p:spPr>
            <a:xfrm flipH="1">
              <a:off x="9139" y="3753"/>
              <a:ext cx="1219" cy="255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26651" name="对象 48">
              <a:hlinkClick r:id="" action="ppaction://ole?verb="/>
            </p:cNvPr>
            <p:cNvGraphicFramePr>
              <a:graphicFrameLocks noChangeAspect="1"/>
            </p:cNvGraphicFramePr>
            <p:nvPr/>
          </p:nvGraphicFramePr>
          <p:xfrm>
            <a:off x="9382" y="4281"/>
            <a:ext cx="434" cy="534"/>
          </p:xfrm>
          <a:graphic>
            <a:graphicData uri="http://schemas.openxmlformats.org/presentationml/2006/ole">
              <mc:AlternateContent xmlns:mc="http://schemas.openxmlformats.org/markup-compatibility/2006">
                <mc:Choice xmlns:v="urn:schemas-microsoft-com:vml" Requires="v">
                  <p:oleObj spid="_x0000_s3107" name="" r:id="rId12" imgW="114300" imgH="139700" progId="Equation.KSEE3">
                    <p:embed/>
                  </p:oleObj>
                </mc:Choice>
                <mc:Fallback>
                  <p:oleObj name="" r:id="rId12" imgW="114300" imgH="139700" progId="Equation.KSEE3">
                    <p:embed/>
                    <p:pic>
                      <p:nvPicPr>
                        <p:cNvPr id="0" name="图片 3106"/>
                        <p:cNvPicPr/>
                        <p:nvPr/>
                      </p:nvPicPr>
                      <p:blipFill>
                        <a:blip r:embed="rId13"/>
                        <a:stretch>
                          <a:fillRect/>
                        </a:stretch>
                      </p:blipFill>
                      <p:spPr>
                        <a:xfrm>
                          <a:off x="9382" y="4281"/>
                          <a:ext cx="434" cy="534"/>
                        </a:xfrm>
                        <a:prstGeom prst="rect">
                          <a:avLst/>
                        </a:prstGeom>
                        <a:noFill/>
                        <a:ln w="38100">
                          <a:noFill/>
                          <a:miter/>
                        </a:ln>
                      </p:spPr>
                    </p:pic>
                  </p:oleObj>
                </mc:Fallback>
              </mc:AlternateContent>
            </a:graphicData>
          </a:graphic>
        </p:graphicFrame>
        <p:cxnSp>
          <p:nvCxnSpPr>
            <p:cNvPr id="51" name="直接连接符 50"/>
            <p:cNvCxnSpPr>
              <a:stCxn id="24" idx="3"/>
              <a:endCxn id="39" idx="0"/>
            </p:cNvCxnSpPr>
            <p:nvPr/>
          </p:nvCxnSpPr>
          <p:spPr>
            <a:xfrm>
              <a:off x="9560" y="7702"/>
              <a:ext cx="3310" cy="79"/>
            </a:xfrm>
            <a:prstGeom prst="line">
              <a:avLst/>
            </a:prstGeom>
            <a:ln w="7937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p:nvSpPr>
          <p:spPr>
            <a:xfrm>
              <a:off x="10188" y="6725"/>
              <a:ext cx="558" cy="1024"/>
            </a:xfrm>
            <a:custGeom>
              <a:avLst/>
              <a:gdLst>
                <a:gd name="connisteX0" fmla="*/ 0 w 354330"/>
                <a:gd name="connsiteY0" fmla="*/ 0 h 650240"/>
                <a:gd name="connisteX1" fmla="*/ 266065 w 354330"/>
                <a:gd name="connsiteY1" fmla="*/ 147955 h 650240"/>
                <a:gd name="connisteX2" fmla="*/ 354330 w 354330"/>
                <a:gd name="connsiteY2" fmla="*/ 650240 h 650240"/>
              </a:gdLst>
              <a:ahLst/>
              <a:cxnLst>
                <a:cxn ang="0">
                  <a:pos x="connisteX0" y="connsiteY0"/>
                </a:cxn>
                <a:cxn ang="0">
                  <a:pos x="connisteX1" y="connsiteY1"/>
                </a:cxn>
                <a:cxn ang="0">
                  <a:pos x="connisteX2" y="connsiteY2"/>
                </a:cxn>
              </a:cxnLst>
              <a:rect l="l" t="t" r="r" b="b"/>
              <a:pathLst>
                <a:path w="354330" h="650240">
                  <a:moveTo>
                    <a:pt x="0" y="0"/>
                  </a:moveTo>
                  <a:cubicBezTo>
                    <a:pt x="51435" y="19685"/>
                    <a:pt x="194945" y="17780"/>
                    <a:pt x="266065" y="147955"/>
                  </a:cubicBezTo>
                  <a:cubicBezTo>
                    <a:pt x="337185" y="278130"/>
                    <a:pt x="342265" y="552450"/>
                    <a:pt x="354330" y="650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6654" name="对象 52">
              <a:hlinkClick r:id="" action="ppaction://ole?verb="/>
            </p:cNvPr>
            <p:cNvGraphicFramePr>
              <a:graphicFrameLocks noChangeAspect="1"/>
            </p:cNvGraphicFramePr>
            <p:nvPr/>
          </p:nvGraphicFramePr>
          <p:xfrm>
            <a:off x="10835" y="6565"/>
            <a:ext cx="1017" cy="815"/>
          </p:xfrm>
          <a:graphic>
            <a:graphicData uri="http://schemas.openxmlformats.org/presentationml/2006/ole">
              <mc:AlternateContent xmlns:mc="http://schemas.openxmlformats.org/markup-compatibility/2006">
                <mc:Choice xmlns:v="urn:schemas-microsoft-com:vml" Requires="v">
                  <p:oleObj spid="_x0000_s3108" name="" r:id="rId14" imgW="254000" imgH="203200" progId="Equation.KSEE3">
                    <p:embed/>
                  </p:oleObj>
                </mc:Choice>
                <mc:Fallback>
                  <p:oleObj name="" r:id="rId14" imgW="254000" imgH="203200" progId="Equation.KSEE3">
                    <p:embed/>
                    <p:pic>
                      <p:nvPicPr>
                        <p:cNvPr id="0" name="图片 3107"/>
                        <p:cNvPicPr/>
                        <p:nvPr/>
                      </p:nvPicPr>
                      <p:blipFill>
                        <a:blip r:embed="rId15"/>
                        <a:stretch>
                          <a:fillRect/>
                        </a:stretch>
                      </p:blipFill>
                      <p:spPr>
                        <a:xfrm>
                          <a:off x="10835" y="6565"/>
                          <a:ext cx="1017" cy="815"/>
                        </a:xfrm>
                        <a:prstGeom prst="rect">
                          <a:avLst/>
                        </a:prstGeom>
                        <a:noFill/>
                        <a:ln w="38100">
                          <a:noFill/>
                          <a:miter/>
                        </a:ln>
                      </p:spPr>
                    </p:pic>
                  </p:oleObj>
                </mc:Fallback>
              </mc:AlternateContent>
            </a:graphicData>
          </a:graphic>
        </p:graphicFrame>
        <p:cxnSp>
          <p:nvCxnSpPr>
            <p:cNvPr id="54" name="直接箭头连接符 53"/>
            <p:cNvCxnSpPr>
              <a:stCxn id="24" idx="6"/>
              <a:endCxn id="39" idx="0"/>
            </p:cNvCxnSpPr>
            <p:nvPr/>
          </p:nvCxnSpPr>
          <p:spPr>
            <a:xfrm>
              <a:off x="10460" y="3673"/>
              <a:ext cx="29" cy="819"/>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6656" name="对象 54">
              <a:hlinkClick r:id="" action="ppaction://ole?verb="/>
            </p:cNvPr>
            <p:cNvGraphicFramePr>
              <a:graphicFrameLocks noChangeAspect="1"/>
            </p:cNvGraphicFramePr>
            <p:nvPr/>
          </p:nvGraphicFramePr>
          <p:xfrm>
            <a:off x="9878" y="4765"/>
            <a:ext cx="967" cy="663"/>
          </p:xfrm>
          <a:graphic>
            <a:graphicData uri="http://schemas.openxmlformats.org/presentationml/2006/ole">
              <mc:AlternateContent xmlns:mc="http://schemas.openxmlformats.org/markup-compatibility/2006">
                <mc:Choice xmlns:v="urn:schemas-microsoft-com:vml" Requires="v">
                  <p:oleObj spid="_x0000_s3109" name="" r:id="rId16" imgW="241300" imgH="165100" progId="Equation.KSEE3">
                    <p:embed/>
                  </p:oleObj>
                </mc:Choice>
                <mc:Fallback>
                  <p:oleObj name="" r:id="rId16" imgW="241300" imgH="165100" progId="Equation.KSEE3">
                    <p:embed/>
                    <p:pic>
                      <p:nvPicPr>
                        <p:cNvPr id="0" name="图片 3108"/>
                        <p:cNvPicPr/>
                        <p:nvPr/>
                      </p:nvPicPr>
                      <p:blipFill>
                        <a:blip r:embed="rId17"/>
                        <a:stretch>
                          <a:fillRect/>
                        </a:stretch>
                      </p:blipFill>
                      <p:spPr>
                        <a:xfrm>
                          <a:off x="9878" y="4765"/>
                          <a:ext cx="967" cy="663"/>
                        </a:xfrm>
                        <a:prstGeom prst="rect">
                          <a:avLst/>
                        </a:prstGeom>
                        <a:noFill/>
                        <a:ln w="38100">
                          <a:noFill/>
                          <a:miter/>
                        </a:ln>
                      </p:spPr>
                    </p:pic>
                  </p:oleObj>
                </mc:Fallback>
              </mc:AlternateContent>
            </a:graphicData>
          </a:graphic>
        </p:graphicFrame>
        <p:cxnSp>
          <p:nvCxnSpPr>
            <p:cNvPr id="56" name="直接箭头连接符 55"/>
            <p:cNvCxnSpPr>
              <a:stCxn id="24" idx="6"/>
              <a:endCxn id="39" idx="0"/>
            </p:cNvCxnSpPr>
            <p:nvPr/>
          </p:nvCxnSpPr>
          <p:spPr>
            <a:xfrm flipH="1" flipV="1">
              <a:off x="11297" y="4492"/>
              <a:ext cx="1233" cy="7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4" idx="6"/>
              <a:endCxn id="39" idx="0"/>
            </p:cNvCxnSpPr>
            <p:nvPr/>
          </p:nvCxnSpPr>
          <p:spPr>
            <a:xfrm flipV="1">
              <a:off x="11560" y="3106"/>
              <a:ext cx="707" cy="13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8" name="任意多边形 57"/>
            <p:cNvSpPr/>
            <p:nvPr/>
          </p:nvSpPr>
          <p:spPr>
            <a:xfrm>
              <a:off x="11467" y="4306"/>
              <a:ext cx="768" cy="1000"/>
            </a:xfrm>
            <a:custGeom>
              <a:avLst/>
              <a:gdLst>
                <a:gd name="connisteX0" fmla="*/ 487757 w 487757"/>
                <a:gd name="connsiteY0" fmla="*/ 14519 h 634914"/>
                <a:gd name="connisteX1" fmla="*/ 133427 w 487757"/>
                <a:gd name="connsiteY1" fmla="*/ 58969 h 634914"/>
                <a:gd name="connisteX2" fmla="*/ 712 w 487757"/>
                <a:gd name="connsiteY2" fmla="*/ 502199 h 634914"/>
                <a:gd name="connisteX3" fmla="*/ 88977 w 487757"/>
                <a:gd name="connsiteY3" fmla="*/ 634914 h 634914"/>
              </a:gdLst>
              <a:ahLst/>
              <a:cxnLst>
                <a:cxn ang="0">
                  <a:pos x="connisteX0" y="connsiteY0"/>
                </a:cxn>
                <a:cxn ang="0">
                  <a:pos x="connisteX1" y="connsiteY1"/>
                </a:cxn>
                <a:cxn ang="0">
                  <a:pos x="connisteX2" y="connsiteY2"/>
                </a:cxn>
                <a:cxn ang="0">
                  <a:pos x="connisteX3" y="connsiteY3"/>
                </a:cxn>
              </a:cxnLst>
              <a:rect l="l" t="t" r="r" b="b"/>
              <a:pathLst>
                <a:path w="487758" h="634915">
                  <a:moveTo>
                    <a:pt x="487758" y="14520"/>
                  </a:moveTo>
                  <a:cubicBezTo>
                    <a:pt x="419813" y="14520"/>
                    <a:pt x="230583" y="-38820"/>
                    <a:pt x="133428" y="58970"/>
                  </a:cubicBezTo>
                  <a:cubicBezTo>
                    <a:pt x="36273" y="156760"/>
                    <a:pt x="9603" y="387265"/>
                    <a:pt x="713" y="502200"/>
                  </a:cubicBezTo>
                  <a:cubicBezTo>
                    <a:pt x="-8177" y="617135"/>
                    <a:pt x="68658" y="617135"/>
                    <a:pt x="88978" y="634915"/>
                  </a:cubicBezTo>
                </a:path>
              </a:pathLst>
            </a:custGeom>
            <a:noFill/>
            <a:ln w="28575">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6660" name="对象 58">
              <a:hlinkClick r:id="" action="ppaction://ole?verb="/>
            </p:cNvPr>
            <p:cNvGraphicFramePr>
              <a:graphicFrameLocks noChangeAspect="1"/>
            </p:cNvGraphicFramePr>
            <p:nvPr/>
          </p:nvGraphicFramePr>
          <p:xfrm>
            <a:off x="12267" y="4036"/>
            <a:ext cx="1398" cy="921"/>
          </p:xfrm>
          <a:graphic>
            <a:graphicData uri="http://schemas.openxmlformats.org/presentationml/2006/ole">
              <mc:AlternateContent xmlns:mc="http://schemas.openxmlformats.org/markup-compatibility/2006">
                <mc:Choice xmlns:v="urn:schemas-microsoft-com:vml" Requires="v">
                  <p:oleObj spid="_x0000_s3110" name="" r:id="rId18" imgW="495300" imgH="241300" progId="Equation.KSEE3">
                    <p:embed/>
                  </p:oleObj>
                </mc:Choice>
                <mc:Fallback>
                  <p:oleObj name="" r:id="rId18" imgW="495300" imgH="241300" progId="Equation.KSEE3">
                    <p:embed/>
                    <p:pic>
                      <p:nvPicPr>
                        <p:cNvPr id="0" name="图片 3109"/>
                        <p:cNvPicPr/>
                        <p:nvPr/>
                      </p:nvPicPr>
                      <p:blipFill>
                        <a:blip r:embed="rId19"/>
                        <a:stretch>
                          <a:fillRect/>
                        </a:stretch>
                      </p:blipFill>
                      <p:spPr>
                        <a:xfrm>
                          <a:off x="12267" y="4036"/>
                          <a:ext cx="1398" cy="921"/>
                        </a:xfrm>
                        <a:prstGeom prst="rect">
                          <a:avLst/>
                        </a:prstGeom>
                        <a:noFill/>
                        <a:ln w="38100">
                          <a:noFill/>
                          <a:miter/>
                        </a:ln>
                      </p:spPr>
                    </p:pic>
                  </p:oleObj>
                </mc:Fallback>
              </mc:AlternateContent>
            </a:graphicData>
          </a:graphic>
        </p:graphicFrame>
        <p:graphicFrame>
          <p:nvGraphicFramePr>
            <p:cNvPr id="26661" name="对象 60">
              <a:hlinkClick r:id="" action="ppaction://ole?verb="/>
            </p:cNvPr>
            <p:cNvGraphicFramePr>
              <a:graphicFrameLocks noChangeAspect="1"/>
            </p:cNvGraphicFramePr>
            <p:nvPr/>
          </p:nvGraphicFramePr>
          <p:xfrm>
            <a:off x="12266" y="2555"/>
            <a:ext cx="717" cy="873"/>
          </p:xfrm>
          <a:graphic>
            <a:graphicData uri="http://schemas.openxmlformats.org/presentationml/2006/ole">
              <mc:AlternateContent xmlns:mc="http://schemas.openxmlformats.org/markup-compatibility/2006">
                <mc:Choice xmlns:v="urn:schemas-microsoft-com:vml" Requires="v">
                  <p:oleObj spid="_x0000_s3111" name="" r:id="rId20" imgW="254000" imgH="228600" progId="Equation.KSEE3">
                    <p:embed/>
                  </p:oleObj>
                </mc:Choice>
                <mc:Fallback>
                  <p:oleObj name="" r:id="rId20" imgW="254000" imgH="228600" progId="Equation.KSEE3">
                    <p:embed/>
                    <p:pic>
                      <p:nvPicPr>
                        <p:cNvPr id="0" name="图片 3110"/>
                        <p:cNvPicPr/>
                        <p:nvPr/>
                      </p:nvPicPr>
                      <p:blipFill>
                        <a:blip r:embed="rId21"/>
                        <a:stretch>
                          <a:fillRect/>
                        </a:stretch>
                      </p:blipFill>
                      <p:spPr>
                        <a:xfrm>
                          <a:off x="12266" y="2555"/>
                          <a:ext cx="717" cy="873"/>
                        </a:xfrm>
                        <a:prstGeom prst="rect">
                          <a:avLst/>
                        </a:prstGeom>
                        <a:noFill/>
                        <a:ln w="38100">
                          <a:noFill/>
                          <a:miter/>
                        </a:ln>
                      </p:spPr>
                    </p:pic>
                  </p:oleObj>
                </mc:Fallback>
              </mc:AlternateContent>
            </a:graphicData>
          </a:graphic>
        </p:graphicFrame>
        <p:graphicFrame>
          <p:nvGraphicFramePr>
            <p:cNvPr id="26662" name="对象 62">
              <a:hlinkClick r:id="" action="ppaction://ole?verb="/>
            </p:cNvPr>
            <p:cNvGraphicFramePr>
              <a:graphicFrameLocks noChangeAspect="1"/>
            </p:cNvGraphicFramePr>
            <p:nvPr/>
          </p:nvGraphicFramePr>
          <p:xfrm>
            <a:off x="12134" y="5252"/>
            <a:ext cx="753" cy="873"/>
          </p:xfrm>
          <a:graphic>
            <a:graphicData uri="http://schemas.openxmlformats.org/presentationml/2006/ole">
              <mc:AlternateContent xmlns:mc="http://schemas.openxmlformats.org/markup-compatibility/2006">
                <mc:Choice xmlns:v="urn:schemas-microsoft-com:vml" Requires="v">
                  <p:oleObj spid="_x0000_s3112" name="" r:id="rId22" imgW="266700" imgH="228600" progId="Equation.KSEE3">
                    <p:embed/>
                  </p:oleObj>
                </mc:Choice>
                <mc:Fallback>
                  <p:oleObj name="" r:id="rId22" imgW="266700" imgH="228600" progId="Equation.KSEE3">
                    <p:embed/>
                    <p:pic>
                      <p:nvPicPr>
                        <p:cNvPr id="0" name="图片 3111"/>
                        <p:cNvPicPr/>
                        <p:nvPr/>
                      </p:nvPicPr>
                      <p:blipFill>
                        <a:blip r:embed="rId23"/>
                        <a:stretch>
                          <a:fillRect/>
                        </a:stretch>
                      </p:blipFill>
                      <p:spPr>
                        <a:xfrm>
                          <a:off x="12134" y="5252"/>
                          <a:ext cx="753" cy="873"/>
                        </a:xfrm>
                        <a:prstGeom prst="rect">
                          <a:avLst/>
                        </a:prstGeom>
                        <a:noFill/>
                        <a:ln w="38100">
                          <a:noFill/>
                          <a:miter/>
                        </a:ln>
                      </p:spPr>
                    </p:pic>
                  </p:oleObj>
                </mc:Fallback>
              </mc:AlternateContent>
            </a:graphicData>
          </a:graphic>
        </p:graphicFrame>
      </p:grpSp>
      <p:graphicFrame>
        <p:nvGraphicFramePr>
          <p:cNvPr id="20519" name="对象 65">
            <a:hlinkClick r:id="" action="ppaction://ole?verb="/>
          </p:cNvPr>
          <p:cNvGraphicFramePr>
            <a:graphicFrameLocks noChangeAspect="1"/>
          </p:cNvGraphicFramePr>
          <p:nvPr/>
        </p:nvGraphicFramePr>
        <p:xfrm>
          <a:off x="314325" y="3787775"/>
          <a:ext cx="1062038" cy="350838"/>
        </p:xfrm>
        <a:graphic>
          <a:graphicData uri="http://schemas.openxmlformats.org/presentationml/2006/ole">
            <mc:AlternateContent xmlns:mc="http://schemas.openxmlformats.org/markup-compatibility/2006">
              <mc:Choice xmlns:v="urn:schemas-microsoft-com:vml" Requires="v">
                <p:oleObj spid="_x0000_s3113" name="" r:id="rId24" imgW="520700" imgH="177165" progId="Equation.KSEE3">
                  <p:embed/>
                </p:oleObj>
              </mc:Choice>
              <mc:Fallback>
                <p:oleObj name="" r:id="rId24" imgW="520700" imgH="177165" progId="Equation.KSEE3">
                  <p:embed/>
                  <p:pic>
                    <p:nvPicPr>
                      <p:cNvPr id="0" name="图片 3112"/>
                      <p:cNvPicPr/>
                      <p:nvPr/>
                    </p:nvPicPr>
                    <p:blipFill>
                      <a:blip r:embed="rId25"/>
                      <a:stretch>
                        <a:fillRect/>
                      </a:stretch>
                    </p:blipFill>
                    <p:spPr>
                      <a:xfrm>
                        <a:off x="314325" y="3787775"/>
                        <a:ext cx="1062038" cy="350838"/>
                      </a:xfrm>
                      <a:prstGeom prst="rect">
                        <a:avLst/>
                      </a:prstGeom>
                      <a:noFill/>
                      <a:ln w="38100">
                        <a:noFill/>
                        <a:miter/>
                      </a:ln>
                    </p:spPr>
                  </p:pic>
                </p:oleObj>
              </mc:Fallback>
            </mc:AlternateContent>
          </a:graphicData>
        </a:graphic>
      </p:graphicFrame>
      <p:sp>
        <p:nvSpPr>
          <p:cNvPr id="20520" name="文本框 67"/>
          <p:cNvSpPr txBox="1"/>
          <p:nvPr/>
        </p:nvSpPr>
        <p:spPr>
          <a:xfrm>
            <a:off x="314325" y="4395788"/>
            <a:ext cx="4830763" cy="1938337"/>
          </a:xfrm>
          <a:prstGeom prst="rect">
            <a:avLst/>
          </a:prstGeom>
          <a:noFill/>
          <a:ln w="9525">
            <a:noFill/>
          </a:ln>
        </p:spPr>
        <p:txBody>
          <a:bodyPr wrap="square" anchor="t" anchorCtr="0">
            <a:spAutoFit/>
          </a:bodyPr>
          <a:p>
            <a:r>
              <a:rPr lang="en-US" altLang="zh-CN" b="1">
                <a:solidFill>
                  <a:srgbClr val="FF0000"/>
                </a:solidFill>
                <a:latin typeface="微软雅黑" panose="020B0503020204020204" pitchFamily="34" charset="-122"/>
                <a:ea typeface="微软雅黑" panose="020B0503020204020204" pitchFamily="34" charset="-122"/>
              </a:rPr>
              <a:t>1</a:t>
            </a:r>
            <a:r>
              <a:rPr lang="zh-CN" altLang="en-US" b="1">
                <a:solidFill>
                  <a:srgbClr val="FF0000"/>
                </a:solidFill>
                <a:latin typeface="微软雅黑" panose="020B0503020204020204" pitchFamily="34" charset="-122"/>
                <a:ea typeface="微软雅黑" panose="020B0503020204020204" pitchFamily="34" charset="-122"/>
              </a:rPr>
              <a:t>）圆盘重力所做的功？</a:t>
            </a:r>
            <a:endParaRPr lang="zh-CN" altLang="en-US" b="1">
              <a:solidFill>
                <a:srgbClr val="FF0000"/>
              </a:solidFill>
              <a:latin typeface="微软雅黑" panose="020B0503020204020204" pitchFamily="34" charset="-122"/>
              <a:ea typeface="微软雅黑" panose="020B0503020204020204" pitchFamily="34" charset="-122"/>
            </a:endParaRPr>
          </a:p>
          <a:p>
            <a:r>
              <a:rPr lang="en-US" altLang="zh-CN" b="1">
                <a:solidFill>
                  <a:srgbClr val="FF0000"/>
                </a:solidFill>
                <a:latin typeface="微软雅黑" panose="020B0503020204020204" pitchFamily="34" charset="-122"/>
                <a:ea typeface="微软雅黑" panose="020B0503020204020204" pitchFamily="34" charset="-122"/>
              </a:rPr>
              <a:t>2</a:t>
            </a:r>
            <a:r>
              <a:rPr lang="zh-CN" altLang="en-US" b="1">
                <a:solidFill>
                  <a:srgbClr val="FF0000"/>
                </a:solidFill>
                <a:latin typeface="微软雅黑" panose="020B0503020204020204" pitchFamily="34" charset="-122"/>
                <a:ea typeface="微软雅黑" panose="020B0503020204020204" pitchFamily="34" charset="-122"/>
              </a:rPr>
              <a:t>）圆盘力偶矩</a:t>
            </a:r>
            <a:r>
              <a:rPr lang="en-US" altLang="zh-CN" b="1">
                <a:solidFill>
                  <a:srgbClr val="FF0000"/>
                </a:solidFill>
                <a:latin typeface="微软雅黑" panose="020B0503020204020204" pitchFamily="34" charset="-122"/>
                <a:ea typeface="微软雅黑" panose="020B0503020204020204" pitchFamily="34" charset="-122"/>
              </a:rPr>
              <a:t>M</a:t>
            </a:r>
            <a:r>
              <a:rPr lang="zh-CN" altLang="en-US" b="1">
                <a:solidFill>
                  <a:srgbClr val="FF0000"/>
                </a:solidFill>
                <a:latin typeface="微软雅黑" panose="020B0503020204020204" pitchFamily="34" charset="-122"/>
                <a:ea typeface="微软雅黑" panose="020B0503020204020204" pitchFamily="34" charset="-122"/>
              </a:rPr>
              <a:t>所做的功</a:t>
            </a:r>
            <a:endParaRPr lang="zh-CN" altLang="en-US" b="1">
              <a:solidFill>
                <a:srgbClr val="FF0000"/>
              </a:solidFill>
              <a:latin typeface="微软雅黑" panose="020B0503020204020204" pitchFamily="34" charset="-122"/>
              <a:ea typeface="微软雅黑" panose="020B0503020204020204" pitchFamily="34" charset="-122"/>
            </a:endParaRPr>
          </a:p>
          <a:p>
            <a:r>
              <a:rPr lang="en-US" altLang="zh-CN" b="1">
                <a:solidFill>
                  <a:srgbClr val="FF0000"/>
                </a:solidFill>
                <a:latin typeface="微软雅黑" panose="020B0503020204020204" pitchFamily="34" charset="-122"/>
                <a:ea typeface="微软雅黑" panose="020B0503020204020204" pitchFamily="34" charset="-122"/>
              </a:rPr>
              <a:t>3</a:t>
            </a:r>
            <a:r>
              <a:rPr lang="zh-CN" altLang="en-US" b="1">
                <a:solidFill>
                  <a:srgbClr val="FF0000"/>
                </a:solidFill>
                <a:latin typeface="微软雅黑" panose="020B0503020204020204" pitchFamily="34" charset="-122"/>
                <a:ea typeface="微软雅黑" panose="020B0503020204020204" pitchFamily="34" charset="-122"/>
              </a:rPr>
              <a:t>）斜面对圆盘的摩擦力所做的功？</a:t>
            </a:r>
            <a:endParaRPr lang="zh-CN" altLang="en-US" b="1">
              <a:solidFill>
                <a:srgbClr val="FF0000"/>
              </a:solidFill>
              <a:latin typeface="微软雅黑" panose="020B0503020204020204" pitchFamily="34" charset="-122"/>
              <a:ea typeface="微软雅黑" panose="020B0503020204020204" pitchFamily="34" charset="-122"/>
            </a:endParaRPr>
          </a:p>
          <a:p>
            <a:r>
              <a:rPr lang="en-US" altLang="zh-CN" b="1">
                <a:solidFill>
                  <a:srgbClr val="FF0000"/>
                </a:solidFill>
                <a:latin typeface="微软雅黑" panose="020B0503020204020204" pitchFamily="34" charset="-122"/>
                <a:ea typeface="微软雅黑" panose="020B0503020204020204" pitchFamily="34" charset="-122"/>
              </a:rPr>
              <a:t>4</a:t>
            </a:r>
            <a:r>
              <a:rPr lang="zh-CN" altLang="en-US" b="1">
                <a:solidFill>
                  <a:srgbClr val="FF0000"/>
                </a:solidFill>
                <a:latin typeface="微软雅黑" panose="020B0503020204020204" pitchFamily="34" charset="-122"/>
                <a:ea typeface="微软雅黑" panose="020B0503020204020204" pitchFamily="34" charset="-122"/>
              </a:rPr>
              <a:t>）弹簧力所做的功？</a:t>
            </a:r>
            <a:endParaRPr lang="zh-CN" altLang="en-US" b="1">
              <a:solidFill>
                <a:srgbClr val="FF0000"/>
              </a:solidFill>
              <a:latin typeface="微软雅黑" panose="020B0503020204020204" pitchFamily="34" charset="-122"/>
              <a:ea typeface="微软雅黑" panose="020B0503020204020204" pitchFamily="34" charset="-122"/>
            </a:endParaRPr>
          </a:p>
          <a:p>
            <a:endParaRPr lang="zh-CN" altLang="en-US" b="1">
              <a:solidFill>
                <a:srgbClr val="FF0000"/>
              </a:solidFill>
              <a:latin typeface="微软雅黑" panose="020B0503020204020204" pitchFamily="34" charset="-122"/>
              <a:ea typeface="微软雅黑" panose="020B0503020204020204" pitchFamily="34" charset="-122"/>
            </a:endParaRPr>
          </a:p>
        </p:txBody>
      </p:sp>
      <p:pic>
        <p:nvPicPr>
          <p:cNvPr id="26665" name="图片 11272">
            <a:hlinkClick r:id="rId26"/>
          </p:cNvPr>
          <p:cNvPicPr>
            <a:picLocks noChangeAspect="1"/>
          </p:cNvPicPr>
          <p:nvPr/>
        </p:nvPicPr>
        <p:blipFill>
          <a:blip r:embed="rId27"/>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19"/>
                                        </p:tgtEl>
                                        <p:attrNameLst>
                                          <p:attrName>style.visibility</p:attrName>
                                        </p:attrNameLst>
                                      </p:cBhvr>
                                      <p:to>
                                        <p:strVal val="visible"/>
                                      </p:to>
                                    </p:set>
                                    <p:animEffect transition="in" filter="blinds(horizontal)">
                                      <p:cBhvr>
                                        <p:cTn id="7" dur="500"/>
                                        <p:tgtEl>
                                          <p:spTgt spid="205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520"/>
                                        </p:tgtEl>
                                        <p:attrNameLst>
                                          <p:attrName>style.visibility</p:attrName>
                                        </p:attrNameLst>
                                      </p:cBhvr>
                                      <p:to>
                                        <p:strVal val="visible"/>
                                      </p:to>
                                    </p:set>
                                    <p:animEffect transition="in" filter="blinds(horizontal)">
                                      <p:cBhvr>
                                        <p:cTn id="12" dur="500"/>
                                        <p:tgtEl>
                                          <p:spTgt spid="20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5602"/>
          <p:cNvSpPr txBox="1"/>
          <p:nvPr/>
        </p:nvSpPr>
        <p:spPr>
          <a:xfrm>
            <a:off x="-100012" y="-26987"/>
            <a:ext cx="6400800" cy="519112"/>
          </a:xfrm>
          <a:prstGeom prst="rect">
            <a:avLst/>
          </a:prstGeom>
          <a:noFill/>
          <a:ln w="9525">
            <a:noFill/>
          </a:ln>
        </p:spPr>
        <p:txBody>
          <a:bodyPr anchor="t" anchorCtr="0">
            <a:spAutoFit/>
          </a:bodyPr>
          <a:p>
            <a:pPr>
              <a:spcBef>
                <a:spcPct val="20000"/>
              </a:spcBef>
            </a:pPr>
            <a:r>
              <a:rPr lang="zh-CN" altLang="zh-CN" sz="2800" b="1">
                <a:solidFill>
                  <a:srgbClr val="FF0000"/>
                </a:solidFill>
                <a:latin typeface="微软雅黑" panose="020B0503020204020204" pitchFamily="34" charset="-122"/>
                <a:ea typeface="微软雅黑" panose="020B0503020204020204" pitchFamily="34" charset="-122"/>
              </a:rPr>
              <a:t>8.4.3 力对质点之功</a:t>
            </a:r>
            <a:endParaRPr lang="zh-CN" altLang="zh-CN" sz="2800" b="1">
              <a:solidFill>
                <a:srgbClr val="FF0000"/>
              </a:solidFill>
              <a:latin typeface="微软雅黑" panose="020B0503020204020204" pitchFamily="34" charset="-122"/>
              <a:ea typeface="微软雅黑" panose="020B0503020204020204" pitchFamily="34" charset="-122"/>
            </a:endParaRPr>
          </a:p>
        </p:txBody>
      </p:sp>
      <p:sp>
        <p:nvSpPr>
          <p:cNvPr id="27650" name="文本框 25611"/>
          <p:cNvSpPr txBox="1"/>
          <p:nvPr/>
        </p:nvSpPr>
        <p:spPr>
          <a:xfrm>
            <a:off x="0" y="677863"/>
            <a:ext cx="7488238" cy="519112"/>
          </a:xfrm>
          <a:prstGeom prst="rect">
            <a:avLst/>
          </a:prstGeom>
          <a:noFill/>
          <a:ln w="9525">
            <a:noFill/>
          </a:ln>
        </p:spPr>
        <p:txBody>
          <a:bodyPr anchor="t" anchorCtr="0">
            <a:spAutoFit/>
          </a:bodyPr>
          <a:p>
            <a:pPr>
              <a:spcBef>
                <a:spcPct val="20000"/>
              </a:spcBef>
            </a:pPr>
            <a:r>
              <a:rPr lang="en-US" altLang="zh-CN" sz="2800" b="1">
                <a:solidFill>
                  <a:srgbClr val="FF0000"/>
                </a:solidFill>
                <a:latin typeface="微软雅黑" panose="020B0503020204020204" pitchFamily="34" charset="-122"/>
                <a:ea typeface="微软雅黑" panose="020B0503020204020204" pitchFamily="34" charset="-122"/>
              </a:rPr>
              <a:t>1 </a:t>
            </a:r>
            <a:r>
              <a:rPr lang="zh-CN" altLang="en-US" sz="2800" b="1" dirty="0">
                <a:solidFill>
                  <a:srgbClr val="FF0000"/>
                </a:solidFill>
                <a:latin typeface="微软雅黑" panose="020B0503020204020204" pitchFamily="34" charset="-122"/>
                <a:ea typeface="微软雅黑" panose="020B0503020204020204" pitchFamily="34" charset="-122"/>
              </a:rPr>
              <a:t>力对质点之功在直角坐标系中的表示</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27651" name="椭圆 25614"/>
          <p:cNvSpPr/>
          <p:nvPr/>
        </p:nvSpPr>
        <p:spPr>
          <a:xfrm>
            <a:off x="7023100" y="668338"/>
            <a:ext cx="142875" cy="215900"/>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7652" name="直接连接符 25624"/>
          <p:cNvSpPr/>
          <p:nvPr/>
        </p:nvSpPr>
        <p:spPr>
          <a:xfrm flipH="1">
            <a:off x="5868988" y="2611438"/>
            <a:ext cx="504825" cy="504825"/>
          </a:xfrm>
          <a:prstGeom prst="line">
            <a:avLst/>
          </a:prstGeom>
          <a:ln w="9525" cap="flat" cmpd="sng">
            <a:solidFill>
              <a:schemeClr val="tx1"/>
            </a:solidFill>
            <a:prstDash val="solid"/>
            <a:round/>
            <a:headEnd type="none" w="med" len="med"/>
            <a:tailEnd type="triangle" w="med" len="med"/>
          </a:ln>
        </p:spPr>
      </p:sp>
      <p:sp>
        <p:nvSpPr>
          <p:cNvPr id="27653" name="直接连接符 25625"/>
          <p:cNvSpPr/>
          <p:nvPr/>
        </p:nvSpPr>
        <p:spPr>
          <a:xfrm flipV="1">
            <a:off x="6373813" y="2395538"/>
            <a:ext cx="2592387" cy="215900"/>
          </a:xfrm>
          <a:prstGeom prst="line">
            <a:avLst/>
          </a:prstGeom>
          <a:ln w="9525" cap="flat" cmpd="sng">
            <a:solidFill>
              <a:schemeClr val="tx1"/>
            </a:solidFill>
            <a:prstDash val="solid"/>
            <a:round/>
            <a:headEnd type="none" w="med" len="med"/>
            <a:tailEnd type="triangle" w="med" len="med"/>
          </a:ln>
        </p:spPr>
      </p:sp>
      <p:sp>
        <p:nvSpPr>
          <p:cNvPr id="27654" name="直接连接符 25626"/>
          <p:cNvSpPr/>
          <p:nvPr/>
        </p:nvSpPr>
        <p:spPr>
          <a:xfrm flipV="1">
            <a:off x="6373813" y="163513"/>
            <a:ext cx="0" cy="2447925"/>
          </a:xfrm>
          <a:prstGeom prst="line">
            <a:avLst/>
          </a:prstGeom>
          <a:ln w="9525" cap="flat" cmpd="sng">
            <a:solidFill>
              <a:schemeClr val="tx1"/>
            </a:solidFill>
            <a:prstDash val="solid"/>
            <a:round/>
            <a:headEnd type="none" w="med" len="med"/>
            <a:tailEnd type="triangle" w="med" len="med"/>
          </a:ln>
        </p:spPr>
      </p:sp>
      <p:sp>
        <p:nvSpPr>
          <p:cNvPr id="27655" name="直接连接符 25628"/>
          <p:cNvSpPr/>
          <p:nvPr/>
        </p:nvSpPr>
        <p:spPr>
          <a:xfrm flipV="1">
            <a:off x="6373813" y="811213"/>
            <a:ext cx="646112" cy="1800225"/>
          </a:xfrm>
          <a:prstGeom prst="line">
            <a:avLst/>
          </a:prstGeom>
          <a:ln w="9525" cap="flat" cmpd="sng">
            <a:solidFill>
              <a:srgbClr val="FF0000"/>
            </a:solidFill>
            <a:prstDash val="solid"/>
            <a:round/>
            <a:headEnd type="none" w="med" len="med"/>
            <a:tailEnd type="triangle" w="med" len="med"/>
          </a:ln>
        </p:spPr>
      </p:sp>
      <p:sp>
        <p:nvSpPr>
          <p:cNvPr id="27656" name="直接连接符 25629"/>
          <p:cNvSpPr/>
          <p:nvPr/>
        </p:nvSpPr>
        <p:spPr>
          <a:xfrm flipV="1">
            <a:off x="7092950" y="379413"/>
            <a:ext cx="647700" cy="360362"/>
          </a:xfrm>
          <a:prstGeom prst="line">
            <a:avLst/>
          </a:prstGeom>
          <a:ln w="38100" cap="flat" cmpd="dbl">
            <a:solidFill>
              <a:schemeClr val="accent2"/>
            </a:solidFill>
            <a:prstDash val="solid"/>
            <a:round/>
            <a:headEnd type="none" w="med" len="med"/>
            <a:tailEnd type="triangle" w="med" len="med"/>
          </a:ln>
        </p:spPr>
      </p:sp>
      <p:sp>
        <p:nvSpPr>
          <p:cNvPr id="27657" name="任意多边形 25630"/>
          <p:cNvSpPr/>
          <p:nvPr/>
        </p:nvSpPr>
        <p:spPr>
          <a:xfrm>
            <a:off x="6877050" y="703263"/>
            <a:ext cx="1295400" cy="684212"/>
          </a:xfrm>
          <a:custGeom>
            <a:avLst/>
            <a:gdLst/>
            <a:ahLst/>
            <a:cxnLst/>
            <a:pathLst>
              <a:path w="816" h="431">
                <a:moveTo>
                  <a:pt x="0" y="431"/>
                </a:moveTo>
                <a:cubicBezTo>
                  <a:pt x="30" y="344"/>
                  <a:pt x="61" y="257"/>
                  <a:pt x="91" y="204"/>
                </a:cubicBezTo>
                <a:cubicBezTo>
                  <a:pt x="121" y="151"/>
                  <a:pt x="129" y="120"/>
                  <a:pt x="182" y="113"/>
                </a:cubicBezTo>
                <a:cubicBezTo>
                  <a:pt x="235" y="106"/>
                  <a:pt x="355" y="144"/>
                  <a:pt x="408" y="159"/>
                </a:cubicBezTo>
                <a:cubicBezTo>
                  <a:pt x="461" y="174"/>
                  <a:pt x="438" y="227"/>
                  <a:pt x="499" y="204"/>
                </a:cubicBezTo>
                <a:cubicBezTo>
                  <a:pt x="560" y="181"/>
                  <a:pt x="726" y="46"/>
                  <a:pt x="771" y="23"/>
                </a:cubicBezTo>
                <a:cubicBezTo>
                  <a:pt x="816" y="0"/>
                  <a:pt x="793" y="34"/>
                  <a:pt x="771" y="68"/>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27658" name="椭圆 25631"/>
          <p:cNvSpPr/>
          <p:nvPr/>
        </p:nvSpPr>
        <p:spPr>
          <a:xfrm>
            <a:off x="7381875" y="739775"/>
            <a:ext cx="142875" cy="215900"/>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7659" name="直接连接符 25632"/>
          <p:cNvSpPr/>
          <p:nvPr/>
        </p:nvSpPr>
        <p:spPr>
          <a:xfrm flipV="1">
            <a:off x="6373813" y="884238"/>
            <a:ext cx="1079500" cy="1727200"/>
          </a:xfrm>
          <a:prstGeom prst="line">
            <a:avLst/>
          </a:prstGeom>
          <a:ln w="9525" cap="flat" cmpd="sng">
            <a:solidFill>
              <a:srgbClr val="FF0000"/>
            </a:solidFill>
            <a:prstDash val="solid"/>
            <a:round/>
            <a:headEnd type="none" w="med" len="med"/>
            <a:tailEnd type="triangle" w="med" len="med"/>
          </a:ln>
        </p:spPr>
      </p:sp>
      <p:sp>
        <p:nvSpPr>
          <p:cNvPr id="27660" name="直接连接符 25633"/>
          <p:cNvSpPr/>
          <p:nvPr/>
        </p:nvSpPr>
        <p:spPr>
          <a:xfrm>
            <a:off x="7092950" y="739775"/>
            <a:ext cx="360363" cy="71438"/>
          </a:xfrm>
          <a:prstGeom prst="line">
            <a:avLst/>
          </a:prstGeom>
          <a:ln w="9525" cap="flat" cmpd="sng">
            <a:solidFill>
              <a:srgbClr val="FF0000"/>
            </a:solidFill>
            <a:prstDash val="solid"/>
            <a:round/>
            <a:headEnd type="none" w="med" len="med"/>
            <a:tailEnd type="triangle" w="med" len="med"/>
          </a:ln>
        </p:spPr>
      </p:sp>
      <p:graphicFrame>
        <p:nvGraphicFramePr>
          <p:cNvPr id="27661" name="内容占位符 25634"/>
          <p:cNvGraphicFramePr>
            <a:graphicFrameLocks noGrp="1"/>
          </p:cNvGraphicFramePr>
          <p:nvPr>
            <p:ph sz="quarter" idx="1"/>
          </p:nvPr>
        </p:nvGraphicFramePr>
        <p:xfrm>
          <a:off x="5867400" y="5805488"/>
          <a:ext cx="127000" cy="139700"/>
        </p:xfrm>
        <a:graphic>
          <a:graphicData uri="http://schemas.openxmlformats.org/presentationml/2006/ole">
            <mc:AlternateContent xmlns:mc="http://schemas.openxmlformats.org/markup-compatibility/2006">
              <mc:Choice xmlns:v="urn:schemas-microsoft-com:vml" Requires="v">
                <p:oleObj spid="_x0000_s3114" name="" r:id="rId1" imgW="127000" imgH="139700" progId="Equation.3">
                  <p:embed/>
                </p:oleObj>
              </mc:Choice>
              <mc:Fallback>
                <p:oleObj name="" r:id="rId1" imgW="127000" imgH="139700" progId="Equation.3">
                  <p:embed/>
                  <p:pic>
                    <p:nvPicPr>
                      <p:cNvPr id="0" name="图片 3113"/>
                      <p:cNvPicPr/>
                      <p:nvPr/>
                    </p:nvPicPr>
                    <p:blipFill>
                      <a:blip r:embed="rId2"/>
                      <a:stretch>
                        <a:fillRect/>
                      </a:stretch>
                    </p:blipFill>
                    <p:spPr>
                      <a:xfrm>
                        <a:off x="5867400" y="5805488"/>
                        <a:ext cx="127000" cy="139700"/>
                      </a:xfrm>
                      <a:prstGeom prst="rect">
                        <a:avLst/>
                      </a:prstGeom>
                      <a:noFill/>
                      <a:ln w="38100">
                        <a:miter/>
                      </a:ln>
                    </p:spPr>
                  </p:pic>
                </p:oleObj>
              </mc:Fallback>
            </mc:AlternateContent>
          </a:graphicData>
        </a:graphic>
      </p:graphicFrame>
      <p:graphicFrame>
        <p:nvGraphicFramePr>
          <p:cNvPr id="27662" name="内容占位符 25636"/>
          <p:cNvGraphicFramePr>
            <a:graphicFrameLocks noGrp="1"/>
          </p:cNvGraphicFramePr>
          <p:nvPr>
            <p:ph sz="quarter" idx="2"/>
          </p:nvPr>
        </p:nvGraphicFramePr>
        <p:xfrm>
          <a:off x="5508625" y="2611438"/>
          <a:ext cx="392113" cy="431800"/>
        </p:xfrm>
        <a:graphic>
          <a:graphicData uri="http://schemas.openxmlformats.org/presentationml/2006/ole">
            <mc:AlternateContent xmlns:mc="http://schemas.openxmlformats.org/markup-compatibility/2006">
              <mc:Choice xmlns:v="urn:schemas-microsoft-com:vml" Requires="v">
                <p:oleObj spid="_x0000_s3115" name="" r:id="rId3" imgW="127000" imgH="139700" progId="Equation.3">
                  <p:embed/>
                </p:oleObj>
              </mc:Choice>
              <mc:Fallback>
                <p:oleObj name="" r:id="rId3" imgW="127000" imgH="139700" progId="Equation.3">
                  <p:embed/>
                  <p:pic>
                    <p:nvPicPr>
                      <p:cNvPr id="0" name="图片 3114"/>
                      <p:cNvPicPr/>
                      <p:nvPr/>
                    </p:nvPicPr>
                    <p:blipFill>
                      <a:blip r:embed="rId4"/>
                      <a:stretch>
                        <a:fillRect/>
                      </a:stretch>
                    </p:blipFill>
                    <p:spPr>
                      <a:xfrm>
                        <a:off x="5508625" y="2611438"/>
                        <a:ext cx="392113" cy="431800"/>
                      </a:xfrm>
                      <a:prstGeom prst="rect">
                        <a:avLst/>
                      </a:prstGeom>
                      <a:noFill/>
                      <a:ln w="38100">
                        <a:miter/>
                      </a:ln>
                    </p:spPr>
                  </p:pic>
                </p:oleObj>
              </mc:Fallback>
            </mc:AlternateContent>
          </a:graphicData>
        </a:graphic>
      </p:graphicFrame>
      <p:graphicFrame>
        <p:nvGraphicFramePr>
          <p:cNvPr id="27663" name="内容占位符 25642"/>
          <p:cNvGraphicFramePr>
            <a:graphicFrameLocks noGrp="1"/>
          </p:cNvGraphicFramePr>
          <p:nvPr>
            <p:ph sz="quarter" idx="4"/>
          </p:nvPr>
        </p:nvGraphicFramePr>
        <p:xfrm>
          <a:off x="5753100" y="185738"/>
          <a:ext cx="458788" cy="458787"/>
        </p:xfrm>
        <a:graphic>
          <a:graphicData uri="http://schemas.openxmlformats.org/presentationml/2006/ole">
            <mc:AlternateContent xmlns:mc="http://schemas.openxmlformats.org/markup-compatibility/2006">
              <mc:Choice xmlns:v="urn:schemas-microsoft-com:vml" Requires="v">
                <p:oleObj spid="_x0000_s3116" name="" r:id="rId5" imgW="127000" imgH="127000" progId="Equation.3">
                  <p:embed/>
                </p:oleObj>
              </mc:Choice>
              <mc:Fallback>
                <p:oleObj name="" r:id="rId5" imgW="127000" imgH="127000" progId="Equation.3">
                  <p:embed/>
                  <p:pic>
                    <p:nvPicPr>
                      <p:cNvPr id="0" name="图片 3115"/>
                      <p:cNvPicPr/>
                      <p:nvPr/>
                    </p:nvPicPr>
                    <p:blipFill>
                      <a:blip r:embed="rId6"/>
                      <a:stretch>
                        <a:fillRect/>
                      </a:stretch>
                    </p:blipFill>
                    <p:spPr>
                      <a:xfrm>
                        <a:off x="5753100" y="185738"/>
                        <a:ext cx="458788" cy="458787"/>
                      </a:xfrm>
                      <a:prstGeom prst="rect">
                        <a:avLst/>
                      </a:prstGeom>
                      <a:noFill/>
                      <a:ln w="38100">
                        <a:miter/>
                      </a:ln>
                    </p:spPr>
                  </p:pic>
                </p:oleObj>
              </mc:Fallback>
            </mc:AlternateContent>
          </a:graphicData>
        </a:graphic>
      </p:graphicFrame>
      <p:graphicFrame>
        <p:nvGraphicFramePr>
          <p:cNvPr id="27664" name="对象 25645"/>
          <p:cNvGraphicFramePr/>
          <p:nvPr/>
        </p:nvGraphicFramePr>
        <p:xfrm>
          <a:off x="8659813" y="2503488"/>
          <a:ext cx="393700" cy="466725"/>
        </p:xfrm>
        <a:graphic>
          <a:graphicData uri="http://schemas.openxmlformats.org/presentationml/2006/ole">
            <mc:AlternateContent xmlns:mc="http://schemas.openxmlformats.org/markup-compatibility/2006">
              <mc:Choice xmlns:v="urn:schemas-microsoft-com:vml" Requires="v">
                <p:oleObj spid="_x0000_s3117" name="" r:id="rId7" imgW="139700" imgH="165100" progId="Equation.3">
                  <p:embed/>
                </p:oleObj>
              </mc:Choice>
              <mc:Fallback>
                <p:oleObj name="" r:id="rId7" imgW="139700" imgH="165100" progId="Equation.3">
                  <p:embed/>
                  <p:pic>
                    <p:nvPicPr>
                      <p:cNvPr id="0" name="图片 3116"/>
                      <p:cNvPicPr/>
                      <p:nvPr/>
                    </p:nvPicPr>
                    <p:blipFill>
                      <a:blip r:embed="rId8"/>
                      <a:stretch>
                        <a:fillRect/>
                      </a:stretch>
                    </p:blipFill>
                    <p:spPr>
                      <a:xfrm>
                        <a:off x="8659813" y="2503488"/>
                        <a:ext cx="393700" cy="466725"/>
                      </a:xfrm>
                      <a:prstGeom prst="rect">
                        <a:avLst/>
                      </a:prstGeom>
                      <a:noFill/>
                      <a:ln w="38100">
                        <a:noFill/>
                        <a:miter/>
                      </a:ln>
                    </p:spPr>
                  </p:pic>
                </p:oleObj>
              </mc:Fallback>
            </mc:AlternateContent>
          </a:graphicData>
        </a:graphic>
      </p:graphicFrame>
      <p:sp>
        <p:nvSpPr>
          <p:cNvPr id="27665" name="矩形 25646"/>
          <p:cNvSpPr/>
          <p:nvPr/>
        </p:nvSpPr>
        <p:spPr>
          <a:xfrm>
            <a:off x="6229350" y="2827338"/>
            <a:ext cx="420688" cy="457200"/>
          </a:xfrm>
          <a:prstGeom prst="rect">
            <a:avLst/>
          </a:prstGeom>
          <a:noFill/>
          <a:ln w="9525">
            <a:noFill/>
          </a:ln>
        </p:spPr>
        <p:txBody>
          <a:bodyPr wrap="none" anchor="t" anchorCtr="0">
            <a:spAutoFit/>
          </a:bodyPr>
          <a:p>
            <a:r>
              <a:rPr lang="en-US" altLang="zh-CN" b="1">
                <a:latin typeface="Times New Roman" panose="02020603050405020304" pitchFamily="18" charset="0"/>
                <a:ea typeface="宋体" panose="02010600030101010101" pitchFamily="2" charset="-122"/>
              </a:rPr>
              <a:t>O</a:t>
            </a:r>
            <a:endParaRPr lang="en-US" altLang="zh-CN" b="1">
              <a:latin typeface="Times New Roman" panose="02020603050405020304" pitchFamily="18" charset="0"/>
              <a:ea typeface="宋体" panose="02010600030101010101" pitchFamily="2" charset="-122"/>
            </a:endParaRPr>
          </a:p>
        </p:txBody>
      </p:sp>
      <p:sp>
        <p:nvSpPr>
          <p:cNvPr id="27666" name="矩形 25647"/>
          <p:cNvSpPr/>
          <p:nvPr/>
        </p:nvSpPr>
        <p:spPr>
          <a:xfrm>
            <a:off x="6661150" y="234950"/>
            <a:ext cx="404813" cy="457200"/>
          </a:xfrm>
          <a:prstGeom prst="rect">
            <a:avLst/>
          </a:prstGeom>
          <a:noFill/>
          <a:ln w="9525">
            <a:noFill/>
          </a:ln>
        </p:spPr>
        <p:txBody>
          <a:bodyPr wrap="none" anchor="t" anchorCtr="0">
            <a:spAutoFit/>
          </a:bodyPr>
          <a:p>
            <a:r>
              <a:rPr lang="en-US" altLang="zh-CN" b="1">
                <a:latin typeface="Times New Roman" panose="02020603050405020304" pitchFamily="18" charset="0"/>
                <a:ea typeface="宋体" panose="02010600030101010101" pitchFamily="2" charset="-122"/>
              </a:rPr>
              <a:t>A</a:t>
            </a:r>
            <a:endParaRPr lang="en-US" altLang="zh-CN" b="1">
              <a:latin typeface="Times New Roman" panose="02020603050405020304" pitchFamily="18" charset="0"/>
              <a:ea typeface="宋体" panose="02010600030101010101" pitchFamily="2" charset="-122"/>
            </a:endParaRPr>
          </a:p>
        </p:txBody>
      </p:sp>
      <p:sp>
        <p:nvSpPr>
          <p:cNvPr id="27667" name="矩形 25648"/>
          <p:cNvSpPr/>
          <p:nvPr/>
        </p:nvSpPr>
        <p:spPr>
          <a:xfrm>
            <a:off x="7453313" y="1100138"/>
            <a:ext cx="506412" cy="457200"/>
          </a:xfrm>
          <a:prstGeom prst="rect">
            <a:avLst/>
          </a:prstGeom>
          <a:noFill/>
          <a:ln w="9525">
            <a:noFill/>
          </a:ln>
        </p:spPr>
        <p:txBody>
          <a:bodyPr wrap="none" anchor="t" anchorCtr="0">
            <a:spAutoFit/>
          </a:bodyPr>
          <a:p>
            <a:r>
              <a:rPr lang="en-US" altLang="zh-CN" b="1">
                <a:latin typeface="Times New Roman" panose="02020603050405020304" pitchFamily="18" charset="0"/>
                <a:ea typeface="宋体" panose="02010600030101010101" pitchFamily="2" charset="-122"/>
              </a:rPr>
              <a:t>A</a:t>
            </a:r>
            <a:r>
              <a:rPr lang="en-US" altLang="zh-CN" b="1" baseline="-25000">
                <a:latin typeface="Times New Roman" panose="02020603050405020304" pitchFamily="18" charset="0"/>
                <a:ea typeface="宋体" panose="02010600030101010101" pitchFamily="2" charset="-122"/>
              </a:rPr>
              <a:t>1</a:t>
            </a:r>
            <a:endParaRPr lang="en-US" altLang="zh-CN" b="1" baseline="-25000">
              <a:latin typeface="Times New Roman" panose="02020603050405020304" pitchFamily="18" charset="0"/>
              <a:ea typeface="宋体" panose="02010600030101010101" pitchFamily="2" charset="-122"/>
            </a:endParaRPr>
          </a:p>
        </p:txBody>
      </p:sp>
      <p:graphicFrame>
        <p:nvGraphicFramePr>
          <p:cNvPr id="27668" name="对象 25649"/>
          <p:cNvGraphicFramePr/>
          <p:nvPr/>
        </p:nvGraphicFramePr>
        <p:xfrm>
          <a:off x="7021513" y="-123825"/>
          <a:ext cx="461962" cy="549275"/>
        </p:xfrm>
        <a:graphic>
          <a:graphicData uri="http://schemas.openxmlformats.org/presentationml/2006/ole">
            <mc:AlternateContent xmlns:mc="http://schemas.openxmlformats.org/markup-compatibility/2006">
              <mc:Choice xmlns:v="urn:schemas-microsoft-com:vml" Requires="v">
                <p:oleObj spid="_x0000_s3118" name="" r:id="rId9" imgW="203200" imgH="241300" progId="Equation.3">
                  <p:embed/>
                </p:oleObj>
              </mc:Choice>
              <mc:Fallback>
                <p:oleObj name="" r:id="rId9" imgW="203200" imgH="241300" progId="Equation.3">
                  <p:embed/>
                  <p:pic>
                    <p:nvPicPr>
                      <p:cNvPr id="0" name="图片 3117"/>
                      <p:cNvPicPr/>
                      <p:nvPr/>
                    </p:nvPicPr>
                    <p:blipFill>
                      <a:blip r:embed="rId10"/>
                      <a:stretch>
                        <a:fillRect/>
                      </a:stretch>
                    </p:blipFill>
                    <p:spPr>
                      <a:xfrm>
                        <a:off x="7021513" y="-123825"/>
                        <a:ext cx="461962" cy="549275"/>
                      </a:xfrm>
                      <a:prstGeom prst="rect">
                        <a:avLst/>
                      </a:prstGeom>
                      <a:noFill/>
                      <a:ln w="38100">
                        <a:noFill/>
                        <a:miter/>
                      </a:ln>
                    </p:spPr>
                  </p:pic>
                </p:oleObj>
              </mc:Fallback>
            </mc:AlternateContent>
          </a:graphicData>
        </a:graphic>
      </p:graphicFrame>
      <p:graphicFrame>
        <p:nvGraphicFramePr>
          <p:cNvPr id="27669" name="对象 25651"/>
          <p:cNvGraphicFramePr/>
          <p:nvPr/>
        </p:nvGraphicFramePr>
        <p:xfrm>
          <a:off x="7453313" y="452438"/>
          <a:ext cx="577850" cy="522287"/>
        </p:xfrm>
        <a:graphic>
          <a:graphicData uri="http://schemas.openxmlformats.org/presentationml/2006/ole">
            <mc:AlternateContent xmlns:mc="http://schemas.openxmlformats.org/markup-compatibility/2006">
              <mc:Choice xmlns:v="urn:schemas-microsoft-com:vml" Requires="v">
                <p:oleObj spid="_x0000_s3120" name="" r:id="rId11" imgW="254000" imgH="228600" progId="Equation.3">
                  <p:embed/>
                </p:oleObj>
              </mc:Choice>
              <mc:Fallback>
                <p:oleObj name="" r:id="rId11" imgW="254000" imgH="228600" progId="Equation.3">
                  <p:embed/>
                  <p:pic>
                    <p:nvPicPr>
                      <p:cNvPr id="0" name="图片 3119"/>
                      <p:cNvPicPr/>
                      <p:nvPr/>
                    </p:nvPicPr>
                    <p:blipFill>
                      <a:blip r:embed="rId12"/>
                      <a:stretch>
                        <a:fillRect/>
                      </a:stretch>
                    </p:blipFill>
                    <p:spPr>
                      <a:xfrm>
                        <a:off x="7453313" y="452438"/>
                        <a:ext cx="577850" cy="522287"/>
                      </a:xfrm>
                      <a:prstGeom prst="rect">
                        <a:avLst/>
                      </a:prstGeom>
                      <a:noFill/>
                      <a:ln w="38100">
                        <a:noFill/>
                        <a:miter/>
                      </a:ln>
                    </p:spPr>
                  </p:pic>
                </p:oleObj>
              </mc:Fallback>
            </mc:AlternateContent>
          </a:graphicData>
        </a:graphic>
      </p:graphicFrame>
      <p:graphicFrame>
        <p:nvGraphicFramePr>
          <p:cNvPr id="27670" name="对象 25652"/>
          <p:cNvGraphicFramePr/>
          <p:nvPr/>
        </p:nvGraphicFramePr>
        <p:xfrm>
          <a:off x="6373813" y="1316038"/>
          <a:ext cx="403225" cy="522287"/>
        </p:xfrm>
        <a:graphic>
          <a:graphicData uri="http://schemas.openxmlformats.org/presentationml/2006/ole">
            <mc:AlternateContent xmlns:mc="http://schemas.openxmlformats.org/markup-compatibility/2006">
              <mc:Choice xmlns:v="urn:schemas-microsoft-com:vml" Requires="v">
                <p:oleObj spid="_x0000_s3121" name="" r:id="rId13" imgW="177800" imgH="227965" progId="Equation.3">
                  <p:embed/>
                </p:oleObj>
              </mc:Choice>
              <mc:Fallback>
                <p:oleObj name="" r:id="rId13" imgW="177800" imgH="227965" progId="Equation.3">
                  <p:embed/>
                  <p:pic>
                    <p:nvPicPr>
                      <p:cNvPr id="0" name="图片 3120"/>
                      <p:cNvPicPr/>
                      <p:nvPr/>
                    </p:nvPicPr>
                    <p:blipFill>
                      <a:blip r:embed="rId14"/>
                      <a:stretch>
                        <a:fillRect/>
                      </a:stretch>
                    </p:blipFill>
                    <p:spPr>
                      <a:xfrm>
                        <a:off x="6373813" y="1316038"/>
                        <a:ext cx="403225" cy="522287"/>
                      </a:xfrm>
                      <a:prstGeom prst="rect">
                        <a:avLst/>
                      </a:prstGeom>
                      <a:noFill/>
                      <a:ln w="38100">
                        <a:noFill/>
                        <a:miter/>
                      </a:ln>
                    </p:spPr>
                  </p:pic>
                </p:oleObj>
              </mc:Fallback>
            </mc:AlternateContent>
          </a:graphicData>
        </a:graphic>
      </p:graphicFrame>
      <p:graphicFrame>
        <p:nvGraphicFramePr>
          <p:cNvPr id="27671" name="对象 25654"/>
          <p:cNvGraphicFramePr/>
          <p:nvPr/>
        </p:nvGraphicFramePr>
        <p:xfrm>
          <a:off x="7021513" y="1531938"/>
          <a:ext cx="431800" cy="579437"/>
        </p:xfrm>
        <a:graphic>
          <a:graphicData uri="http://schemas.openxmlformats.org/presentationml/2006/ole">
            <mc:AlternateContent xmlns:mc="http://schemas.openxmlformats.org/markup-compatibility/2006">
              <mc:Choice xmlns:v="urn:schemas-microsoft-com:vml" Requires="v">
                <p:oleObj spid="_x0000_s3122" name="" r:id="rId15" imgW="190500" imgH="254000" progId="Equation.3">
                  <p:embed/>
                </p:oleObj>
              </mc:Choice>
              <mc:Fallback>
                <p:oleObj name="" r:id="rId15" imgW="190500" imgH="254000" progId="Equation.3">
                  <p:embed/>
                  <p:pic>
                    <p:nvPicPr>
                      <p:cNvPr id="0" name="图片 3121"/>
                      <p:cNvPicPr/>
                      <p:nvPr/>
                    </p:nvPicPr>
                    <p:blipFill>
                      <a:blip r:embed="rId16"/>
                      <a:stretch>
                        <a:fillRect/>
                      </a:stretch>
                    </p:blipFill>
                    <p:spPr>
                      <a:xfrm>
                        <a:off x="7021513" y="1531938"/>
                        <a:ext cx="431800" cy="579437"/>
                      </a:xfrm>
                      <a:prstGeom prst="rect">
                        <a:avLst/>
                      </a:prstGeom>
                      <a:noFill/>
                      <a:ln w="38100">
                        <a:noFill/>
                        <a:miter/>
                      </a:ln>
                    </p:spPr>
                  </p:pic>
                </p:oleObj>
              </mc:Fallback>
            </mc:AlternateContent>
          </a:graphicData>
        </a:graphic>
      </p:graphicFrame>
      <p:sp>
        <p:nvSpPr>
          <p:cNvPr id="27672" name="直接连接符 25656"/>
          <p:cNvSpPr/>
          <p:nvPr/>
        </p:nvSpPr>
        <p:spPr>
          <a:xfrm flipH="1">
            <a:off x="6157913" y="2611438"/>
            <a:ext cx="215900" cy="215900"/>
          </a:xfrm>
          <a:prstGeom prst="line">
            <a:avLst/>
          </a:prstGeom>
          <a:ln w="38100" cap="flat" cmpd="sng">
            <a:solidFill>
              <a:srgbClr val="FF0066"/>
            </a:solidFill>
            <a:prstDash val="solid"/>
            <a:round/>
            <a:headEnd type="none" w="med" len="med"/>
            <a:tailEnd type="triangle" w="med" len="med"/>
          </a:ln>
        </p:spPr>
      </p:sp>
      <p:sp>
        <p:nvSpPr>
          <p:cNvPr id="27673" name="直接连接符 25657"/>
          <p:cNvSpPr/>
          <p:nvPr/>
        </p:nvSpPr>
        <p:spPr>
          <a:xfrm>
            <a:off x="6445250" y="2611438"/>
            <a:ext cx="287338" cy="0"/>
          </a:xfrm>
          <a:prstGeom prst="line">
            <a:avLst/>
          </a:prstGeom>
          <a:ln w="38100" cap="flat" cmpd="sng">
            <a:solidFill>
              <a:srgbClr val="FF0066"/>
            </a:solidFill>
            <a:prstDash val="solid"/>
            <a:round/>
            <a:headEnd type="none" w="med" len="med"/>
            <a:tailEnd type="triangle" w="med" len="med"/>
          </a:ln>
        </p:spPr>
      </p:sp>
      <p:sp>
        <p:nvSpPr>
          <p:cNvPr id="27674" name="直接连接符 25658"/>
          <p:cNvSpPr/>
          <p:nvPr/>
        </p:nvSpPr>
        <p:spPr>
          <a:xfrm flipH="1" flipV="1">
            <a:off x="6373813" y="2252663"/>
            <a:ext cx="0" cy="360362"/>
          </a:xfrm>
          <a:prstGeom prst="line">
            <a:avLst/>
          </a:prstGeom>
          <a:ln w="38100" cap="flat" cmpd="sng">
            <a:solidFill>
              <a:srgbClr val="FF0066"/>
            </a:solidFill>
            <a:prstDash val="solid"/>
            <a:round/>
            <a:headEnd type="none" w="med" len="med"/>
            <a:tailEnd type="triangle" w="med" len="med"/>
          </a:ln>
        </p:spPr>
      </p:sp>
      <p:graphicFrame>
        <p:nvGraphicFramePr>
          <p:cNvPr id="21531" name="内容占位符 25659"/>
          <p:cNvGraphicFramePr>
            <a:graphicFrameLocks noGrp="1"/>
          </p:cNvGraphicFramePr>
          <p:nvPr>
            <p:ph sz="quarter" idx="3"/>
          </p:nvPr>
        </p:nvGraphicFramePr>
        <p:xfrm>
          <a:off x="111125" y="1316038"/>
          <a:ext cx="3152775" cy="461962"/>
        </p:xfrm>
        <a:graphic>
          <a:graphicData uri="http://schemas.openxmlformats.org/presentationml/2006/ole">
            <mc:AlternateContent xmlns:mc="http://schemas.openxmlformats.org/markup-compatibility/2006">
              <mc:Choice xmlns:v="urn:schemas-microsoft-com:vml" Requires="v">
                <p:oleObj spid="_x0000_s3123" name="" r:id="rId17" imgW="1471295" imgH="215900" progId="Equation.3">
                  <p:embed/>
                </p:oleObj>
              </mc:Choice>
              <mc:Fallback>
                <p:oleObj name="" r:id="rId17" imgW="1471295" imgH="215900" progId="Equation.3">
                  <p:embed/>
                  <p:pic>
                    <p:nvPicPr>
                      <p:cNvPr id="0" name="图片 3122"/>
                      <p:cNvPicPr/>
                      <p:nvPr/>
                    </p:nvPicPr>
                    <p:blipFill>
                      <a:blip r:embed="rId18"/>
                      <a:stretch>
                        <a:fillRect/>
                      </a:stretch>
                    </p:blipFill>
                    <p:spPr>
                      <a:xfrm>
                        <a:off x="111125" y="1316038"/>
                        <a:ext cx="3152775" cy="461962"/>
                      </a:xfrm>
                      <a:prstGeom prst="rect">
                        <a:avLst/>
                      </a:prstGeom>
                      <a:noFill/>
                      <a:ln w="38100">
                        <a:miter/>
                      </a:ln>
                    </p:spPr>
                  </p:pic>
                </p:oleObj>
              </mc:Fallback>
            </mc:AlternateContent>
          </a:graphicData>
        </a:graphic>
      </p:graphicFrame>
      <p:graphicFrame>
        <p:nvGraphicFramePr>
          <p:cNvPr id="27676" name="对象 25662"/>
          <p:cNvGraphicFramePr/>
          <p:nvPr/>
        </p:nvGraphicFramePr>
        <p:xfrm>
          <a:off x="6013450" y="2108200"/>
          <a:ext cx="298450" cy="354013"/>
        </p:xfrm>
        <a:graphic>
          <a:graphicData uri="http://schemas.openxmlformats.org/presentationml/2006/ole">
            <mc:AlternateContent xmlns:mc="http://schemas.openxmlformats.org/markup-compatibility/2006">
              <mc:Choice xmlns:v="urn:schemas-microsoft-com:vml" Requires="v">
                <p:oleObj spid="_x0000_s3124" name="" r:id="rId19" imgW="139700" imgH="165100" progId="Equation.3">
                  <p:embed/>
                </p:oleObj>
              </mc:Choice>
              <mc:Fallback>
                <p:oleObj name="" r:id="rId19" imgW="139700" imgH="165100" progId="Equation.3">
                  <p:embed/>
                  <p:pic>
                    <p:nvPicPr>
                      <p:cNvPr id="0" name="图片 3123"/>
                      <p:cNvPicPr/>
                      <p:nvPr/>
                    </p:nvPicPr>
                    <p:blipFill>
                      <a:blip r:embed="rId20"/>
                      <a:stretch>
                        <a:fillRect/>
                      </a:stretch>
                    </p:blipFill>
                    <p:spPr>
                      <a:xfrm>
                        <a:off x="6013450" y="2108200"/>
                        <a:ext cx="298450" cy="354013"/>
                      </a:xfrm>
                      <a:prstGeom prst="rect">
                        <a:avLst/>
                      </a:prstGeom>
                      <a:noFill/>
                      <a:ln w="38100">
                        <a:noFill/>
                        <a:miter/>
                      </a:ln>
                    </p:spPr>
                  </p:pic>
                </p:oleObj>
              </mc:Fallback>
            </mc:AlternateContent>
          </a:graphicData>
        </a:graphic>
      </p:graphicFrame>
      <p:graphicFrame>
        <p:nvGraphicFramePr>
          <p:cNvPr id="27677" name="对象 25663"/>
          <p:cNvGraphicFramePr/>
          <p:nvPr/>
        </p:nvGraphicFramePr>
        <p:xfrm>
          <a:off x="6661150" y="2611438"/>
          <a:ext cx="217488" cy="433387"/>
        </p:xfrm>
        <a:graphic>
          <a:graphicData uri="http://schemas.openxmlformats.org/presentationml/2006/ole">
            <mc:AlternateContent xmlns:mc="http://schemas.openxmlformats.org/markup-compatibility/2006">
              <mc:Choice xmlns:v="urn:schemas-microsoft-com:vml" Requires="v">
                <p:oleObj spid="_x0000_s3125" name="" r:id="rId21" imgW="101600" imgH="203200" progId="Equation.3">
                  <p:embed/>
                </p:oleObj>
              </mc:Choice>
              <mc:Fallback>
                <p:oleObj name="" r:id="rId21" imgW="101600" imgH="203200" progId="Equation.3">
                  <p:embed/>
                  <p:pic>
                    <p:nvPicPr>
                      <p:cNvPr id="0" name="图片 3124"/>
                      <p:cNvPicPr/>
                      <p:nvPr/>
                    </p:nvPicPr>
                    <p:blipFill>
                      <a:blip r:embed="rId22"/>
                      <a:stretch>
                        <a:fillRect/>
                      </a:stretch>
                    </p:blipFill>
                    <p:spPr>
                      <a:xfrm>
                        <a:off x="6661150" y="2611438"/>
                        <a:ext cx="217488" cy="433387"/>
                      </a:xfrm>
                      <a:prstGeom prst="rect">
                        <a:avLst/>
                      </a:prstGeom>
                      <a:noFill/>
                      <a:ln w="38100">
                        <a:noFill/>
                        <a:miter/>
                      </a:ln>
                    </p:spPr>
                  </p:pic>
                </p:oleObj>
              </mc:Fallback>
            </mc:AlternateContent>
          </a:graphicData>
        </a:graphic>
      </p:graphicFrame>
      <p:graphicFrame>
        <p:nvGraphicFramePr>
          <p:cNvPr id="27678" name="对象 25664"/>
          <p:cNvGraphicFramePr/>
          <p:nvPr/>
        </p:nvGraphicFramePr>
        <p:xfrm>
          <a:off x="6013450" y="2468563"/>
          <a:ext cx="188913" cy="354012"/>
        </p:xfrm>
        <a:graphic>
          <a:graphicData uri="http://schemas.openxmlformats.org/presentationml/2006/ole">
            <mc:AlternateContent xmlns:mc="http://schemas.openxmlformats.org/markup-compatibility/2006">
              <mc:Choice xmlns:v="urn:schemas-microsoft-com:vml" Requires="v">
                <p:oleObj spid="_x0000_s3119" name="" r:id="rId23" imgW="88265" imgH="164465" progId="Equation.3">
                  <p:embed/>
                </p:oleObj>
              </mc:Choice>
              <mc:Fallback>
                <p:oleObj name="" r:id="rId23" imgW="88265" imgH="164465" progId="Equation.3">
                  <p:embed/>
                  <p:pic>
                    <p:nvPicPr>
                      <p:cNvPr id="0" name="图片 3118"/>
                      <p:cNvPicPr/>
                      <p:nvPr/>
                    </p:nvPicPr>
                    <p:blipFill>
                      <a:blip r:embed="rId24"/>
                      <a:stretch>
                        <a:fillRect/>
                      </a:stretch>
                    </p:blipFill>
                    <p:spPr>
                      <a:xfrm>
                        <a:off x="6013450" y="2468563"/>
                        <a:ext cx="188913" cy="354012"/>
                      </a:xfrm>
                      <a:prstGeom prst="rect">
                        <a:avLst/>
                      </a:prstGeom>
                      <a:noFill/>
                      <a:ln w="38100">
                        <a:noFill/>
                        <a:miter/>
                      </a:ln>
                    </p:spPr>
                  </p:pic>
                </p:oleObj>
              </mc:Fallback>
            </mc:AlternateContent>
          </a:graphicData>
        </a:graphic>
      </p:graphicFrame>
      <p:graphicFrame>
        <p:nvGraphicFramePr>
          <p:cNvPr id="21535" name="对象 25665"/>
          <p:cNvGraphicFramePr/>
          <p:nvPr/>
        </p:nvGraphicFramePr>
        <p:xfrm>
          <a:off x="34925" y="1916113"/>
          <a:ext cx="2636838" cy="461962"/>
        </p:xfrm>
        <a:graphic>
          <a:graphicData uri="http://schemas.openxmlformats.org/presentationml/2006/ole">
            <mc:AlternateContent xmlns:mc="http://schemas.openxmlformats.org/markup-compatibility/2006">
              <mc:Choice xmlns:v="urn:schemas-microsoft-com:vml" Requires="v">
                <p:oleObj spid="_x0000_s3126" name="" r:id="rId25" imgW="1229995" imgH="215900" progId="Equation.3">
                  <p:embed/>
                </p:oleObj>
              </mc:Choice>
              <mc:Fallback>
                <p:oleObj name="" r:id="rId25" imgW="1229995" imgH="215900" progId="Equation.3">
                  <p:embed/>
                  <p:pic>
                    <p:nvPicPr>
                      <p:cNvPr id="0" name="图片 3125"/>
                      <p:cNvPicPr/>
                      <p:nvPr/>
                    </p:nvPicPr>
                    <p:blipFill>
                      <a:blip r:embed="rId26"/>
                      <a:stretch>
                        <a:fillRect/>
                      </a:stretch>
                    </p:blipFill>
                    <p:spPr>
                      <a:xfrm>
                        <a:off x="34925" y="1916113"/>
                        <a:ext cx="2636838" cy="461962"/>
                      </a:xfrm>
                      <a:prstGeom prst="rect">
                        <a:avLst/>
                      </a:prstGeom>
                      <a:noFill/>
                      <a:ln w="38100">
                        <a:noFill/>
                        <a:miter/>
                      </a:ln>
                    </p:spPr>
                  </p:pic>
                </p:oleObj>
              </mc:Fallback>
            </mc:AlternateContent>
          </a:graphicData>
        </a:graphic>
      </p:graphicFrame>
      <p:graphicFrame>
        <p:nvGraphicFramePr>
          <p:cNvPr id="21536" name="对象 25666"/>
          <p:cNvGraphicFramePr/>
          <p:nvPr/>
        </p:nvGraphicFramePr>
        <p:xfrm>
          <a:off x="-36512" y="2492375"/>
          <a:ext cx="3208337" cy="461963"/>
        </p:xfrm>
        <a:graphic>
          <a:graphicData uri="http://schemas.openxmlformats.org/presentationml/2006/ole">
            <mc:AlternateContent xmlns:mc="http://schemas.openxmlformats.org/markup-compatibility/2006">
              <mc:Choice xmlns:v="urn:schemas-microsoft-com:vml" Requires="v">
                <p:oleObj spid="_x0000_s3127" name="" r:id="rId27" imgW="1496695" imgH="215900" progId="Equation.3">
                  <p:embed/>
                </p:oleObj>
              </mc:Choice>
              <mc:Fallback>
                <p:oleObj name="" r:id="rId27" imgW="1496695" imgH="215900" progId="Equation.3">
                  <p:embed/>
                  <p:pic>
                    <p:nvPicPr>
                      <p:cNvPr id="0" name="图片 3126"/>
                      <p:cNvPicPr/>
                      <p:nvPr/>
                    </p:nvPicPr>
                    <p:blipFill>
                      <a:blip r:embed="rId28"/>
                      <a:stretch>
                        <a:fillRect/>
                      </a:stretch>
                    </p:blipFill>
                    <p:spPr>
                      <a:xfrm>
                        <a:off x="-36512" y="2492375"/>
                        <a:ext cx="3208337" cy="461963"/>
                      </a:xfrm>
                      <a:prstGeom prst="rect">
                        <a:avLst/>
                      </a:prstGeom>
                      <a:noFill/>
                      <a:ln w="38100">
                        <a:noFill/>
                        <a:miter/>
                      </a:ln>
                    </p:spPr>
                  </p:pic>
                </p:oleObj>
              </mc:Fallback>
            </mc:AlternateContent>
          </a:graphicData>
        </a:graphic>
      </p:graphicFrame>
      <p:graphicFrame>
        <p:nvGraphicFramePr>
          <p:cNvPr id="21537" name="对象 25667"/>
          <p:cNvGraphicFramePr/>
          <p:nvPr/>
        </p:nvGraphicFramePr>
        <p:xfrm>
          <a:off x="-107950" y="3213100"/>
          <a:ext cx="5599113" cy="461963"/>
        </p:xfrm>
        <a:graphic>
          <a:graphicData uri="http://schemas.openxmlformats.org/presentationml/2006/ole">
            <mc:AlternateContent xmlns:mc="http://schemas.openxmlformats.org/markup-compatibility/2006">
              <mc:Choice xmlns:v="urn:schemas-microsoft-com:vml" Requires="v">
                <p:oleObj spid="_x0000_s3128" name="" r:id="rId29" imgW="2613025" imgH="215900" progId="Equation.3">
                  <p:embed/>
                </p:oleObj>
              </mc:Choice>
              <mc:Fallback>
                <p:oleObj name="" r:id="rId29" imgW="2613025" imgH="215900" progId="Equation.3">
                  <p:embed/>
                  <p:pic>
                    <p:nvPicPr>
                      <p:cNvPr id="0" name="图片 3127"/>
                      <p:cNvPicPr/>
                      <p:nvPr/>
                    </p:nvPicPr>
                    <p:blipFill>
                      <a:blip r:embed="rId30"/>
                      <a:stretch>
                        <a:fillRect/>
                      </a:stretch>
                    </p:blipFill>
                    <p:spPr>
                      <a:xfrm>
                        <a:off x="-107950" y="3213100"/>
                        <a:ext cx="5599113" cy="461963"/>
                      </a:xfrm>
                      <a:prstGeom prst="rect">
                        <a:avLst/>
                      </a:prstGeom>
                      <a:noFill/>
                      <a:ln w="38100">
                        <a:noFill/>
                        <a:miter/>
                      </a:ln>
                    </p:spPr>
                  </p:pic>
                </p:oleObj>
              </mc:Fallback>
            </mc:AlternateContent>
          </a:graphicData>
        </a:graphic>
      </p:graphicFrame>
      <p:graphicFrame>
        <p:nvGraphicFramePr>
          <p:cNvPr id="21538" name="对象 25669"/>
          <p:cNvGraphicFramePr/>
          <p:nvPr/>
        </p:nvGraphicFramePr>
        <p:xfrm>
          <a:off x="1811338" y="4000500"/>
          <a:ext cx="1042987" cy="381000"/>
        </p:xfrm>
        <a:graphic>
          <a:graphicData uri="http://schemas.openxmlformats.org/presentationml/2006/ole">
            <mc:AlternateContent xmlns:mc="http://schemas.openxmlformats.org/markup-compatibility/2006">
              <mc:Choice xmlns:v="urn:schemas-microsoft-com:vml" Requires="v">
                <p:oleObj spid="_x0000_s3129" name="" r:id="rId31" imgW="520700" imgH="190500" progId="Equation.3">
                  <p:embed/>
                </p:oleObj>
              </mc:Choice>
              <mc:Fallback>
                <p:oleObj name="" r:id="rId31" imgW="520700" imgH="190500" progId="Equation.3">
                  <p:embed/>
                  <p:pic>
                    <p:nvPicPr>
                      <p:cNvPr id="0" name="图片 3128"/>
                      <p:cNvPicPr/>
                      <p:nvPr/>
                    </p:nvPicPr>
                    <p:blipFill>
                      <a:blip r:embed="rId32"/>
                      <a:stretch>
                        <a:fillRect/>
                      </a:stretch>
                    </p:blipFill>
                    <p:spPr>
                      <a:xfrm>
                        <a:off x="1811338" y="4000500"/>
                        <a:ext cx="1042987" cy="381000"/>
                      </a:xfrm>
                      <a:prstGeom prst="rect">
                        <a:avLst/>
                      </a:prstGeom>
                      <a:noFill/>
                      <a:ln w="38100">
                        <a:noFill/>
                        <a:miter/>
                      </a:ln>
                    </p:spPr>
                  </p:pic>
                </p:oleObj>
              </mc:Fallback>
            </mc:AlternateContent>
          </a:graphicData>
        </a:graphic>
      </p:graphicFrame>
      <p:sp>
        <p:nvSpPr>
          <p:cNvPr id="21539" name="文本框 25670"/>
          <p:cNvSpPr txBox="1"/>
          <p:nvPr/>
        </p:nvSpPr>
        <p:spPr>
          <a:xfrm>
            <a:off x="-100012" y="3929063"/>
            <a:ext cx="7056437" cy="519112"/>
          </a:xfrm>
          <a:prstGeom prst="rect">
            <a:avLst/>
          </a:prstGeom>
          <a:noFill/>
          <a:ln w="9525">
            <a:noFill/>
          </a:ln>
        </p:spPr>
        <p:txBody>
          <a:bodyPr anchor="t" anchorCtr="0">
            <a:spAutoFit/>
          </a:bodyPr>
          <a:p>
            <a:pPr>
              <a:spcBef>
                <a:spcPct val="20000"/>
              </a:spcBef>
            </a:pPr>
            <a:r>
              <a:rPr lang="zh-CN" altLang="en-US" sz="2800" b="1" dirty="0">
                <a:latin typeface="微软雅黑" panose="020B0503020204020204" pitchFamily="34" charset="-122"/>
                <a:ea typeface="微软雅黑" panose="020B0503020204020204" pitchFamily="34" charset="-122"/>
              </a:rPr>
              <a:t>力        在              路程上的功为</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21540" name="内容占位符 25671"/>
          <p:cNvGraphicFramePr>
            <a:graphicFrameLocks noGrp="1"/>
          </p:cNvGraphicFramePr>
          <p:nvPr>
            <p:ph sz="half" idx="4294967295"/>
          </p:nvPr>
        </p:nvGraphicFramePr>
        <p:xfrm>
          <a:off x="571500" y="3892550"/>
          <a:ext cx="517525" cy="596900"/>
        </p:xfrm>
        <a:graphic>
          <a:graphicData uri="http://schemas.openxmlformats.org/presentationml/2006/ole">
            <mc:AlternateContent xmlns:mc="http://schemas.openxmlformats.org/markup-compatibility/2006">
              <mc:Choice xmlns:v="urn:schemas-microsoft-com:vml" Requires="v">
                <p:oleObj spid="_x0000_s3130" name="" r:id="rId33" imgW="254000" imgH="292100" progId="Equation.3">
                  <p:embed/>
                </p:oleObj>
              </mc:Choice>
              <mc:Fallback>
                <p:oleObj name="" r:id="rId33" imgW="254000" imgH="292100" progId="Equation.3">
                  <p:embed/>
                  <p:pic>
                    <p:nvPicPr>
                      <p:cNvPr id="0" name="图片 3129"/>
                      <p:cNvPicPr/>
                      <p:nvPr/>
                    </p:nvPicPr>
                    <p:blipFill>
                      <a:blip r:embed="rId34"/>
                      <a:stretch>
                        <a:fillRect/>
                      </a:stretch>
                    </p:blipFill>
                    <p:spPr>
                      <a:xfrm>
                        <a:off x="571500" y="3892550"/>
                        <a:ext cx="517525" cy="596900"/>
                      </a:xfrm>
                      <a:prstGeom prst="rect">
                        <a:avLst/>
                      </a:prstGeom>
                      <a:noFill/>
                      <a:ln w="38100">
                        <a:miter/>
                      </a:ln>
                    </p:spPr>
                  </p:pic>
                </p:oleObj>
              </mc:Fallback>
            </mc:AlternateContent>
          </a:graphicData>
        </a:graphic>
      </p:graphicFrame>
      <p:sp>
        <p:nvSpPr>
          <p:cNvPr id="27685" name="椭圆 25674"/>
          <p:cNvSpPr/>
          <p:nvPr/>
        </p:nvSpPr>
        <p:spPr>
          <a:xfrm>
            <a:off x="8102600" y="668338"/>
            <a:ext cx="142875" cy="215900"/>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7686" name="矩形 25675"/>
          <p:cNvSpPr/>
          <p:nvPr/>
        </p:nvSpPr>
        <p:spPr>
          <a:xfrm>
            <a:off x="8128000" y="307975"/>
            <a:ext cx="387350" cy="457200"/>
          </a:xfrm>
          <a:prstGeom prst="rect">
            <a:avLst/>
          </a:prstGeom>
          <a:noFill/>
          <a:ln w="9525">
            <a:noFill/>
          </a:ln>
        </p:spPr>
        <p:txBody>
          <a:bodyPr wrap="none" anchor="t" anchorCtr="0">
            <a:spAutoFit/>
          </a:bodyPr>
          <a:p>
            <a:r>
              <a:rPr lang="en-US" altLang="zh-CN" b="1">
                <a:latin typeface="Times New Roman" panose="02020603050405020304" pitchFamily="18" charset="0"/>
                <a:ea typeface="宋体" panose="02010600030101010101" pitchFamily="2" charset="-122"/>
              </a:rPr>
              <a:t>B</a:t>
            </a:r>
            <a:endParaRPr lang="en-US" altLang="zh-CN" b="1">
              <a:latin typeface="Times New Roman" panose="02020603050405020304" pitchFamily="18" charset="0"/>
              <a:ea typeface="宋体" panose="02010600030101010101" pitchFamily="2" charset="-122"/>
            </a:endParaRPr>
          </a:p>
        </p:txBody>
      </p:sp>
      <p:graphicFrame>
        <p:nvGraphicFramePr>
          <p:cNvPr id="21543" name="对象 25676"/>
          <p:cNvGraphicFramePr/>
          <p:nvPr/>
        </p:nvGraphicFramePr>
        <p:xfrm>
          <a:off x="0" y="4702175"/>
          <a:ext cx="7932738" cy="814388"/>
        </p:xfrm>
        <a:graphic>
          <a:graphicData uri="http://schemas.openxmlformats.org/presentationml/2006/ole">
            <mc:AlternateContent xmlns:mc="http://schemas.openxmlformats.org/markup-compatibility/2006">
              <mc:Choice xmlns:v="urn:schemas-microsoft-com:vml" Requires="v">
                <p:oleObj spid="_x0000_s3131" name="" r:id="rId35" imgW="4343400" imgH="381000" progId="Equation.3">
                  <p:embed/>
                </p:oleObj>
              </mc:Choice>
              <mc:Fallback>
                <p:oleObj name="" r:id="rId35" imgW="4343400" imgH="381000" progId="Equation.3">
                  <p:embed/>
                  <p:pic>
                    <p:nvPicPr>
                      <p:cNvPr id="0" name="图片 3130"/>
                      <p:cNvPicPr/>
                      <p:nvPr/>
                    </p:nvPicPr>
                    <p:blipFill>
                      <a:blip r:embed="rId36"/>
                      <a:stretch>
                        <a:fillRect/>
                      </a:stretch>
                    </p:blipFill>
                    <p:spPr>
                      <a:xfrm>
                        <a:off x="0" y="4702175"/>
                        <a:ext cx="7932738" cy="814388"/>
                      </a:xfrm>
                      <a:prstGeom prst="rect">
                        <a:avLst/>
                      </a:prstGeom>
                      <a:noFill/>
                      <a:ln w="38100">
                        <a:noFill/>
                        <a:miter/>
                      </a:ln>
                    </p:spPr>
                  </p:pic>
                </p:oleObj>
              </mc:Fallback>
            </mc:AlternateContent>
          </a:graphicData>
        </a:graphic>
      </p:graphicFrame>
      <p:graphicFrame>
        <p:nvGraphicFramePr>
          <p:cNvPr id="27688" name="对象 17">
            <a:hlinkClick r:id="" action="ppaction://ole?verb="/>
          </p:cNvPr>
          <p:cNvGraphicFramePr>
            <a:graphicFrameLocks noChangeAspect="1"/>
          </p:cNvGraphicFramePr>
          <p:nvPr/>
        </p:nvGraphicFramePr>
        <p:xfrm>
          <a:off x="8528050" y="6169025"/>
          <a:ext cx="457200" cy="523875"/>
        </p:xfrm>
        <a:graphic>
          <a:graphicData uri="http://schemas.openxmlformats.org/presentationml/2006/ole">
            <mc:AlternateContent xmlns:mc="http://schemas.openxmlformats.org/markup-compatibility/2006">
              <mc:Choice xmlns:v="urn:schemas-microsoft-com:vml" Requires="v">
                <p:oleObj spid="_x0000_s3132" name="" r:id="rId37" imgW="177165" imgH="203200" progId="Equation.KSEE3">
                  <p:embed/>
                </p:oleObj>
              </mc:Choice>
              <mc:Fallback>
                <p:oleObj name="" r:id="rId37" imgW="177165" imgH="203200" progId="Equation.KSEE3">
                  <p:embed/>
                  <p:pic>
                    <p:nvPicPr>
                      <p:cNvPr id="0" name="图片 3131"/>
                      <p:cNvPicPr/>
                      <p:nvPr/>
                    </p:nvPicPr>
                    <p:blipFill>
                      <a:blip r:embed="rId38"/>
                      <a:stretch>
                        <a:fillRect/>
                      </a:stretch>
                    </p:blipFill>
                    <p:spPr>
                      <a:xfrm>
                        <a:off x="8528050" y="6169025"/>
                        <a:ext cx="457200" cy="523875"/>
                      </a:xfrm>
                      <a:prstGeom prst="rect">
                        <a:avLst/>
                      </a:prstGeom>
                      <a:noFill/>
                      <a:ln w="38100">
                        <a:noFill/>
                        <a:miter/>
                      </a:ln>
                    </p:spPr>
                  </p:pic>
                </p:oleObj>
              </mc:Fallback>
            </mc:AlternateContent>
          </a:graphicData>
        </a:graphic>
      </p:graphicFrame>
      <p:sp>
        <p:nvSpPr>
          <p:cNvPr id="17" name="文本框 16"/>
          <p:cNvSpPr txBox="1"/>
          <p:nvPr/>
        </p:nvSpPr>
        <p:spPr>
          <a:xfrm>
            <a:off x="111125" y="5516563"/>
            <a:ext cx="7920038" cy="1014412"/>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rPr>
              <a:t>1</a:t>
            </a:r>
            <a:r>
              <a:rPr lang="zh-CN" altLang="en-US" sz="1800" b="1" dirty="0">
                <a:solidFill>
                  <a:schemeClr val="accent2"/>
                </a:solidFill>
                <a:latin typeface="微软雅黑" panose="020B0503020204020204" pitchFamily="34" charset="-122"/>
                <a:ea typeface="微软雅黑" panose="020B0503020204020204" pitchFamily="34" charset="-122"/>
              </a:rPr>
              <a:t>）力对质点在一段路程所做的功就是数学上的什么知识？</a:t>
            </a:r>
            <a:endParaRPr lang="zh-CN" altLang="en-US" sz="1800" b="1" dirty="0">
              <a:solidFill>
                <a:schemeClr val="accent2"/>
              </a:solidFill>
              <a:latin typeface="微软雅黑" panose="020B0503020204020204" pitchFamily="34" charset="-122"/>
              <a:ea typeface="微软雅黑" panose="020B0503020204020204" pitchFamily="34"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rPr>
              <a:t>2</a:t>
            </a:r>
            <a:r>
              <a:rPr lang="zh-CN" altLang="en-US" sz="1800" b="1" dirty="0">
                <a:solidFill>
                  <a:schemeClr val="accent2"/>
                </a:solidFill>
                <a:latin typeface="微软雅黑" panose="020B0503020204020204" pitchFamily="34" charset="-122"/>
                <a:ea typeface="微软雅黑" panose="020B0503020204020204" pitchFamily="34" charset="-122"/>
              </a:rPr>
              <a:t>）在机械工程中有哪几种典型的做功的力需要研究其做功的计算方法？</a:t>
            </a:r>
            <a:endParaRPr lang="zh-CN" altLang="en-US" sz="1800" b="1" dirty="0">
              <a:solidFill>
                <a:schemeClr val="accent2"/>
              </a:solidFill>
              <a:latin typeface="微软雅黑" panose="020B0503020204020204" pitchFamily="34" charset="-122"/>
              <a:ea typeface="微软雅黑" panose="020B0503020204020204" pitchFamily="34" charset="-122"/>
            </a:endParaRPr>
          </a:p>
        </p:txBody>
      </p:sp>
      <p:pic>
        <p:nvPicPr>
          <p:cNvPr id="27690" name="图片 11272">
            <a:hlinkClick r:id="rId39"/>
          </p:cNvPr>
          <p:cNvPicPr>
            <a:picLocks noChangeAspect="1"/>
          </p:cNvPicPr>
          <p:nvPr/>
        </p:nvPicPr>
        <p:blipFill>
          <a:blip r:embed="rId40"/>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animEffect transition="in" filter="blinds(horizontal)">
                                      <p:cBhvr>
                                        <p:cTn id="7" dur="500"/>
                                        <p:tgtEl>
                                          <p:spTgt spid="215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35"/>
                                        </p:tgtEl>
                                        <p:attrNameLst>
                                          <p:attrName>style.visibility</p:attrName>
                                        </p:attrNameLst>
                                      </p:cBhvr>
                                      <p:to>
                                        <p:strVal val="visible"/>
                                      </p:to>
                                    </p:set>
                                    <p:animEffect transition="in" filter="blinds(horizontal)">
                                      <p:cBhvr>
                                        <p:cTn id="12" dur="500"/>
                                        <p:tgtEl>
                                          <p:spTgt spid="215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536"/>
                                        </p:tgtEl>
                                        <p:attrNameLst>
                                          <p:attrName>style.visibility</p:attrName>
                                        </p:attrNameLst>
                                      </p:cBhvr>
                                      <p:to>
                                        <p:strVal val="visible"/>
                                      </p:to>
                                    </p:set>
                                    <p:animEffect transition="in" filter="blinds(horizontal)">
                                      <p:cBhvr>
                                        <p:cTn id="17" dur="500"/>
                                        <p:tgtEl>
                                          <p:spTgt spid="215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537"/>
                                        </p:tgtEl>
                                        <p:attrNameLst>
                                          <p:attrName>style.visibility</p:attrName>
                                        </p:attrNameLst>
                                      </p:cBhvr>
                                      <p:to>
                                        <p:strVal val="visible"/>
                                      </p:to>
                                    </p:set>
                                    <p:animEffect transition="in" filter="blinds(horizontal)">
                                      <p:cBhvr>
                                        <p:cTn id="22" dur="500"/>
                                        <p:tgtEl>
                                          <p:spTgt spid="215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538"/>
                                        </p:tgtEl>
                                        <p:attrNameLst>
                                          <p:attrName>style.visibility</p:attrName>
                                        </p:attrNameLst>
                                      </p:cBhvr>
                                      <p:to>
                                        <p:strVal val="visible"/>
                                      </p:to>
                                    </p:set>
                                    <p:animEffect transition="in" filter="blinds(horizontal)">
                                      <p:cBhvr>
                                        <p:cTn id="27" dur="500"/>
                                        <p:tgtEl>
                                          <p:spTgt spid="2153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1539"/>
                                        </p:tgtEl>
                                        <p:attrNameLst>
                                          <p:attrName>style.visibility</p:attrName>
                                        </p:attrNameLst>
                                      </p:cBhvr>
                                      <p:to>
                                        <p:strVal val="visible"/>
                                      </p:to>
                                    </p:set>
                                    <p:animEffect transition="in" filter="blinds(horizontal)">
                                      <p:cBhvr>
                                        <p:cTn id="30" dur="500"/>
                                        <p:tgtEl>
                                          <p:spTgt spid="21539"/>
                                        </p:tgtEl>
                                      </p:cBhvr>
                                    </p:animEffect>
                                  </p:childTnLst>
                                </p:cTn>
                              </p:par>
                              <p:par>
                                <p:cTn id="31" presetID="3" presetClass="entr" presetSubtype="10" fill="hold" nodeType="withEffect">
                                  <p:stCondLst>
                                    <p:cond delay="0"/>
                                  </p:stCondLst>
                                  <p:childTnLst>
                                    <p:set>
                                      <p:cBhvr>
                                        <p:cTn id="32" dur="1" fill="hold">
                                          <p:stCondLst>
                                            <p:cond delay="0"/>
                                          </p:stCondLst>
                                        </p:cTn>
                                        <p:tgtEl>
                                          <p:spTgt spid="21540"/>
                                        </p:tgtEl>
                                        <p:attrNameLst>
                                          <p:attrName>style.visibility</p:attrName>
                                        </p:attrNameLst>
                                      </p:cBhvr>
                                      <p:to>
                                        <p:strVal val="visible"/>
                                      </p:to>
                                    </p:set>
                                    <p:animEffect transition="in" filter="blinds(horizontal)">
                                      <p:cBhvr>
                                        <p:cTn id="33" dur="500"/>
                                        <p:tgtEl>
                                          <p:spTgt spid="2154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1543"/>
                                        </p:tgtEl>
                                        <p:attrNameLst>
                                          <p:attrName>style.visibility</p:attrName>
                                        </p:attrNameLst>
                                      </p:cBhvr>
                                      <p:to>
                                        <p:strVal val="visible"/>
                                      </p:to>
                                    </p:set>
                                    <p:animEffect transition="in" filter="blinds(horizontal)">
                                      <p:cBhvr>
                                        <p:cTn id="38" dur="500"/>
                                        <p:tgtEl>
                                          <p:spTgt spid="2154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39"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7650" name="内容占位符 27649"/>
          <p:cNvGraphicFramePr>
            <a:graphicFrameLocks noGrp="1"/>
          </p:cNvGraphicFramePr>
          <p:nvPr>
            <p:ph sz="quarter" idx="3"/>
          </p:nvPr>
        </p:nvGraphicFramePr>
        <p:xfrm>
          <a:off x="-36512" y="3213100"/>
          <a:ext cx="4103687" cy="792163"/>
        </p:xfrm>
        <a:graphic>
          <a:graphicData uri="http://schemas.openxmlformats.org/presentationml/2006/ole">
            <mc:AlternateContent xmlns:mc="http://schemas.openxmlformats.org/markup-compatibility/2006">
              <mc:Choice xmlns:v="urn:schemas-microsoft-com:vml" Requires="v">
                <p:oleObj spid="_x0000_s3133" name="" r:id="rId1" imgW="1459865" imgH="254000" progId="Equation.DSMT4">
                  <p:embed/>
                </p:oleObj>
              </mc:Choice>
              <mc:Fallback>
                <p:oleObj name="" r:id="rId1" imgW="1459865" imgH="254000" progId="Equation.DSMT4">
                  <p:embed/>
                  <p:pic>
                    <p:nvPicPr>
                      <p:cNvPr id="0" name="图片 3132"/>
                      <p:cNvPicPr/>
                      <p:nvPr/>
                    </p:nvPicPr>
                    <p:blipFill>
                      <a:blip r:embed="rId2"/>
                      <a:stretch>
                        <a:fillRect/>
                      </a:stretch>
                    </p:blipFill>
                    <p:spPr>
                      <a:xfrm>
                        <a:off x="-36512" y="3213100"/>
                        <a:ext cx="4103687" cy="792163"/>
                      </a:xfrm>
                      <a:prstGeom prst="rect">
                        <a:avLst/>
                      </a:prstGeom>
                      <a:noFill/>
                      <a:ln w="38100">
                        <a:miter/>
                      </a:ln>
                    </p:spPr>
                  </p:pic>
                </p:oleObj>
              </mc:Fallback>
            </mc:AlternateContent>
          </a:graphicData>
        </a:graphic>
      </p:graphicFrame>
      <p:sp>
        <p:nvSpPr>
          <p:cNvPr id="4098" name="文本框 27650"/>
          <p:cNvSpPr txBox="1"/>
          <p:nvPr/>
        </p:nvSpPr>
        <p:spPr>
          <a:xfrm>
            <a:off x="34925" y="692150"/>
            <a:ext cx="2736850" cy="519113"/>
          </a:xfrm>
          <a:prstGeom prst="rect">
            <a:avLst/>
          </a:prstGeom>
          <a:noFill/>
          <a:ln w="9525">
            <a:noFill/>
          </a:ln>
        </p:spPr>
        <p:txBody>
          <a:bodyPr anchor="t" anchorCtr="0">
            <a:spAutoFit/>
          </a:bodyPr>
          <a:p>
            <a:pPr marL="342900" indent="-342900">
              <a:buFont typeface="Wingdings" panose="05000000000000000000" pitchFamily="2" charset="2"/>
              <a:buChar char="Ø"/>
            </a:pPr>
            <a:r>
              <a:rPr lang="zh-CN" altLang="en-US" sz="2800" b="1" dirty="0">
                <a:solidFill>
                  <a:schemeClr val="accent2"/>
                </a:solidFill>
                <a:latin typeface="微软雅黑" panose="020B0503020204020204" pitchFamily="34" charset="-122"/>
                <a:ea typeface="微软雅黑" panose="020B0503020204020204" pitchFamily="34" charset="-122"/>
              </a:rPr>
              <a:t>重力的功</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4099" name="文本框 27651"/>
          <p:cNvSpPr txBox="1"/>
          <p:nvPr/>
        </p:nvSpPr>
        <p:spPr>
          <a:xfrm>
            <a:off x="-107950" y="2608263"/>
            <a:ext cx="1954213" cy="519112"/>
          </a:xfrm>
          <a:prstGeom prst="rect">
            <a:avLst/>
          </a:prstGeom>
          <a:noFill/>
          <a:ln w="9525">
            <a:noFill/>
          </a:ln>
        </p:spPr>
        <p:txBody>
          <a:bodyPr anchor="t" anchorCtr="0">
            <a:spAutoFit/>
          </a:bodyPr>
          <a:p>
            <a:r>
              <a:rPr lang="zh-CN" altLang="en-US" sz="2800" b="1" dirty="0">
                <a:latin typeface="微软雅黑" panose="020B0503020204020204" pitchFamily="34" charset="-122"/>
                <a:ea typeface="微软雅黑" panose="020B0503020204020204" pitchFamily="34" charset="-122"/>
              </a:rPr>
              <a:t>质点系</a:t>
            </a:r>
            <a:endParaRPr lang="zh-CN" altLang="en-US" sz="2800" b="1" dirty="0">
              <a:latin typeface="微软雅黑" panose="020B0503020204020204" pitchFamily="34" charset="-122"/>
              <a:ea typeface="微软雅黑" panose="020B0503020204020204" pitchFamily="34" charset="-122"/>
            </a:endParaRPr>
          </a:p>
        </p:txBody>
      </p:sp>
      <p:grpSp>
        <p:nvGrpSpPr>
          <p:cNvPr id="27653" name="组合 27652"/>
          <p:cNvGrpSpPr/>
          <p:nvPr/>
        </p:nvGrpSpPr>
        <p:grpSpPr>
          <a:xfrm>
            <a:off x="-107950" y="4005263"/>
            <a:ext cx="3273425" cy="784225"/>
            <a:chOff x="384" y="2318"/>
            <a:chExt cx="2062" cy="494"/>
          </a:xfrm>
        </p:grpSpPr>
        <p:graphicFrame>
          <p:nvGraphicFramePr>
            <p:cNvPr id="28677" name="对象 27653"/>
            <p:cNvGraphicFramePr/>
            <p:nvPr/>
          </p:nvGraphicFramePr>
          <p:xfrm>
            <a:off x="634" y="2318"/>
            <a:ext cx="1812" cy="494"/>
          </p:xfrm>
          <a:graphic>
            <a:graphicData uri="http://schemas.openxmlformats.org/presentationml/2006/ole">
              <mc:AlternateContent xmlns:mc="http://schemas.openxmlformats.org/markup-compatibility/2006">
                <mc:Choice xmlns:v="urn:schemas-microsoft-com:vml" Requires="v">
                  <p:oleObj spid="_x0000_s3134" name="" r:id="rId3" imgW="1028700" imgH="279400" progId="Equation.3">
                    <p:embed/>
                  </p:oleObj>
                </mc:Choice>
                <mc:Fallback>
                  <p:oleObj name="" r:id="rId3" imgW="1028700" imgH="279400" progId="Equation.3">
                    <p:embed/>
                    <p:pic>
                      <p:nvPicPr>
                        <p:cNvPr id="0" name="图片 3133"/>
                        <p:cNvPicPr/>
                        <p:nvPr/>
                      </p:nvPicPr>
                      <p:blipFill>
                        <a:blip r:embed="rId4"/>
                        <a:stretch>
                          <a:fillRect/>
                        </a:stretch>
                      </p:blipFill>
                      <p:spPr>
                        <a:xfrm>
                          <a:off x="634" y="2318"/>
                          <a:ext cx="1812" cy="494"/>
                        </a:xfrm>
                        <a:prstGeom prst="rect">
                          <a:avLst/>
                        </a:prstGeom>
                        <a:noFill/>
                        <a:ln w="38100">
                          <a:noFill/>
                          <a:miter/>
                        </a:ln>
                      </p:spPr>
                    </p:pic>
                  </p:oleObj>
                </mc:Fallback>
              </mc:AlternateContent>
            </a:graphicData>
          </a:graphic>
        </p:graphicFrame>
        <p:sp>
          <p:nvSpPr>
            <p:cNvPr id="28678" name="文本框 27654"/>
            <p:cNvSpPr txBox="1"/>
            <p:nvPr/>
          </p:nvSpPr>
          <p:spPr>
            <a:xfrm>
              <a:off x="384" y="2400"/>
              <a:ext cx="309" cy="288"/>
            </a:xfrm>
            <a:prstGeom prst="rect">
              <a:avLst/>
            </a:prstGeom>
            <a:noFill/>
            <a:ln w="9525">
              <a:noFill/>
            </a:ln>
          </p:spPr>
          <p:txBody>
            <a:bodyPr wrap="none" anchor="t" anchorCtr="0">
              <a:spAutoFit/>
            </a:bodyPr>
            <a:p>
              <a:pPr>
                <a:spcBef>
                  <a:spcPct val="20000"/>
                </a:spcBef>
              </a:pPr>
              <a:r>
                <a:rPr lang="zh-CN" altLang="en-US" b="1">
                  <a:latin typeface="微软雅黑" panose="020B0503020204020204" pitchFamily="34" charset="-122"/>
                  <a:ea typeface="微软雅黑" panose="020B0503020204020204" pitchFamily="34" charset="-122"/>
                </a:rPr>
                <a:t>由</a:t>
              </a:r>
              <a:endParaRPr lang="zh-CN" altLang="en-US" b="1">
                <a:latin typeface="微软雅黑" panose="020B0503020204020204" pitchFamily="34" charset="-122"/>
                <a:ea typeface="微软雅黑" panose="020B0503020204020204" pitchFamily="34" charset="-122"/>
              </a:endParaRPr>
            </a:p>
          </p:txBody>
        </p:sp>
      </p:grpSp>
      <p:sp>
        <p:nvSpPr>
          <p:cNvPr id="27656" name="文本框 27655"/>
          <p:cNvSpPr txBox="1"/>
          <p:nvPr/>
        </p:nvSpPr>
        <p:spPr>
          <a:xfrm>
            <a:off x="-107950" y="5862638"/>
            <a:ext cx="7327900" cy="519112"/>
          </a:xfrm>
          <a:prstGeom prst="rect">
            <a:avLst/>
          </a:prstGeom>
          <a:noFill/>
          <a:ln w="9525">
            <a:noFill/>
          </a:ln>
        </p:spPr>
        <p:txBody>
          <a:bodyPr lIns="92075" tIns="46038" rIns="92075" bIns="46038" anchor="t" anchorCtr="0"/>
          <a:p>
            <a:r>
              <a:rPr lang="zh-CN" altLang="en-US" sz="2800" b="1" dirty="0">
                <a:solidFill>
                  <a:srgbClr val="FF0000"/>
                </a:solidFill>
                <a:latin typeface="微软雅黑" panose="020B0503020204020204" pitchFamily="34" charset="-122"/>
                <a:ea typeface="微软雅黑" panose="020B0503020204020204" pitchFamily="34" charset="-122"/>
              </a:rPr>
              <a:t>重力的功只与始、末位置有关，与路径无关</a:t>
            </a:r>
            <a:r>
              <a:rPr lang="zh-CN" altLang="en-US" b="1" dirty="0">
                <a:solidFill>
                  <a:srgbClr val="FF0000"/>
                </a:solidFill>
                <a:latin typeface="华文琥珀" charset="-122"/>
                <a:ea typeface="华文琥珀" charset="-122"/>
              </a:rPr>
              <a:t>。</a:t>
            </a:r>
            <a:endParaRPr lang="zh-CN" altLang="en-US" b="1" dirty="0">
              <a:solidFill>
                <a:srgbClr val="FF0000"/>
              </a:solidFill>
              <a:latin typeface="华文琥珀" charset="-122"/>
              <a:ea typeface="华文琥珀" charset="-122"/>
            </a:endParaRPr>
          </a:p>
        </p:txBody>
      </p:sp>
      <p:grpSp>
        <p:nvGrpSpPr>
          <p:cNvPr id="27657" name="组合 27656"/>
          <p:cNvGrpSpPr/>
          <p:nvPr/>
        </p:nvGrpSpPr>
        <p:grpSpPr>
          <a:xfrm>
            <a:off x="-19050" y="5013325"/>
            <a:ext cx="5670550" cy="628650"/>
            <a:chOff x="-253" y="2973"/>
            <a:chExt cx="3572" cy="396"/>
          </a:xfrm>
        </p:grpSpPr>
        <p:graphicFrame>
          <p:nvGraphicFramePr>
            <p:cNvPr id="28681" name="对象 27657"/>
            <p:cNvGraphicFramePr/>
            <p:nvPr/>
          </p:nvGraphicFramePr>
          <p:xfrm>
            <a:off x="434" y="2973"/>
            <a:ext cx="2885" cy="396"/>
          </p:xfrm>
          <a:graphic>
            <a:graphicData uri="http://schemas.openxmlformats.org/presentationml/2006/ole">
              <mc:AlternateContent xmlns:mc="http://schemas.openxmlformats.org/markup-compatibility/2006">
                <mc:Choice xmlns:v="urn:schemas-microsoft-com:vml" Requires="v">
                  <p:oleObj spid="_x0000_s3136" name="" r:id="rId5" imgW="1790700" imgH="279400" progId="Equation.3">
                    <p:embed/>
                  </p:oleObj>
                </mc:Choice>
                <mc:Fallback>
                  <p:oleObj name="" r:id="rId5" imgW="1790700" imgH="279400" progId="Equation.3">
                    <p:embed/>
                    <p:pic>
                      <p:nvPicPr>
                        <p:cNvPr id="0" name="图片 3135"/>
                        <p:cNvPicPr/>
                        <p:nvPr/>
                      </p:nvPicPr>
                      <p:blipFill>
                        <a:blip r:embed="rId6"/>
                        <a:stretch>
                          <a:fillRect/>
                        </a:stretch>
                      </p:blipFill>
                      <p:spPr>
                        <a:xfrm>
                          <a:off x="434" y="2973"/>
                          <a:ext cx="2885" cy="396"/>
                        </a:xfrm>
                        <a:prstGeom prst="rect">
                          <a:avLst/>
                        </a:prstGeom>
                        <a:noFill/>
                        <a:ln w="38100">
                          <a:noFill/>
                          <a:miter/>
                        </a:ln>
                      </p:spPr>
                    </p:pic>
                  </p:oleObj>
                </mc:Fallback>
              </mc:AlternateContent>
            </a:graphicData>
          </a:graphic>
        </p:graphicFrame>
        <p:sp>
          <p:nvSpPr>
            <p:cNvPr id="28682" name="文本框 27658"/>
            <p:cNvSpPr txBox="1"/>
            <p:nvPr/>
          </p:nvSpPr>
          <p:spPr>
            <a:xfrm>
              <a:off x="-253" y="2974"/>
              <a:ext cx="340" cy="327"/>
            </a:xfrm>
            <a:prstGeom prst="rect">
              <a:avLst/>
            </a:prstGeom>
            <a:noFill/>
            <a:ln w="9525">
              <a:noFill/>
            </a:ln>
          </p:spPr>
          <p:txBody>
            <a:bodyPr wrap="none" anchor="t" anchorCtr="0">
              <a:spAutoFit/>
            </a:bodyPr>
            <a:p>
              <a:pPr>
                <a:spcBef>
                  <a:spcPct val="20000"/>
                </a:spcBef>
              </a:pPr>
              <a:r>
                <a:rPr lang="zh-CN" altLang="en-US" sz="2800" b="1">
                  <a:latin typeface="微软雅黑" panose="020B0503020204020204" pitchFamily="34" charset="-122"/>
                  <a:ea typeface="微软雅黑" panose="020B0503020204020204" pitchFamily="34" charset="-122"/>
                </a:rPr>
                <a:t>得</a:t>
              </a:r>
              <a:endParaRPr lang="zh-CN" altLang="en-US" sz="2800" b="1">
                <a:latin typeface="微软雅黑" panose="020B0503020204020204" pitchFamily="34" charset="-122"/>
                <a:ea typeface="微软雅黑" panose="020B0503020204020204" pitchFamily="34" charset="-122"/>
              </a:endParaRPr>
            </a:p>
          </p:txBody>
        </p:sp>
      </p:grpSp>
      <p:graphicFrame>
        <p:nvGraphicFramePr>
          <p:cNvPr id="27661" name="内容占位符 27660"/>
          <p:cNvGraphicFramePr>
            <a:graphicFrameLocks noGrp="1"/>
          </p:cNvGraphicFramePr>
          <p:nvPr>
            <p:ph sz="quarter" idx="2"/>
          </p:nvPr>
        </p:nvGraphicFramePr>
        <p:xfrm>
          <a:off x="34925" y="1844675"/>
          <a:ext cx="5588000" cy="719138"/>
        </p:xfrm>
        <a:graphic>
          <a:graphicData uri="http://schemas.openxmlformats.org/presentationml/2006/ole">
            <mc:AlternateContent xmlns:mc="http://schemas.openxmlformats.org/markup-compatibility/2006">
              <mc:Choice xmlns:v="urn:schemas-microsoft-com:vml" Requires="v">
                <p:oleObj spid="_x0000_s3135" name="" r:id="rId7" imgW="2463165" imgH="330200" progId="Equation.3">
                  <p:embed/>
                </p:oleObj>
              </mc:Choice>
              <mc:Fallback>
                <p:oleObj name="" r:id="rId7" imgW="2463165" imgH="330200" progId="Equation.3">
                  <p:embed/>
                  <p:pic>
                    <p:nvPicPr>
                      <p:cNvPr id="0" name="图片 3134"/>
                      <p:cNvPicPr/>
                      <p:nvPr/>
                    </p:nvPicPr>
                    <p:blipFill>
                      <a:blip r:embed="rId8"/>
                      <a:stretch>
                        <a:fillRect/>
                      </a:stretch>
                    </p:blipFill>
                    <p:spPr>
                      <a:xfrm>
                        <a:off x="34925" y="1844675"/>
                        <a:ext cx="5588000" cy="719138"/>
                      </a:xfrm>
                      <a:prstGeom prst="rect">
                        <a:avLst/>
                      </a:prstGeom>
                      <a:noFill/>
                      <a:ln w="38100">
                        <a:miter/>
                      </a:ln>
                    </p:spPr>
                  </p:pic>
                </p:oleObj>
              </mc:Fallback>
            </mc:AlternateContent>
          </a:graphicData>
        </a:graphic>
      </p:graphicFrame>
      <p:graphicFrame>
        <p:nvGraphicFramePr>
          <p:cNvPr id="27662" name="对象 27661"/>
          <p:cNvGraphicFramePr/>
          <p:nvPr/>
        </p:nvGraphicFramePr>
        <p:xfrm>
          <a:off x="1116013" y="1268413"/>
          <a:ext cx="3492500" cy="603250"/>
        </p:xfrm>
        <a:graphic>
          <a:graphicData uri="http://schemas.openxmlformats.org/presentationml/2006/ole">
            <mc:AlternateContent xmlns:mc="http://schemas.openxmlformats.org/markup-compatibility/2006">
              <mc:Choice xmlns:v="urn:schemas-microsoft-com:vml" Requires="v">
                <p:oleObj spid="_x0000_s3137" name="" r:id="rId9" imgW="1397000" imgH="241300" progId="Equation.DSMT4">
                  <p:embed/>
                </p:oleObj>
              </mc:Choice>
              <mc:Fallback>
                <p:oleObj name="" r:id="rId9" imgW="1397000" imgH="241300" progId="Equation.DSMT4">
                  <p:embed/>
                  <p:pic>
                    <p:nvPicPr>
                      <p:cNvPr id="0" name="图片 3136"/>
                      <p:cNvPicPr/>
                      <p:nvPr/>
                    </p:nvPicPr>
                    <p:blipFill>
                      <a:blip r:embed="rId10"/>
                      <a:stretch>
                        <a:fillRect/>
                      </a:stretch>
                    </p:blipFill>
                    <p:spPr>
                      <a:xfrm>
                        <a:off x="1116013" y="1268413"/>
                        <a:ext cx="3492500" cy="603250"/>
                      </a:xfrm>
                      <a:prstGeom prst="rect">
                        <a:avLst/>
                      </a:prstGeom>
                      <a:noFill/>
                      <a:ln w="38100">
                        <a:noFill/>
                        <a:miter/>
                      </a:ln>
                    </p:spPr>
                  </p:pic>
                </p:oleObj>
              </mc:Fallback>
            </mc:AlternateContent>
          </a:graphicData>
        </a:graphic>
      </p:graphicFrame>
      <p:sp>
        <p:nvSpPr>
          <p:cNvPr id="4109" name="文本框 27666"/>
          <p:cNvSpPr txBox="1"/>
          <p:nvPr/>
        </p:nvSpPr>
        <p:spPr>
          <a:xfrm>
            <a:off x="-36512" y="0"/>
            <a:ext cx="3338512" cy="519113"/>
          </a:xfrm>
          <a:prstGeom prst="rect">
            <a:avLst/>
          </a:prstGeom>
          <a:noFill/>
          <a:ln w="9525">
            <a:noFill/>
          </a:ln>
        </p:spPr>
        <p:txBody>
          <a:bodyPr anchor="t" anchorCtr="0">
            <a:spAutoFit/>
          </a:bodyPr>
          <a:p>
            <a:pPr>
              <a:buClr>
                <a:schemeClr val="bg1"/>
              </a:buClr>
            </a:pPr>
            <a:r>
              <a:rPr lang="en-US" altLang="zh-CN" sz="2800" b="1">
                <a:solidFill>
                  <a:srgbClr val="FF0000"/>
                </a:solidFill>
                <a:latin typeface="微软雅黑" panose="020B0503020204020204" pitchFamily="34" charset="-122"/>
                <a:ea typeface="微软雅黑" panose="020B0503020204020204" pitchFamily="34" charset="-122"/>
              </a:rPr>
              <a:t>2  </a:t>
            </a:r>
            <a:r>
              <a:rPr lang="zh-CN" altLang="en-US" sz="2800" b="1" dirty="0">
                <a:solidFill>
                  <a:srgbClr val="FF0000"/>
                </a:solidFill>
                <a:latin typeface="微软雅黑" panose="020B0503020204020204" pitchFamily="34" charset="-122"/>
                <a:ea typeface="微软雅黑" panose="020B0503020204020204" pitchFamily="34" charset="-122"/>
              </a:rPr>
              <a:t>几种常见力的功</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4110" name="文本框 27667"/>
          <p:cNvSpPr txBox="1"/>
          <p:nvPr/>
        </p:nvSpPr>
        <p:spPr>
          <a:xfrm>
            <a:off x="-36512" y="1295400"/>
            <a:ext cx="1728787" cy="519113"/>
          </a:xfrm>
          <a:prstGeom prst="rect">
            <a:avLst/>
          </a:prstGeom>
          <a:noFill/>
          <a:ln w="9525">
            <a:noFill/>
          </a:ln>
        </p:spPr>
        <p:txBody>
          <a:bodyPr anchor="t" anchorCtr="0">
            <a:spAutoFit/>
          </a:bodyPr>
          <a:p>
            <a:pPr>
              <a:buClr>
                <a:schemeClr val="bg1"/>
              </a:buClr>
            </a:pPr>
            <a:r>
              <a:rPr lang="zh-CN" altLang="en-US" sz="2800" b="1" dirty="0">
                <a:latin typeface="微软雅黑" panose="020B0503020204020204" pitchFamily="34" charset="-122"/>
                <a:ea typeface="微软雅黑" panose="020B0503020204020204" pitchFamily="34" charset="-122"/>
              </a:rPr>
              <a:t>质点</a:t>
            </a:r>
            <a:endParaRPr lang="zh-CN" altLang="en-US" sz="2800" b="1" dirty="0">
              <a:latin typeface="微软雅黑" panose="020B0503020204020204" pitchFamily="34" charset="-122"/>
              <a:ea typeface="微软雅黑" panose="020B0503020204020204" pitchFamily="34" charset="-122"/>
            </a:endParaRPr>
          </a:p>
        </p:txBody>
      </p:sp>
      <p:sp>
        <p:nvSpPr>
          <p:cNvPr id="27669" name="矩形 27668"/>
          <p:cNvSpPr/>
          <p:nvPr/>
        </p:nvSpPr>
        <p:spPr>
          <a:xfrm>
            <a:off x="6429375" y="500063"/>
            <a:ext cx="719138" cy="288925"/>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7670" name="矩形 27669"/>
          <p:cNvSpPr/>
          <p:nvPr/>
        </p:nvSpPr>
        <p:spPr>
          <a:xfrm>
            <a:off x="7797800" y="931863"/>
            <a:ext cx="215900" cy="719137"/>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8689" name="椭圆 27671"/>
          <p:cNvSpPr/>
          <p:nvPr/>
        </p:nvSpPr>
        <p:spPr>
          <a:xfrm>
            <a:off x="7867650" y="1292225"/>
            <a:ext cx="73025" cy="144463"/>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8690" name="椭圆 27670"/>
          <p:cNvSpPr/>
          <p:nvPr/>
        </p:nvSpPr>
        <p:spPr>
          <a:xfrm>
            <a:off x="6751638" y="571500"/>
            <a:ext cx="73025" cy="144463"/>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cxnSp>
        <p:nvCxnSpPr>
          <p:cNvPr id="2" name="直接箭头连接符 1"/>
          <p:cNvCxnSpPr/>
          <p:nvPr/>
        </p:nvCxnSpPr>
        <p:spPr>
          <a:xfrm flipV="1">
            <a:off x="5975350" y="284163"/>
            <a:ext cx="22225" cy="19986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5975350" y="2300288"/>
            <a:ext cx="3117850" cy="190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任意多边形 3"/>
          <p:cNvSpPr/>
          <p:nvPr/>
        </p:nvSpPr>
        <p:spPr>
          <a:xfrm>
            <a:off x="6756400" y="619125"/>
            <a:ext cx="1104900" cy="720725"/>
          </a:xfrm>
          <a:custGeom>
            <a:avLst/>
            <a:gdLst>
              <a:gd name="connisteX0" fmla="*/ 0 w 1103890"/>
              <a:gd name="connsiteY0" fmla="*/ 0 h 720451"/>
              <a:gd name="connisteX1" fmla="*/ 214630 w 1103890"/>
              <a:gd name="connsiteY1" fmla="*/ 610870 h 720451"/>
              <a:gd name="connisteX2" fmla="*/ 542925 w 1103890"/>
              <a:gd name="connsiteY2" fmla="*/ 497840 h 720451"/>
              <a:gd name="connisteX3" fmla="*/ 859790 w 1103890"/>
              <a:gd name="connsiteY3" fmla="*/ 633730 h 720451"/>
              <a:gd name="connisteX4" fmla="*/ 1085850 w 1103890"/>
              <a:gd name="connsiteY4" fmla="*/ 713105 h 720451"/>
              <a:gd name="connisteX5" fmla="*/ 1075055 w 1103890"/>
              <a:gd name="connsiteY5" fmla="*/ 713105 h 72045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103890" h="720451">
                <a:moveTo>
                  <a:pt x="0" y="0"/>
                </a:moveTo>
                <a:cubicBezTo>
                  <a:pt x="36195" y="124460"/>
                  <a:pt x="106045" y="511175"/>
                  <a:pt x="214630" y="610870"/>
                </a:cubicBezTo>
                <a:cubicBezTo>
                  <a:pt x="323215" y="710565"/>
                  <a:pt x="414020" y="493395"/>
                  <a:pt x="542925" y="497840"/>
                </a:cubicBezTo>
                <a:cubicBezTo>
                  <a:pt x="671830" y="502285"/>
                  <a:pt x="751205" y="590550"/>
                  <a:pt x="859790" y="633730"/>
                </a:cubicBezTo>
                <a:cubicBezTo>
                  <a:pt x="968375" y="676910"/>
                  <a:pt x="1042670" y="697230"/>
                  <a:pt x="1085850" y="713105"/>
                </a:cubicBezTo>
                <a:cubicBezTo>
                  <a:pt x="1129030" y="728980"/>
                  <a:pt x="1082040" y="714375"/>
                  <a:pt x="1075055" y="71310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8694" name="对象 4">
            <a:hlinkClick r:id="" action="ppaction://ole?verb="/>
          </p:cNvPr>
          <p:cNvGraphicFramePr>
            <a:graphicFrameLocks noChangeAspect="1"/>
          </p:cNvGraphicFramePr>
          <p:nvPr/>
        </p:nvGraphicFramePr>
        <p:xfrm>
          <a:off x="6400800" y="-30162"/>
          <a:ext cx="487363" cy="601662"/>
        </p:xfrm>
        <a:graphic>
          <a:graphicData uri="http://schemas.openxmlformats.org/presentationml/2006/ole">
            <mc:AlternateContent xmlns:mc="http://schemas.openxmlformats.org/markup-compatibility/2006">
              <mc:Choice xmlns:v="urn:schemas-microsoft-com:vml" Requires="v">
                <p:oleObj spid="_x0000_s3138" name="" r:id="rId11" imgW="215900" imgH="266700" progId="Equation.KSEE3">
                  <p:embed/>
                </p:oleObj>
              </mc:Choice>
              <mc:Fallback>
                <p:oleObj name="" r:id="rId11" imgW="215900" imgH="266700" progId="Equation.KSEE3">
                  <p:embed/>
                  <p:pic>
                    <p:nvPicPr>
                      <p:cNvPr id="0" name="图片 3137"/>
                      <p:cNvPicPr/>
                      <p:nvPr/>
                    </p:nvPicPr>
                    <p:blipFill>
                      <a:blip r:embed="rId12"/>
                      <a:stretch>
                        <a:fillRect/>
                      </a:stretch>
                    </p:blipFill>
                    <p:spPr>
                      <a:xfrm>
                        <a:off x="6400800" y="-30162"/>
                        <a:ext cx="487363" cy="601662"/>
                      </a:xfrm>
                      <a:prstGeom prst="rect">
                        <a:avLst/>
                      </a:prstGeom>
                      <a:noFill/>
                      <a:ln w="38100">
                        <a:noFill/>
                        <a:miter/>
                      </a:ln>
                    </p:spPr>
                  </p:pic>
                </p:oleObj>
              </mc:Fallback>
            </mc:AlternateContent>
          </a:graphicData>
        </a:graphic>
      </p:graphicFrame>
      <p:graphicFrame>
        <p:nvGraphicFramePr>
          <p:cNvPr id="28695" name="对象 5">
            <a:hlinkClick r:id="" action="ppaction://ole?verb="/>
          </p:cNvPr>
          <p:cNvGraphicFramePr>
            <a:graphicFrameLocks noChangeAspect="1"/>
          </p:cNvGraphicFramePr>
          <p:nvPr/>
        </p:nvGraphicFramePr>
        <p:xfrm>
          <a:off x="8104188" y="1063625"/>
          <a:ext cx="544512" cy="601663"/>
        </p:xfrm>
        <a:graphic>
          <a:graphicData uri="http://schemas.openxmlformats.org/presentationml/2006/ole">
            <mc:AlternateContent xmlns:mc="http://schemas.openxmlformats.org/markup-compatibility/2006">
              <mc:Choice xmlns:v="urn:schemas-microsoft-com:vml" Requires="v">
                <p:oleObj spid="_x0000_s3139" name="" r:id="rId13" imgW="241300" imgH="266700" progId="Equation.KSEE3">
                  <p:embed/>
                </p:oleObj>
              </mc:Choice>
              <mc:Fallback>
                <p:oleObj name="" r:id="rId13" imgW="241300" imgH="266700" progId="Equation.KSEE3">
                  <p:embed/>
                  <p:pic>
                    <p:nvPicPr>
                      <p:cNvPr id="0" name="图片 3138"/>
                      <p:cNvPicPr/>
                      <p:nvPr/>
                    </p:nvPicPr>
                    <p:blipFill>
                      <a:blip r:embed="rId14"/>
                      <a:stretch>
                        <a:fillRect/>
                      </a:stretch>
                    </p:blipFill>
                    <p:spPr>
                      <a:xfrm>
                        <a:off x="8104188" y="1063625"/>
                        <a:ext cx="544512" cy="601663"/>
                      </a:xfrm>
                      <a:prstGeom prst="rect">
                        <a:avLst/>
                      </a:prstGeom>
                      <a:noFill/>
                      <a:ln w="38100">
                        <a:noFill/>
                        <a:miter/>
                      </a:ln>
                    </p:spPr>
                  </p:pic>
                </p:oleObj>
              </mc:Fallback>
            </mc:AlternateContent>
          </a:graphicData>
        </a:graphic>
      </p:graphicFrame>
      <p:sp>
        <p:nvSpPr>
          <p:cNvPr id="28696" name="椭圆 6"/>
          <p:cNvSpPr/>
          <p:nvPr/>
        </p:nvSpPr>
        <p:spPr>
          <a:xfrm>
            <a:off x="7032625" y="571500"/>
            <a:ext cx="73025" cy="144463"/>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8697" name="椭圆 7"/>
          <p:cNvSpPr/>
          <p:nvPr/>
        </p:nvSpPr>
        <p:spPr>
          <a:xfrm>
            <a:off x="7869238" y="1003300"/>
            <a:ext cx="73025" cy="144463"/>
          </a:xfrm>
          <a:prstGeom prst="ellipse">
            <a:avLst/>
          </a:prstGeom>
          <a:solidFill>
            <a:srgbClr val="FF0000"/>
          </a:solid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aphicFrame>
        <p:nvGraphicFramePr>
          <p:cNvPr id="28698" name="对象 9">
            <a:hlinkClick r:id="" action="ppaction://ole?verb="/>
          </p:cNvPr>
          <p:cNvGraphicFramePr>
            <a:graphicFrameLocks noChangeAspect="1"/>
          </p:cNvGraphicFramePr>
          <p:nvPr/>
        </p:nvGraphicFramePr>
        <p:xfrm>
          <a:off x="7148513" y="17463"/>
          <a:ext cx="315912" cy="601662"/>
        </p:xfrm>
        <a:graphic>
          <a:graphicData uri="http://schemas.openxmlformats.org/presentationml/2006/ole">
            <mc:AlternateContent xmlns:mc="http://schemas.openxmlformats.org/markup-compatibility/2006">
              <mc:Choice xmlns:v="urn:schemas-microsoft-com:vml" Requires="v">
                <p:oleObj spid="_x0000_s3140" name="" r:id="rId15" imgW="139700" imgH="266700" progId="Equation.KSEE3">
                  <p:embed/>
                </p:oleObj>
              </mc:Choice>
              <mc:Fallback>
                <p:oleObj name="" r:id="rId15" imgW="139700" imgH="266700" progId="Equation.KSEE3">
                  <p:embed/>
                  <p:pic>
                    <p:nvPicPr>
                      <p:cNvPr id="0" name="图片 3139"/>
                      <p:cNvPicPr/>
                      <p:nvPr/>
                    </p:nvPicPr>
                    <p:blipFill>
                      <a:blip r:embed="rId16"/>
                      <a:stretch>
                        <a:fillRect/>
                      </a:stretch>
                    </p:blipFill>
                    <p:spPr>
                      <a:xfrm>
                        <a:off x="7148513" y="17463"/>
                        <a:ext cx="315912" cy="601662"/>
                      </a:xfrm>
                      <a:prstGeom prst="rect">
                        <a:avLst/>
                      </a:prstGeom>
                      <a:noFill/>
                      <a:ln w="38100">
                        <a:noFill/>
                        <a:miter/>
                      </a:ln>
                    </p:spPr>
                  </p:pic>
                </p:oleObj>
              </mc:Fallback>
            </mc:AlternateContent>
          </a:graphicData>
        </a:graphic>
      </p:graphicFrame>
      <p:graphicFrame>
        <p:nvGraphicFramePr>
          <p:cNvPr id="28699" name="对象 11">
            <a:hlinkClick r:id="" action="ppaction://ole?verb="/>
          </p:cNvPr>
          <p:cNvGraphicFramePr>
            <a:graphicFrameLocks noChangeAspect="1"/>
          </p:cNvGraphicFramePr>
          <p:nvPr/>
        </p:nvGraphicFramePr>
        <p:xfrm>
          <a:off x="8001000" y="500063"/>
          <a:ext cx="373063" cy="601662"/>
        </p:xfrm>
        <a:graphic>
          <a:graphicData uri="http://schemas.openxmlformats.org/presentationml/2006/ole">
            <mc:AlternateContent xmlns:mc="http://schemas.openxmlformats.org/markup-compatibility/2006">
              <mc:Choice xmlns:v="urn:schemas-microsoft-com:vml" Requires="v">
                <p:oleObj spid="_x0000_s3141" name="" r:id="rId17" imgW="165100" imgH="266700" progId="Equation.KSEE3">
                  <p:embed/>
                </p:oleObj>
              </mc:Choice>
              <mc:Fallback>
                <p:oleObj name="" r:id="rId17" imgW="165100" imgH="266700" progId="Equation.KSEE3">
                  <p:embed/>
                  <p:pic>
                    <p:nvPicPr>
                      <p:cNvPr id="0" name="图片 3140"/>
                      <p:cNvPicPr/>
                      <p:nvPr/>
                    </p:nvPicPr>
                    <p:blipFill>
                      <a:blip r:embed="rId18"/>
                      <a:stretch>
                        <a:fillRect/>
                      </a:stretch>
                    </p:blipFill>
                    <p:spPr>
                      <a:xfrm>
                        <a:off x="8001000" y="500063"/>
                        <a:ext cx="373063" cy="601662"/>
                      </a:xfrm>
                      <a:prstGeom prst="rect">
                        <a:avLst/>
                      </a:prstGeom>
                      <a:noFill/>
                      <a:ln w="38100">
                        <a:noFill/>
                        <a:miter/>
                      </a:ln>
                    </p:spPr>
                  </p:pic>
                </p:oleObj>
              </mc:Fallback>
            </mc:AlternateContent>
          </a:graphicData>
        </a:graphic>
      </p:graphicFrame>
      <p:graphicFrame>
        <p:nvGraphicFramePr>
          <p:cNvPr id="28700" name="对象 13">
            <a:hlinkClick r:id="" action="ppaction://ole?verb="/>
          </p:cNvPr>
          <p:cNvGraphicFramePr>
            <a:graphicFrameLocks noChangeAspect="1"/>
          </p:cNvGraphicFramePr>
          <p:nvPr/>
        </p:nvGraphicFramePr>
        <p:xfrm>
          <a:off x="5530850" y="328613"/>
          <a:ext cx="315913" cy="315912"/>
        </p:xfrm>
        <a:graphic>
          <a:graphicData uri="http://schemas.openxmlformats.org/presentationml/2006/ole">
            <mc:AlternateContent xmlns:mc="http://schemas.openxmlformats.org/markup-compatibility/2006">
              <mc:Choice xmlns:v="urn:schemas-microsoft-com:vml" Requires="v">
                <p:oleObj spid="_x0000_s3142" name="" r:id="rId19" imgW="139700" imgH="139700" progId="Equation.KSEE3">
                  <p:embed/>
                </p:oleObj>
              </mc:Choice>
              <mc:Fallback>
                <p:oleObj name="" r:id="rId19" imgW="139700" imgH="139700" progId="Equation.KSEE3">
                  <p:embed/>
                  <p:pic>
                    <p:nvPicPr>
                      <p:cNvPr id="0" name="图片 3141"/>
                      <p:cNvPicPr/>
                      <p:nvPr/>
                    </p:nvPicPr>
                    <p:blipFill>
                      <a:blip r:embed="rId20"/>
                      <a:stretch>
                        <a:fillRect/>
                      </a:stretch>
                    </p:blipFill>
                    <p:spPr>
                      <a:xfrm>
                        <a:off x="5530850" y="328613"/>
                        <a:ext cx="315913" cy="315912"/>
                      </a:xfrm>
                      <a:prstGeom prst="rect">
                        <a:avLst/>
                      </a:prstGeom>
                      <a:noFill/>
                      <a:ln w="38100">
                        <a:noFill/>
                        <a:miter/>
                      </a:ln>
                    </p:spPr>
                  </p:pic>
                </p:oleObj>
              </mc:Fallback>
            </mc:AlternateContent>
          </a:graphicData>
        </a:graphic>
      </p:graphicFrame>
      <p:graphicFrame>
        <p:nvGraphicFramePr>
          <p:cNvPr id="28701" name="对象 15">
            <a:hlinkClick r:id="" action="ppaction://ole?verb="/>
          </p:cNvPr>
          <p:cNvGraphicFramePr>
            <a:graphicFrameLocks noChangeAspect="1"/>
          </p:cNvGraphicFramePr>
          <p:nvPr/>
        </p:nvGraphicFramePr>
        <p:xfrm>
          <a:off x="8763000" y="2406650"/>
          <a:ext cx="346075" cy="374650"/>
        </p:xfrm>
        <a:graphic>
          <a:graphicData uri="http://schemas.openxmlformats.org/presentationml/2006/ole">
            <mc:AlternateContent xmlns:mc="http://schemas.openxmlformats.org/markup-compatibility/2006">
              <mc:Choice xmlns:v="urn:schemas-microsoft-com:vml" Requires="v">
                <p:oleObj spid="_x0000_s3143" name="" r:id="rId21" imgW="152400" imgH="165100" progId="Equation.KSEE3">
                  <p:embed/>
                </p:oleObj>
              </mc:Choice>
              <mc:Fallback>
                <p:oleObj name="" r:id="rId21" imgW="152400" imgH="165100" progId="Equation.KSEE3">
                  <p:embed/>
                  <p:pic>
                    <p:nvPicPr>
                      <p:cNvPr id="0" name="图片 3142"/>
                      <p:cNvPicPr/>
                      <p:nvPr/>
                    </p:nvPicPr>
                    <p:blipFill>
                      <a:blip r:embed="rId22"/>
                      <a:stretch>
                        <a:fillRect/>
                      </a:stretch>
                    </p:blipFill>
                    <p:spPr>
                      <a:xfrm>
                        <a:off x="8763000" y="2406650"/>
                        <a:ext cx="346075" cy="374650"/>
                      </a:xfrm>
                      <a:prstGeom prst="rect">
                        <a:avLst/>
                      </a:prstGeom>
                      <a:noFill/>
                      <a:ln w="38100">
                        <a:noFill/>
                        <a:miter/>
                      </a:ln>
                    </p:spPr>
                  </p:pic>
                </p:oleObj>
              </mc:Fallback>
            </mc:AlternateContent>
          </a:graphicData>
        </a:graphic>
      </p:graphicFrame>
      <p:graphicFrame>
        <p:nvGraphicFramePr>
          <p:cNvPr id="28702" name="对象 17">
            <a:hlinkClick r:id="" action="ppaction://ole?verb="/>
          </p:cNvPr>
          <p:cNvGraphicFramePr>
            <a:graphicFrameLocks noChangeAspect="1"/>
          </p:cNvGraphicFramePr>
          <p:nvPr/>
        </p:nvGraphicFramePr>
        <p:xfrm>
          <a:off x="8494713" y="6183313"/>
          <a:ext cx="523875" cy="523875"/>
        </p:xfrm>
        <a:graphic>
          <a:graphicData uri="http://schemas.openxmlformats.org/presentationml/2006/ole">
            <mc:AlternateContent xmlns:mc="http://schemas.openxmlformats.org/markup-compatibility/2006">
              <mc:Choice xmlns:v="urn:schemas-microsoft-com:vml" Requires="v">
                <p:oleObj spid="_x0000_s3144" name="" r:id="rId23" imgW="203200" imgH="203200" progId="Equation.KSEE3">
                  <p:embed/>
                </p:oleObj>
              </mc:Choice>
              <mc:Fallback>
                <p:oleObj name="" r:id="rId23" imgW="203200" imgH="203200" progId="Equation.KSEE3">
                  <p:embed/>
                  <p:pic>
                    <p:nvPicPr>
                      <p:cNvPr id="0" name="图片 3143"/>
                      <p:cNvPicPr/>
                      <p:nvPr/>
                    </p:nvPicPr>
                    <p:blipFill>
                      <a:blip r:embed="rId24"/>
                      <a:stretch>
                        <a:fillRect/>
                      </a:stretch>
                    </p:blipFill>
                    <p:spPr>
                      <a:xfrm>
                        <a:off x="8494713" y="6183313"/>
                        <a:ext cx="523875" cy="523875"/>
                      </a:xfrm>
                      <a:prstGeom prst="rect">
                        <a:avLst/>
                      </a:prstGeom>
                      <a:noFill/>
                      <a:ln w="38100">
                        <a:noFill/>
                        <a:miter/>
                      </a:ln>
                    </p:spPr>
                  </p:pic>
                </p:oleObj>
              </mc:Fallback>
            </mc:AlternateContent>
          </a:graphicData>
        </a:graphic>
      </p:graphicFrame>
      <p:sp>
        <p:nvSpPr>
          <p:cNvPr id="17" name="文本框 16"/>
          <p:cNvSpPr txBox="1"/>
          <p:nvPr/>
        </p:nvSpPr>
        <p:spPr>
          <a:xfrm>
            <a:off x="6240463" y="2781300"/>
            <a:ext cx="2779712" cy="2676525"/>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）目前为止，质心用来解决研究刚体动力学所出现的无限的问题。已学的理论中，哪些理论体现了质心的这种威力？</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）严格而非近似来说，重力做功仅仅与该物体重量有关吗？给出你的解释。</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704" name="图片 11272">
            <a:hlinkClick r:id="rId25"/>
          </p:cNvPr>
          <p:cNvPicPr>
            <a:picLocks noChangeAspect="1"/>
          </p:cNvPicPr>
          <p:nvPr/>
        </p:nvPicPr>
        <p:blipFill>
          <a:blip r:embed="rId26"/>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76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76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7669"/>
                                        </p:tgtEl>
                                        <p:attrNameLst>
                                          <p:attrName>style.visibility</p:attrName>
                                        </p:attrNameLst>
                                      </p:cBhvr>
                                      <p:to>
                                        <p:strVal val="visible"/>
                                      </p:to>
                                    </p:set>
                                    <p:animEffect transition="in" filter="blinds(horizontal)">
                                      <p:cBhvr>
                                        <p:cTn id="27" dur="500"/>
                                        <p:tgtEl>
                                          <p:spTgt spid="2766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7670"/>
                                        </p:tgtEl>
                                        <p:attrNameLst>
                                          <p:attrName>style.visibility</p:attrName>
                                        </p:attrNameLst>
                                      </p:cBhvr>
                                      <p:to>
                                        <p:strVal val="visible"/>
                                      </p:to>
                                    </p:set>
                                    <p:animEffect transition="in" filter="blinds(horizontal)">
                                      <p:cBhvr>
                                        <p:cTn id="32" dur="500"/>
                                        <p:tgtEl>
                                          <p:spTgt spid="27670"/>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nodeType="clickEffect">
                                  <p:stCondLst>
                                    <p:cond delay="0"/>
                                  </p:stCondLst>
                                  <p:childTnLst>
                                    <p:animRot by="21600000">
                                      <p:cBhvr>
                                        <p:cTn id="36" dur="2000" fill="hold"/>
                                        <p:tgtEl>
                                          <p:spTgt spid="27670"/>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09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276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276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2765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76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7669"/>
                                        </p:tgtEl>
                                        <p:attrNameLst>
                                          <p:attrName>style.visibility</p:attrName>
                                        </p:attrNameLst>
                                      </p:cBhvr>
                                      <p:to>
                                        <p:strVal val="visible"/>
                                      </p:to>
                                    </p:set>
                                    <p:animEffect transition="in" filter="blinds(horizontal)">
                                      <p:cBhvr>
                                        <p:cTn id="61" dur="500"/>
                                        <p:tgtEl>
                                          <p:spTgt spid="27669"/>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7670"/>
                                        </p:tgtEl>
                                        <p:attrNameLst>
                                          <p:attrName>style.visibility</p:attrName>
                                        </p:attrNameLst>
                                      </p:cBhvr>
                                      <p:to>
                                        <p:strVal val="visible"/>
                                      </p:to>
                                    </p:set>
                                    <p:animEffect transition="in" filter="blinds(horizontal)">
                                      <p:cBhvr>
                                        <p:cTn id="66" dur="500"/>
                                        <p:tgtEl>
                                          <p:spTgt spid="27670"/>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blinds(horizontal)">
                                      <p:cBhvr>
                                        <p:cTn id="7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p:bldP spid="27656" grpId="0"/>
      <p:bldP spid="4109" grpId="0"/>
      <p:bldP spid="4110" grpId="0"/>
      <p:bldP spid="17" grpId="0"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28673"/>
          <p:cNvSpPr txBox="1"/>
          <p:nvPr/>
        </p:nvSpPr>
        <p:spPr>
          <a:xfrm>
            <a:off x="-107950" y="-26987"/>
            <a:ext cx="3025775" cy="519112"/>
          </a:xfrm>
          <a:prstGeom prst="rect">
            <a:avLst/>
          </a:prstGeom>
          <a:noFill/>
          <a:ln w="9525">
            <a:noFill/>
          </a:ln>
        </p:spPr>
        <p:txBody>
          <a:bodyPr anchor="t" anchorCtr="0">
            <a:spAutoFit/>
          </a:bodyPr>
          <a:p>
            <a:pPr marL="342900" indent="-342900">
              <a:spcBef>
                <a:spcPct val="20000"/>
              </a:spcBef>
              <a:buFont typeface="Wingdings" panose="05000000000000000000" pitchFamily="2" charset="2"/>
              <a:buChar char="Ø"/>
            </a:pPr>
            <a:r>
              <a:rPr lang="zh-CN" altLang="en-US" sz="2800" b="1" dirty="0">
                <a:solidFill>
                  <a:srgbClr val="2D2DB7"/>
                </a:solidFill>
                <a:latin typeface="微软雅黑" panose="020B0503020204020204" pitchFamily="34" charset="-122"/>
                <a:ea typeface="微软雅黑" panose="020B0503020204020204" pitchFamily="34" charset="-122"/>
              </a:rPr>
              <a:t>弹性力的功</a:t>
            </a:r>
            <a:endParaRPr lang="zh-CN" altLang="en-US" sz="2800" b="1" dirty="0">
              <a:solidFill>
                <a:srgbClr val="2D2DB7"/>
              </a:solidFill>
              <a:latin typeface="微软雅黑" panose="020B0503020204020204" pitchFamily="34" charset="-122"/>
              <a:ea typeface="微软雅黑" panose="020B0503020204020204" pitchFamily="34" charset="-122"/>
            </a:endParaRPr>
          </a:p>
        </p:txBody>
      </p:sp>
      <p:sp>
        <p:nvSpPr>
          <p:cNvPr id="28675" name="文本框 28674"/>
          <p:cNvSpPr txBox="1"/>
          <p:nvPr/>
        </p:nvSpPr>
        <p:spPr>
          <a:xfrm>
            <a:off x="-36512" y="476250"/>
            <a:ext cx="3505200" cy="519113"/>
          </a:xfrm>
          <a:prstGeom prst="rect">
            <a:avLst/>
          </a:prstGeom>
          <a:noFill/>
          <a:ln w="9525">
            <a:noFill/>
          </a:ln>
        </p:spPr>
        <p:txBody>
          <a:bodyPr anchor="t" anchorCtr="0">
            <a:spAutoFit/>
          </a:bodyPr>
          <a:p>
            <a:pPr>
              <a:spcBef>
                <a:spcPct val="20000"/>
              </a:spcBef>
            </a:pPr>
            <a:r>
              <a:rPr lang="zh-CN" altLang="en-US" sz="2800" b="1" dirty="0">
                <a:latin typeface="微软雅黑" panose="020B0503020204020204" pitchFamily="34" charset="-122"/>
                <a:ea typeface="微软雅黑" panose="020B0503020204020204" pitchFamily="34" charset="-122"/>
              </a:rPr>
              <a:t>弹簧刚度系数</a:t>
            </a:r>
            <a:r>
              <a:rPr lang="en-US" altLang="zh-CN" sz="2800" i="1">
                <a:latin typeface="微软雅黑" panose="020B0503020204020204" pitchFamily="34" charset="-122"/>
                <a:ea typeface="微软雅黑" panose="020B0503020204020204" pitchFamily="34" charset="-122"/>
              </a:rPr>
              <a:t>k</a:t>
            </a:r>
            <a:r>
              <a:rPr lang="en-US" altLang="zh-CN" sz="2800" b="1">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N</a:t>
            </a:r>
            <a:r>
              <a:rPr lang="en-US" altLang="zh-CN" sz="2800" b="1">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m</a:t>
            </a:r>
            <a:r>
              <a:rPr lang="en-US" altLang="zh-CN" sz="2800" b="1">
                <a:latin typeface="微软雅黑" panose="020B0503020204020204" pitchFamily="34" charset="-122"/>
                <a:ea typeface="微软雅黑" panose="020B0503020204020204" pitchFamily="34" charset="-122"/>
              </a:rPr>
              <a:t>)</a:t>
            </a:r>
            <a:endParaRPr lang="en-US" altLang="zh-CN" sz="2800" b="1">
              <a:latin typeface="微软雅黑" panose="020B0503020204020204" pitchFamily="34" charset="-122"/>
              <a:ea typeface="微软雅黑" panose="020B0503020204020204" pitchFamily="34" charset="-122"/>
            </a:endParaRPr>
          </a:p>
        </p:txBody>
      </p:sp>
      <p:grpSp>
        <p:nvGrpSpPr>
          <p:cNvPr id="28676" name="组合 28675"/>
          <p:cNvGrpSpPr/>
          <p:nvPr/>
        </p:nvGrpSpPr>
        <p:grpSpPr>
          <a:xfrm>
            <a:off x="-36512" y="981075"/>
            <a:ext cx="4225925" cy="906463"/>
            <a:chOff x="432" y="1147"/>
            <a:chExt cx="2662" cy="571"/>
          </a:xfrm>
        </p:grpSpPr>
        <p:graphicFrame>
          <p:nvGraphicFramePr>
            <p:cNvPr id="29700" name="内容占位符 28676"/>
            <p:cNvGraphicFramePr>
              <a:graphicFrameLocks noGrp="1"/>
            </p:cNvGraphicFramePr>
            <p:nvPr>
              <p:ph sz="quarter" idx="4294967295"/>
            </p:nvPr>
          </p:nvGraphicFramePr>
          <p:xfrm>
            <a:off x="1367" y="1305"/>
            <a:ext cx="1727" cy="413"/>
          </p:xfrm>
          <a:graphic>
            <a:graphicData uri="http://schemas.openxmlformats.org/presentationml/2006/ole">
              <mc:AlternateContent xmlns:mc="http://schemas.openxmlformats.org/markup-compatibility/2006">
                <mc:Choice xmlns:v="urn:schemas-microsoft-com:vml" Requires="v">
                  <p:oleObj spid="_x0000_s3145" name="" r:id="rId1" imgW="1002665" imgH="254000" progId="Equation.DSMT4">
                    <p:embed/>
                  </p:oleObj>
                </mc:Choice>
                <mc:Fallback>
                  <p:oleObj name="" r:id="rId1" imgW="1002665" imgH="254000" progId="Equation.DSMT4">
                    <p:embed/>
                    <p:pic>
                      <p:nvPicPr>
                        <p:cNvPr id="0" name="图片 3144"/>
                        <p:cNvPicPr/>
                        <p:nvPr/>
                      </p:nvPicPr>
                      <p:blipFill>
                        <a:blip r:embed="rId2"/>
                        <a:stretch>
                          <a:fillRect/>
                        </a:stretch>
                      </p:blipFill>
                      <p:spPr>
                        <a:xfrm>
                          <a:off x="1367" y="1305"/>
                          <a:ext cx="1727" cy="413"/>
                        </a:xfrm>
                        <a:prstGeom prst="rect">
                          <a:avLst/>
                        </a:prstGeom>
                        <a:noFill/>
                        <a:ln w="38100">
                          <a:miter/>
                        </a:ln>
                      </p:spPr>
                    </p:pic>
                  </p:oleObj>
                </mc:Fallback>
              </mc:AlternateContent>
            </a:graphicData>
          </a:graphic>
        </p:graphicFrame>
        <p:sp>
          <p:nvSpPr>
            <p:cNvPr id="29701" name="文本框 28677"/>
            <p:cNvSpPr txBox="1"/>
            <p:nvPr/>
          </p:nvSpPr>
          <p:spPr>
            <a:xfrm>
              <a:off x="432" y="1147"/>
              <a:ext cx="1245" cy="327"/>
            </a:xfrm>
            <a:prstGeom prst="rect">
              <a:avLst/>
            </a:prstGeom>
            <a:noFill/>
            <a:ln w="9525">
              <a:noFill/>
            </a:ln>
          </p:spPr>
          <p:txBody>
            <a:bodyPr anchor="t" anchorCtr="0">
              <a:spAutoFit/>
            </a:bodyPr>
            <a:p>
              <a:pPr>
                <a:spcBef>
                  <a:spcPct val="20000"/>
                </a:spcBef>
              </a:pPr>
              <a:r>
                <a:rPr lang="zh-CN" altLang="en-US" sz="2800" b="1" dirty="0">
                  <a:latin typeface="微软雅黑" panose="020B0503020204020204" pitchFamily="34" charset="-122"/>
                  <a:ea typeface="微软雅黑" panose="020B0503020204020204" pitchFamily="34" charset="-122"/>
                </a:rPr>
                <a:t>弹性力</a:t>
              </a:r>
              <a:endParaRPr lang="zh-CN" altLang="en-US" sz="2800" b="1" dirty="0">
                <a:latin typeface="微软雅黑" panose="020B0503020204020204" pitchFamily="34" charset="-122"/>
                <a:ea typeface="微软雅黑" panose="020B0503020204020204" pitchFamily="34" charset="-122"/>
              </a:endParaRPr>
            </a:p>
          </p:txBody>
        </p:sp>
      </p:grpSp>
      <p:sp>
        <p:nvSpPr>
          <p:cNvPr id="28679" name="文本框 28678"/>
          <p:cNvSpPr txBox="1"/>
          <p:nvPr/>
        </p:nvSpPr>
        <p:spPr>
          <a:xfrm>
            <a:off x="34925" y="1973263"/>
            <a:ext cx="2590800" cy="519112"/>
          </a:xfrm>
          <a:prstGeom prst="rect">
            <a:avLst/>
          </a:prstGeom>
          <a:noFill/>
          <a:ln w="9525">
            <a:noFill/>
          </a:ln>
        </p:spPr>
        <p:txBody>
          <a:bodyPr anchor="t" anchorCtr="0">
            <a:spAutoFit/>
          </a:bodyPr>
          <a:p>
            <a:pPr>
              <a:spcBef>
                <a:spcPct val="20000"/>
              </a:spcBef>
            </a:pPr>
            <a:r>
              <a:rPr lang="zh-CN" altLang="en-US" sz="2800" b="1" dirty="0">
                <a:latin typeface="微软雅黑" panose="020B0503020204020204" pitchFamily="34" charset="-122"/>
                <a:ea typeface="微软雅黑" panose="020B0503020204020204" pitchFamily="34" charset="-122"/>
              </a:rPr>
              <a:t>弹性力的功为</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28681" name="对象 28680"/>
          <p:cNvGraphicFramePr/>
          <p:nvPr/>
        </p:nvGraphicFramePr>
        <p:xfrm>
          <a:off x="2700338" y="1773238"/>
          <a:ext cx="2628900" cy="995362"/>
        </p:xfrm>
        <a:graphic>
          <a:graphicData uri="http://schemas.openxmlformats.org/presentationml/2006/ole">
            <mc:AlternateContent xmlns:mc="http://schemas.openxmlformats.org/markup-compatibility/2006">
              <mc:Choice xmlns:v="urn:schemas-microsoft-com:vml" Requires="v">
                <p:oleObj spid="_x0000_s3146" name="" r:id="rId3" imgW="939800" imgH="355600" progId="Equation.DSMT4">
                  <p:embed/>
                </p:oleObj>
              </mc:Choice>
              <mc:Fallback>
                <p:oleObj name="" r:id="rId3" imgW="939800" imgH="355600" progId="Equation.DSMT4">
                  <p:embed/>
                  <p:pic>
                    <p:nvPicPr>
                      <p:cNvPr id="0" name="图片 3145"/>
                      <p:cNvPicPr/>
                      <p:nvPr/>
                    </p:nvPicPr>
                    <p:blipFill>
                      <a:blip r:embed="rId4"/>
                      <a:stretch>
                        <a:fillRect/>
                      </a:stretch>
                    </p:blipFill>
                    <p:spPr>
                      <a:xfrm>
                        <a:off x="2700338" y="1773238"/>
                        <a:ext cx="2628900" cy="995362"/>
                      </a:xfrm>
                      <a:prstGeom prst="rect">
                        <a:avLst/>
                      </a:prstGeom>
                      <a:noFill/>
                      <a:ln w="38100">
                        <a:noFill/>
                        <a:miter/>
                      </a:ln>
                    </p:spPr>
                  </p:pic>
                </p:oleObj>
              </mc:Fallback>
            </mc:AlternateContent>
          </a:graphicData>
        </a:graphic>
      </p:graphicFrame>
      <p:graphicFrame>
        <p:nvGraphicFramePr>
          <p:cNvPr id="28682" name="内容占位符 28681"/>
          <p:cNvGraphicFramePr>
            <a:graphicFrameLocks noGrp="1"/>
          </p:cNvGraphicFramePr>
          <p:nvPr>
            <p:ph sz="quarter" idx="3"/>
          </p:nvPr>
        </p:nvGraphicFramePr>
        <p:xfrm>
          <a:off x="2246313" y="2387600"/>
          <a:ext cx="3313112" cy="882650"/>
        </p:xfrm>
        <a:graphic>
          <a:graphicData uri="http://schemas.openxmlformats.org/presentationml/2006/ole">
            <mc:AlternateContent xmlns:mc="http://schemas.openxmlformats.org/markup-compatibility/2006">
              <mc:Choice xmlns:v="urn:schemas-microsoft-com:vml" Requires="v">
                <p:oleObj spid="_x0000_s3147" name="" r:id="rId5" imgW="1282700" imgH="355600" progId="Equation.DSMT4">
                  <p:embed/>
                </p:oleObj>
              </mc:Choice>
              <mc:Fallback>
                <p:oleObj name="" r:id="rId5" imgW="1282700" imgH="355600" progId="Equation.DSMT4">
                  <p:embed/>
                  <p:pic>
                    <p:nvPicPr>
                      <p:cNvPr id="0" name="图片 3146"/>
                      <p:cNvPicPr/>
                      <p:nvPr/>
                    </p:nvPicPr>
                    <p:blipFill>
                      <a:blip r:embed="rId6"/>
                      <a:stretch>
                        <a:fillRect/>
                      </a:stretch>
                    </p:blipFill>
                    <p:spPr>
                      <a:xfrm>
                        <a:off x="2246313" y="2387600"/>
                        <a:ext cx="3313112" cy="882650"/>
                      </a:xfrm>
                      <a:prstGeom prst="rect">
                        <a:avLst/>
                      </a:prstGeom>
                      <a:noFill/>
                      <a:ln w="38100">
                        <a:miter/>
                      </a:ln>
                    </p:spPr>
                  </p:pic>
                </p:oleObj>
              </mc:Fallback>
            </mc:AlternateContent>
          </a:graphicData>
        </a:graphic>
      </p:graphicFrame>
      <p:pic>
        <p:nvPicPr>
          <p:cNvPr id="29705" name="图片 28682" descr="13-3"/>
          <p:cNvPicPr>
            <a:picLocks noChangeAspect="1"/>
          </p:cNvPicPr>
          <p:nvPr/>
        </p:nvPicPr>
        <p:blipFill>
          <a:blip r:embed="rId7"/>
          <a:stretch>
            <a:fillRect/>
          </a:stretch>
        </p:blipFill>
        <p:spPr>
          <a:xfrm>
            <a:off x="5867400" y="0"/>
            <a:ext cx="3276600" cy="3213100"/>
          </a:xfrm>
          <a:prstGeom prst="rect">
            <a:avLst/>
          </a:prstGeom>
          <a:noFill/>
          <a:ln w="9525">
            <a:noFill/>
          </a:ln>
          <a:effectLst>
            <a:outerShdw dist="35921" dir="2699999" algn="ctr" rotWithShape="0">
              <a:schemeClr val="bg2"/>
            </a:outerShdw>
          </a:effectLst>
        </p:spPr>
      </p:pic>
      <p:graphicFrame>
        <p:nvGraphicFramePr>
          <p:cNvPr id="5136" name="对象 30721"/>
          <p:cNvGraphicFramePr/>
          <p:nvPr/>
        </p:nvGraphicFramePr>
        <p:xfrm>
          <a:off x="-36512" y="2997200"/>
          <a:ext cx="6475412" cy="982663"/>
        </p:xfrm>
        <a:graphic>
          <a:graphicData uri="http://schemas.openxmlformats.org/presentationml/2006/ole">
            <mc:AlternateContent xmlns:mc="http://schemas.openxmlformats.org/markup-compatibility/2006">
              <mc:Choice xmlns:v="urn:schemas-microsoft-com:vml" Requires="v">
                <p:oleObj spid="_x0000_s3148" name="" r:id="rId8" imgW="2590800" imgH="393700" progId="Equation.DSMT4">
                  <p:embed/>
                </p:oleObj>
              </mc:Choice>
              <mc:Fallback>
                <p:oleObj name="" r:id="rId8" imgW="2590800" imgH="393700" progId="Equation.DSMT4">
                  <p:embed/>
                  <p:pic>
                    <p:nvPicPr>
                      <p:cNvPr id="0" name="图片 3147"/>
                      <p:cNvPicPr/>
                      <p:nvPr/>
                    </p:nvPicPr>
                    <p:blipFill>
                      <a:blip r:embed="rId9"/>
                      <a:stretch>
                        <a:fillRect/>
                      </a:stretch>
                    </p:blipFill>
                    <p:spPr>
                      <a:xfrm>
                        <a:off x="-36512" y="2997200"/>
                        <a:ext cx="6475412" cy="982663"/>
                      </a:xfrm>
                      <a:prstGeom prst="rect">
                        <a:avLst/>
                      </a:prstGeom>
                      <a:noFill/>
                      <a:ln w="38100">
                        <a:noFill/>
                        <a:miter/>
                      </a:ln>
                    </p:spPr>
                  </p:pic>
                </p:oleObj>
              </mc:Fallback>
            </mc:AlternateContent>
          </a:graphicData>
        </a:graphic>
      </p:graphicFrame>
      <p:sp>
        <p:nvSpPr>
          <p:cNvPr id="5137" name="文本框 30722"/>
          <p:cNvSpPr txBox="1"/>
          <p:nvPr/>
        </p:nvSpPr>
        <p:spPr>
          <a:xfrm>
            <a:off x="0" y="2708275"/>
            <a:ext cx="1187450" cy="561975"/>
          </a:xfrm>
          <a:prstGeom prst="rect">
            <a:avLst/>
          </a:prstGeom>
          <a:noFill/>
          <a:ln w="9525">
            <a:noFill/>
          </a:ln>
        </p:spPr>
        <p:txBody>
          <a:bodyPr anchor="t" anchorCtr="0">
            <a:spAutoFit/>
          </a:bodyPr>
          <a:p>
            <a:pPr>
              <a:lnSpc>
                <a:spcPct val="110000"/>
              </a:lnSpc>
              <a:spcBef>
                <a:spcPct val="20000"/>
              </a:spcBef>
            </a:pPr>
            <a:r>
              <a:rPr lang="zh-CN" altLang="en-US" sz="2800" b="1">
                <a:latin typeface="微软雅黑" panose="020B0503020204020204" pitchFamily="34" charset="-122"/>
                <a:ea typeface="微软雅黑" panose="020B0503020204020204" pitchFamily="34" charset="-122"/>
              </a:rPr>
              <a:t>因</a:t>
            </a:r>
            <a:endParaRPr lang="zh-CN" altLang="en-US" sz="2800" b="1">
              <a:latin typeface="微软雅黑" panose="020B0503020204020204" pitchFamily="34" charset="-122"/>
              <a:ea typeface="微软雅黑" panose="020B0503020204020204" pitchFamily="34" charset="-122"/>
            </a:endParaRPr>
          </a:p>
        </p:txBody>
      </p:sp>
      <p:grpSp>
        <p:nvGrpSpPr>
          <p:cNvPr id="30724" name="组合 30723"/>
          <p:cNvGrpSpPr/>
          <p:nvPr/>
        </p:nvGrpSpPr>
        <p:grpSpPr>
          <a:xfrm>
            <a:off x="-3175" y="5516563"/>
            <a:ext cx="4935538" cy="698500"/>
            <a:chOff x="382" y="2193"/>
            <a:chExt cx="3422" cy="440"/>
          </a:xfrm>
        </p:grpSpPr>
        <p:graphicFrame>
          <p:nvGraphicFramePr>
            <p:cNvPr id="29709" name="对象 30724"/>
            <p:cNvGraphicFramePr/>
            <p:nvPr/>
          </p:nvGraphicFramePr>
          <p:xfrm>
            <a:off x="1006" y="2193"/>
            <a:ext cx="2798" cy="440"/>
          </p:xfrm>
          <a:graphic>
            <a:graphicData uri="http://schemas.openxmlformats.org/presentationml/2006/ole">
              <mc:AlternateContent xmlns:mc="http://schemas.openxmlformats.org/markup-compatibility/2006">
                <mc:Choice xmlns:v="urn:schemas-microsoft-com:vml" Requires="v">
                  <p:oleObj spid="_x0000_s3149" name="" r:id="rId10" imgW="1777365" imgH="279400" progId="Equation.3">
                    <p:embed/>
                  </p:oleObj>
                </mc:Choice>
                <mc:Fallback>
                  <p:oleObj name="" r:id="rId10" imgW="1777365" imgH="279400" progId="Equation.3">
                    <p:embed/>
                    <p:pic>
                      <p:nvPicPr>
                        <p:cNvPr id="0" name="图片 3148"/>
                        <p:cNvPicPr/>
                        <p:nvPr/>
                      </p:nvPicPr>
                      <p:blipFill>
                        <a:blip r:embed="rId11"/>
                        <a:stretch>
                          <a:fillRect/>
                        </a:stretch>
                      </p:blipFill>
                      <p:spPr>
                        <a:xfrm>
                          <a:off x="1006" y="2193"/>
                          <a:ext cx="2798" cy="440"/>
                        </a:xfrm>
                        <a:prstGeom prst="rect">
                          <a:avLst/>
                        </a:prstGeom>
                        <a:noFill/>
                        <a:ln w="38100">
                          <a:noFill/>
                          <a:miter/>
                        </a:ln>
                      </p:spPr>
                    </p:pic>
                  </p:oleObj>
                </mc:Fallback>
              </mc:AlternateContent>
            </a:graphicData>
          </a:graphic>
        </p:graphicFrame>
        <p:sp>
          <p:nvSpPr>
            <p:cNvPr id="29710" name="文本框 30725"/>
            <p:cNvSpPr txBox="1"/>
            <p:nvPr/>
          </p:nvSpPr>
          <p:spPr>
            <a:xfrm>
              <a:off x="382" y="2235"/>
              <a:ext cx="624" cy="354"/>
            </a:xfrm>
            <a:prstGeom prst="rect">
              <a:avLst/>
            </a:prstGeom>
            <a:noFill/>
            <a:ln w="9525">
              <a:noFill/>
            </a:ln>
          </p:spPr>
          <p:txBody>
            <a:bodyPr anchor="t" anchorCtr="0">
              <a:spAutoFit/>
            </a:bodyPr>
            <a:p>
              <a:pPr>
                <a:lnSpc>
                  <a:spcPct val="110000"/>
                </a:lnSpc>
                <a:spcBef>
                  <a:spcPct val="20000"/>
                </a:spcBef>
              </a:pPr>
              <a:r>
                <a:rPr lang="zh-CN" altLang="en-US" sz="2800" b="1" dirty="0">
                  <a:latin typeface="微软雅黑" panose="020B0503020204020204" pitchFamily="34" charset="-122"/>
                  <a:ea typeface="微软雅黑" panose="020B0503020204020204" pitchFamily="34" charset="-122"/>
                </a:rPr>
                <a:t>式中</a:t>
              </a:r>
              <a:endParaRPr lang="zh-CN" altLang="en-US" sz="2800" b="1" dirty="0">
                <a:latin typeface="微软雅黑" panose="020B0503020204020204" pitchFamily="34" charset="-122"/>
                <a:ea typeface="微软雅黑" panose="020B0503020204020204" pitchFamily="34" charset="-122"/>
              </a:endParaRPr>
            </a:p>
          </p:txBody>
        </p:sp>
      </p:grpSp>
      <p:grpSp>
        <p:nvGrpSpPr>
          <p:cNvPr id="30727" name="组合 30726"/>
          <p:cNvGrpSpPr/>
          <p:nvPr/>
        </p:nvGrpSpPr>
        <p:grpSpPr>
          <a:xfrm>
            <a:off x="0" y="3959225"/>
            <a:ext cx="4067175" cy="622300"/>
            <a:chOff x="361" y="877"/>
            <a:chExt cx="2819" cy="630"/>
          </a:xfrm>
        </p:grpSpPr>
        <p:graphicFrame>
          <p:nvGraphicFramePr>
            <p:cNvPr id="29712" name="对象 30727"/>
            <p:cNvGraphicFramePr/>
            <p:nvPr/>
          </p:nvGraphicFramePr>
          <p:xfrm>
            <a:off x="405" y="877"/>
            <a:ext cx="2775" cy="582"/>
          </p:xfrm>
          <a:graphic>
            <a:graphicData uri="http://schemas.openxmlformats.org/presentationml/2006/ole">
              <mc:AlternateContent xmlns:mc="http://schemas.openxmlformats.org/markup-compatibility/2006">
                <mc:Choice xmlns:v="urn:schemas-microsoft-com:vml" Requires="v">
                  <p:oleObj spid="_x0000_s3150" name="" r:id="rId12" imgW="1727200" imgH="330200" progId="Equation.3">
                    <p:embed/>
                  </p:oleObj>
                </mc:Choice>
                <mc:Fallback>
                  <p:oleObj name="" r:id="rId12" imgW="1727200" imgH="330200" progId="Equation.3">
                    <p:embed/>
                    <p:pic>
                      <p:nvPicPr>
                        <p:cNvPr id="0" name="图片 3149"/>
                        <p:cNvPicPr/>
                        <p:nvPr/>
                      </p:nvPicPr>
                      <p:blipFill>
                        <a:blip r:embed="rId13"/>
                        <a:stretch>
                          <a:fillRect/>
                        </a:stretch>
                      </p:blipFill>
                      <p:spPr>
                        <a:xfrm>
                          <a:off x="405" y="877"/>
                          <a:ext cx="2775" cy="582"/>
                        </a:xfrm>
                        <a:prstGeom prst="rect">
                          <a:avLst/>
                        </a:prstGeom>
                        <a:noFill/>
                        <a:ln w="38100">
                          <a:noFill/>
                          <a:miter/>
                        </a:ln>
                      </p:spPr>
                    </p:pic>
                  </p:oleObj>
                </mc:Fallback>
              </mc:AlternateContent>
            </a:graphicData>
          </a:graphic>
        </p:graphicFrame>
        <p:sp>
          <p:nvSpPr>
            <p:cNvPr id="29713" name="文本框 30728"/>
            <p:cNvSpPr txBox="1"/>
            <p:nvPr/>
          </p:nvSpPr>
          <p:spPr>
            <a:xfrm>
              <a:off x="361" y="1007"/>
              <a:ext cx="294" cy="500"/>
            </a:xfrm>
            <a:prstGeom prst="rect">
              <a:avLst/>
            </a:prstGeom>
            <a:noFill/>
            <a:ln w="9525">
              <a:noFill/>
            </a:ln>
          </p:spPr>
          <p:txBody>
            <a:bodyPr anchor="t" anchorCtr="0">
              <a:spAutoFit/>
            </a:bodyPr>
            <a:p>
              <a:pPr>
                <a:lnSpc>
                  <a:spcPct val="110000"/>
                </a:lnSpc>
                <a:spcBef>
                  <a:spcPct val="20000"/>
                </a:spcBef>
              </a:pPr>
              <a:endParaRPr lang="zh-CN" altLang="en-US" b="1" dirty="0">
                <a:solidFill>
                  <a:schemeClr val="bg2"/>
                </a:solidFill>
                <a:latin typeface="Times New Roman" panose="02020603050405020304" pitchFamily="18" charset="0"/>
                <a:ea typeface="宋体" panose="02010600030101010101" pitchFamily="2" charset="-122"/>
              </a:endParaRPr>
            </a:p>
          </p:txBody>
        </p:sp>
      </p:grpSp>
      <p:grpSp>
        <p:nvGrpSpPr>
          <p:cNvPr id="30730" name="组合 30729"/>
          <p:cNvGrpSpPr/>
          <p:nvPr/>
        </p:nvGrpSpPr>
        <p:grpSpPr>
          <a:xfrm>
            <a:off x="0" y="4508500"/>
            <a:ext cx="3851275" cy="936625"/>
            <a:chOff x="0" y="1344"/>
            <a:chExt cx="2898" cy="799"/>
          </a:xfrm>
        </p:grpSpPr>
        <p:graphicFrame>
          <p:nvGraphicFramePr>
            <p:cNvPr id="29715" name="对象 30730"/>
            <p:cNvGraphicFramePr/>
            <p:nvPr/>
          </p:nvGraphicFramePr>
          <p:xfrm>
            <a:off x="518" y="1344"/>
            <a:ext cx="2380" cy="799"/>
          </p:xfrm>
          <a:graphic>
            <a:graphicData uri="http://schemas.openxmlformats.org/presentationml/2006/ole">
              <mc:AlternateContent xmlns:mc="http://schemas.openxmlformats.org/markup-compatibility/2006">
                <mc:Choice xmlns:v="urn:schemas-microsoft-com:vml" Requires="v">
                  <p:oleObj spid="_x0000_s3151" name="" r:id="rId14" imgW="1511300" imgH="508000" progId="Equation.3">
                    <p:embed/>
                  </p:oleObj>
                </mc:Choice>
                <mc:Fallback>
                  <p:oleObj name="" r:id="rId14" imgW="1511300" imgH="508000" progId="Equation.3">
                    <p:embed/>
                    <p:pic>
                      <p:nvPicPr>
                        <p:cNvPr id="0" name="图片 3150"/>
                        <p:cNvPicPr/>
                        <p:nvPr/>
                      </p:nvPicPr>
                      <p:blipFill>
                        <a:blip r:embed="rId15"/>
                        <a:stretch>
                          <a:fillRect/>
                        </a:stretch>
                      </p:blipFill>
                      <p:spPr>
                        <a:xfrm>
                          <a:off x="518" y="1344"/>
                          <a:ext cx="2380" cy="799"/>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sp>
          <p:nvSpPr>
            <p:cNvPr id="29716" name="文本框 30731"/>
            <p:cNvSpPr txBox="1"/>
            <p:nvPr/>
          </p:nvSpPr>
          <p:spPr>
            <a:xfrm>
              <a:off x="0" y="1588"/>
              <a:ext cx="518" cy="487"/>
            </a:xfrm>
            <a:prstGeom prst="rect">
              <a:avLst/>
            </a:prstGeom>
            <a:noFill/>
            <a:ln w="9525" cap="flat" cmpd="sng">
              <a:solidFill>
                <a:srgbClr val="FF0000"/>
              </a:solidFill>
              <a:prstDash val="solid"/>
              <a:miter/>
              <a:headEnd type="none" w="med" len="med"/>
              <a:tailEnd type="none" w="med" len="med"/>
            </a:ln>
          </p:spPr>
          <p:txBody>
            <a:bodyPr anchor="t" anchorCtr="0">
              <a:spAutoFit/>
            </a:bodyPr>
            <a:p>
              <a:pPr>
                <a:lnSpc>
                  <a:spcPct val="110000"/>
                </a:lnSpc>
                <a:spcBef>
                  <a:spcPct val="20000"/>
                </a:spcBef>
              </a:pPr>
              <a:r>
                <a:rPr lang="zh-CN" altLang="en-US" sz="2800" b="1">
                  <a:latin typeface="微软雅黑" panose="020B0503020204020204" pitchFamily="34" charset="-122"/>
                  <a:ea typeface="微软雅黑" panose="020B0503020204020204" pitchFamily="34" charset="-122"/>
                </a:rPr>
                <a:t>即</a:t>
              </a:r>
              <a:endParaRPr lang="zh-CN" altLang="en-US" sz="2800" b="1">
                <a:latin typeface="微软雅黑" panose="020B0503020204020204" pitchFamily="34" charset="-122"/>
                <a:ea typeface="微软雅黑" panose="020B0503020204020204" pitchFamily="34" charset="-122"/>
              </a:endParaRPr>
            </a:p>
          </p:txBody>
        </p:sp>
      </p:grpSp>
      <p:sp>
        <p:nvSpPr>
          <p:cNvPr id="30733" name="文本框 30732"/>
          <p:cNvSpPr txBox="1"/>
          <p:nvPr/>
        </p:nvSpPr>
        <p:spPr>
          <a:xfrm>
            <a:off x="-36512" y="6237288"/>
            <a:ext cx="4114800" cy="561975"/>
          </a:xfrm>
          <a:prstGeom prst="rect">
            <a:avLst/>
          </a:prstGeom>
          <a:noFill/>
          <a:ln w="9525">
            <a:noFill/>
          </a:ln>
        </p:spPr>
        <p:txBody>
          <a:bodyPr anchor="t" anchorCtr="0">
            <a:spAutoFit/>
          </a:bodyPr>
          <a:p>
            <a:pPr>
              <a:lnSpc>
                <a:spcPct val="110000"/>
              </a:lnSpc>
              <a:spcBef>
                <a:spcPct val="20000"/>
              </a:spcBef>
            </a:pPr>
            <a:r>
              <a:rPr lang="zh-CN" altLang="en-US" sz="2800" b="1" dirty="0">
                <a:solidFill>
                  <a:srgbClr val="FF0000"/>
                </a:solidFill>
                <a:latin typeface="微软雅黑" panose="020B0503020204020204" pitchFamily="34" charset="-122"/>
                <a:ea typeface="微软雅黑" panose="020B0503020204020204" pitchFamily="34" charset="-122"/>
              </a:rPr>
              <a:t>弹性力的功也与路径无关</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9718" name="对象 17">
            <a:hlinkClick r:id="" action="ppaction://ole?verb="/>
          </p:cNvPr>
          <p:cNvGraphicFramePr>
            <a:graphicFrameLocks noChangeAspect="1"/>
          </p:cNvGraphicFramePr>
          <p:nvPr/>
        </p:nvGraphicFramePr>
        <p:xfrm>
          <a:off x="8494713" y="6145213"/>
          <a:ext cx="523875" cy="523875"/>
        </p:xfrm>
        <a:graphic>
          <a:graphicData uri="http://schemas.openxmlformats.org/presentationml/2006/ole">
            <mc:AlternateContent xmlns:mc="http://schemas.openxmlformats.org/markup-compatibility/2006">
              <mc:Choice xmlns:v="urn:schemas-microsoft-com:vml" Requires="v">
                <p:oleObj spid="_x0000_s3152" name="" r:id="rId16" imgW="203200" imgH="203200" progId="Equation.KSEE3">
                  <p:embed/>
                </p:oleObj>
              </mc:Choice>
              <mc:Fallback>
                <p:oleObj name="" r:id="rId16" imgW="203200" imgH="203200" progId="Equation.KSEE3">
                  <p:embed/>
                  <p:pic>
                    <p:nvPicPr>
                      <p:cNvPr id="0" name="图片 3151"/>
                      <p:cNvPicPr/>
                      <p:nvPr/>
                    </p:nvPicPr>
                    <p:blipFill>
                      <a:blip r:embed="rId17"/>
                      <a:stretch>
                        <a:fillRect/>
                      </a:stretch>
                    </p:blipFill>
                    <p:spPr>
                      <a:xfrm>
                        <a:off x="8494713" y="6145213"/>
                        <a:ext cx="523875" cy="523875"/>
                      </a:xfrm>
                      <a:prstGeom prst="rect">
                        <a:avLst/>
                      </a:prstGeom>
                      <a:noFill/>
                      <a:ln w="38100">
                        <a:noFill/>
                        <a:miter/>
                      </a:ln>
                    </p:spPr>
                  </p:pic>
                </p:oleObj>
              </mc:Fallback>
            </mc:AlternateContent>
          </a:graphicData>
        </a:graphic>
      </p:graphicFrame>
      <p:sp>
        <p:nvSpPr>
          <p:cNvPr id="17" name="文本框 16"/>
          <p:cNvSpPr txBox="1"/>
          <p:nvPr/>
        </p:nvSpPr>
        <p:spPr>
          <a:xfrm>
            <a:off x="5867400" y="4967288"/>
            <a:ext cx="2779713" cy="1568450"/>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弹力做功等于</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1/2k*(</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弹簧变形前的长度的平方 减去 弹簧变形后的长度的平方）。对吗？</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6" name="对象 5">
            <a:hlinkClick r:id="" action="ppaction://ole?verb="/>
          </p:cNvPr>
          <p:cNvGraphicFramePr>
            <a:graphicFrameLocks noChangeAspect="1"/>
          </p:cNvGraphicFramePr>
          <p:nvPr/>
        </p:nvGraphicFramePr>
        <p:xfrm>
          <a:off x="4686300" y="476250"/>
          <a:ext cx="982663" cy="896938"/>
        </p:xfrm>
        <a:graphic>
          <a:graphicData uri="http://schemas.openxmlformats.org/presentationml/2006/ole">
            <mc:AlternateContent xmlns:mc="http://schemas.openxmlformats.org/markup-compatibility/2006">
              <mc:Choice xmlns:v="urn:schemas-microsoft-com:vml" Requires="v">
                <p:oleObj spid="_x0000_s3153" name="" r:id="rId18" imgW="431800" imgH="393700" progId="Equation.KSEE3">
                  <p:embed/>
                </p:oleObj>
              </mc:Choice>
              <mc:Fallback>
                <p:oleObj name="" r:id="rId18" imgW="431800" imgH="393700" progId="Equation.KSEE3">
                  <p:embed/>
                  <p:pic>
                    <p:nvPicPr>
                      <p:cNvPr id="0" name="图片 3152"/>
                      <p:cNvPicPr/>
                      <p:nvPr/>
                    </p:nvPicPr>
                    <p:blipFill>
                      <a:blip r:embed="rId19"/>
                      <a:stretch>
                        <a:fillRect/>
                      </a:stretch>
                    </p:blipFill>
                    <p:spPr>
                      <a:xfrm>
                        <a:off x="4686300" y="476250"/>
                        <a:ext cx="982663" cy="896938"/>
                      </a:xfrm>
                      <a:prstGeom prst="rect">
                        <a:avLst/>
                      </a:prstGeom>
                      <a:noFill/>
                      <a:ln w="9525" cap="flat" cmpd="sng">
                        <a:solidFill>
                          <a:srgbClr val="FF0000"/>
                        </a:solidFill>
                        <a:prstDash val="solid"/>
                        <a:round/>
                        <a:headEnd type="none" w="med" len="med"/>
                        <a:tailEnd type="none" w="med" len="med"/>
                      </a:ln>
                    </p:spPr>
                  </p:pic>
                </p:oleObj>
              </mc:Fallback>
            </mc:AlternateContent>
          </a:graphicData>
        </a:graphic>
      </p:graphicFrame>
      <p:pic>
        <p:nvPicPr>
          <p:cNvPr id="29721" name="图片 11272">
            <a:hlinkClick r:id="rId20"/>
          </p:cNvPr>
          <p:cNvPicPr>
            <a:picLocks noChangeAspect="1"/>
          </p:cNvPicPr>
          <p:nvPr/>
        </p:nvPicPr>
        <p:blipFill>
          <a:blip r:embed="rId21"/>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867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67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2868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2868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137"/>
                                        </p:tgtEl>
                                        <p:attrNameLst>
                                          <p:attrName>style.visibility</p:attrName>
                                        </p:attrNameLst>
                                      </p:cBhvr>
                                      <p:to>
                                        <p:strVal val="visible"/>
                                      </p:to>
                                    </p:set>
                                    <p:animEffect transition="in" filter="checkerboard(across)">
                                      <p:cBhvr>
                                        <p:cTn id="32" dur="500"/>
                                        <p:tgtEl>
                                          <p:spTgt spid="513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51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307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307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307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307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p:bldP spid="28679" grpId="0"/>
      <p:bldP spid="30733" grpId="0"/>
      <p:bldP spid="5137" grpId="0"/>
      <p:bldP spid="17"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1" name="文本框 32770"/>
          <p:cNvSpPr txBox="1"/>
          <p:nvPr/>
        </p:nvSpPr>
        <p:spPr>
          <a:xfrm>
            <a:off x="179388" y="131763"/>
            <a:ext cx="5653087" cy="519112"/>
          </a:xfrm>
          <a:prstGeom prst="rect">
            <a:avLst/>
          </a:prstGeom>
          <a:noFill/>
          <a:ln w="9525">
            <a:noFill/>
          </a:ln>
        </p:spPr>
        <p:txBody>
          <a:bodyPr anchor="t" anchorCtr="0">
            <a:spAutoFit/>
          </a:bodyPr>
          <a:p>
            <a:pPr marL="342900" indent="-342900">
              <a:spcBef>
                <a:spcPct val="20000"/>
              </a:spcBef>
              <a:buFont typeface="Wingdings" panose="05000000000000000000" pitchFamily="2" charset="2"/>
              <a:buChar char="Ø"/>
            </a:pPr>
            <a:r>
              <a:rPr lang="zh-CN" altLang="en-US" sz="2800" b="1" dirty="0">
                <a:solidFill>
                  <a:schemeClr val="accent2"/>
                </a:solidFill>
                <a:latin typeface="微软雅黑" panose="020B0503020204020204" pitchFamily="34" charset="-122"/>
                <a:ea typeface="微软雅黑" panose="020B0503020204020204" pitchFamily="34" charset="-122"/>
              </a:rPr>
              <a:t>摩擦力作功</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graphicFrame>
        <p:nvGraphicFramePr>
          <p:cNvPr id="32818" name="对象 32817"/>
          <p:cNvGraphicFramePr/>
          <p:nvPr/>
        </p:nvGraphicFramePr>
        <p:xfrm>
          <a:off x="34925" y="836613"/>
          <a:ext cx="2882900" cy="488950"/>
        </p:xfrm>
        <a:graphic>
          <a:graphicData uri="http://schemas.openxmlformats.org/presentationml/2006/ole">
            <mc:AlternateContent xmlns:mc="http://schemas.openxmlformats.org/markup-compatibility/2006">
              <mc:Choice xmlns:v="urn:schemas-microsoft-com:vml" Requires="v">
                <p:oleObj spid="_x0000_s3154" name="" r:id="rId1" imgW="1346200" imgH="228600" progId="Equation.3">
                  <p:embed/>
                </p:oleObj>
              </mc:Choice>
              <mc:Fallback>
                <p:oleObj name="" r:id="rId1" imgW="1346200" imgH="228600" progId="Equation.3">
                  <p:embed/>
                  <p:pic>
                    <p:nvPicPr>
                      <p:cNvPr id="0" name="图片 3153"/>
                      <p:cNvPicPr/>
                      <p:nvPr/>
                    </p:nvPicPr>
                    <p:blipFill>
                      <a:blip r:embed="rId2"/>
                      <a:stretch>
                        <a:fillRect/>
                      </a:stretch>
                    </p:blipFill>
                    <p:spPr>
                      <a:xfrm>
                        <a:off x="34925" y="836613"/>
                        <a:ext cx="2882900" cy="488950"/>
                      </a:xfrm>
                      <a:prstGeom prst="rect">
                        <a:avLst/>
                      </a:prstGeom>
                      <a:noFill/>
                      <a:ln w="38100">
                        <a:noFill/>
                        <a:miter/>
                      </a:ln>
                    </p:spPr>
                  </p:pic>
                </p:oleObj>
              </mc:Fallback>
            </mc:AlternateContent>
          </a:graphicData>
        </a:graphic>
      </p:graphicFrame>
      <p:graphicFrame>
        <p:nvGraphicFramePr>
          <p:cNvPr id="32872" name="对象 32871"/>
          <p:cNvGraphicFramePr/>
          <p:nvPr/>
        </p:nvGraphicFramePr>
        <p:xfrm>
          <a:off x="34925" y="1557338"/>
          <a:ext cx="2854325" cy="488950"/>
        </p:xfrm>
        <a:graphic>
          <a:graphicData uri="http://schemas.openxmlformats.org/presentationml/2006/ole">
            <mc:AlternateContent xmlns:mc="http://schemas.openxmlformats.org/markup-compatibility/2006">
              <mc:Choice xmlns:v="urn:schemas-microsoft-com:vml" Requires="v">
                <p:oleObj spid="_x0000_s3155" name="" r:id="rId3" imgW="1333500" imgH="228600" progId="Equation.3">
                  <p:embed/>
                </p:oleObj>
              </mc:Choice>
              <mc:Fallback>
                <p:oleObj name="" r:id="rId3" imgW="1333500" imgH="228600" progId="Equation.3">
                  <p:embed/>
                  <p:pic>
                    <p:nvPicPr>
                      <p:cNvPr id="0" name="图片 3154"/>
                      <p:cNvPicPr/>
                      <p:nvPr/>
                    </p:nvPicPr>
                    <p:blipFill>
                      <a:blip r:embed="rId4"/>
                      <a:stretch>
                        <a:fillRect/>
                      </a:stretch>
                    </p:blipFill>
                    <p:spPr>
                      <a:xfrm>
                        <a:off x="34925" y="1557338"/>
                        <a:ext cx="2854325" cy="488950"/>
                      </a:xfrm>
                      <a:prstGeom prst="rect">
                        <a:avLst/>
                      </a:prstGeom>
                      <a:noFill/>
                      <a:ln w="38100">
                        <a:noFill/>
                        <a:miter/>
                      </a:ln>
                    </p:spPr>
                  </p:pic>
                </p:oleObj>
              </mc:Fallback>
            </mc:AlternateContent>
          </a:graphicData>
        </a:graphic>
      </p:graphicFrame>
      <p:graphicFrame>
        <p:nvGraphicFramePr>
          <p:cNvPr id="32873" name="对象 32872"/>
          <p:cNvGraphicFramePr/>
          <p:nvPr/>
        </p:nvGraphicFramePr>
        <p:xfrm>
          <a:off x="-36512" y="2349500"/>
          <a:ext cx="4322762" cy="977900"/>
        </p:xfrm>
        <a:graphic>
          <a:graphicData uri="http://schemas.openxmlformats.org/presentationml/2006/ole">
            <mc:AlternateContent xmlns:mc="http://schemas.openxmlformats.org/markup-compatibility/2006">
              <mc:Choice xmlns:v="urn:schemas-microsoft-com:vml" Requires="v">
                <p:oleObj spid="_x0000_s3156" name="" r:id="rId5" imgW="2019300" imgH="457200" progId="Equation.3">
                  <p:embed/>
                </p:oleObj>
              </mc:Choice>
              <mc:Fallback>
                <p:oleObj name="" r:id="rId5" imgW="2019300" imgH="457200" progId="Equation.3">
                  <p:embed/>
                  <p:pic>
                    <p:nvPicPr>
                      <p:cNvPr id="0" name="图片 3155"/>
                      <p:cNvPicPr/>
                      <p:nvPr/>
                    </p:nvPicPr>
                    <p:blipFill>
                      <a:blip r:embed="rId6"/>
                      <a:stretch>
                        <a:fillRect/>
                      </a:stretch>
                    </p:blipFill>
                    <p:spPr>
                      <a:xfrm>
                        <a:off x="-36512" y="2349500"/>
                        <a:ext cx="4322762" cy="977900"/>
                      </a:xfrm>
                      <a:prstGeom prst="rect">
                        <a:avLst/>
                      </a:prstGeom>
                      <a:noFill/>
                      <a:ln w="38100">
                        <a:noFill/>
                        <a:miter/>
                      </a:ln>
                    </p:spPr>
                  </p:pic>
                </p:oleObj>
              </mc:Fallback>
            </mc:AlternateContent>
          </a:graphicData>
        </a:graphic>
      </p:graphicFrame>
      <p:sp>
        <p:nvSpPr>
          <p:cNvPr id="32874" name="文本框 32873"/>
          <p:cNvSpPr txBox="1"/>
          <p:nvPr/>
        </p:nvSpPr>
        <p:spPr>
          <a:xfrm>
            <a:off x="-73025" y="3716338"/>
            <a:ext cx="5653088" cy="457200"/>
          </a:xfrm>
          <a:prstGeom prst="rect">
            <a:avLst/>
          </a:prstGeom>
          <a:noFill/>
          <a:ln w="9525">
            <a:noFill/>
          </a:ln>
        </p:spPr>
        <p:txBody>
          <a:bodyPr anchor="t" anchorCtr="0">
            <a:spAutoFit/>
          </a:bodyPr>
          <a:p>
            <a:pPr>
              <a:spcBef>
                <a:spcPct val="20000"/>
              </a:spcBef>
            </a:pPr>
            <a:r>
              <a:rPr lang="en-US" altLang="zh-CN" b="1">
                <a:solidFill>
                  <a:schemeClr val="tx2"/>
                </a:solidFill>
                <a:latin typeface="宋体" panose="02010600030101010101" pitchFamily="2" charset="-122"/>
                <a:ea typeface="宋体" panose="02010600030101010101" pitchFamily="2" charset="-122"/>
              </a:rPr>
              <a:t>F</a:t>
            </a:r>
            <a:r>
              <a:rPr lang="en-US" altLang="zh-CN" b="1" baseline="-25000">
                <a:solidFill>
                  <a:schemeClr val="tx2"/>
                </a:solidFill>
                <a:latin typeface="宋体" panose="02010600030101010101" pitchFamily="2" charset="-122"/>
                <a:ea typeface="宋体" panose="02010600030101010101" pitchFamily="2" charset="-122"/>
              </a:rPr>
              <a:t>AS</a:t>
            </a:r>
            <a:r>
              <a:rPr lang="zh-CN" altLang="en-US" b="1" dirty="0">
                <a:solidFill>
                  <a:schemeClr val="tx2"/>
                </a:solidFill>
                <a:latin typeface="华文琥珀" charset="-122"/>
                <a:ea typeface="华文琥珀" charset="-122"/>
              </a:rPr>
              <a:t>与</a:t>
            </a:r>
            <a:r>
              <a:rPr lang="en-US" altLang="zh-CN" b="1" err="1">
                <a:solidFill>
                  <a:schemeClr val="tx2"/>
                </a:solidFill>
                <a:latin typeface="宋体" panose="02010600030101010101" pitchFamily="2" charset="-122"/>
                <a:ea typeface="宋体" panose="02010600030101010101" pitchFamily="2" charset="-122"/>
              </a:rPr>
              <a:t>v</a:t>
            </a:r>
            <a:r>
              <a:rPr lang="en-US" altLang="zh-CN" b="1" baseline="-25000" err="1">
                <a:solidFill>
                  <a:schemeClr val="tx2"/>
                </a:solidFill>
                <a:latin typeface="宋体" panose="02010600030101010101" pitchFamily="2" charset="-122"/>
                <a:ea typeface="宋体" panose="02010600030101010101" pitchFamily="2" charset="-122"/>
              </a:rPr>
              <a:t>AB</a:t>
            </a:r>
            <a:r>
              <a:rPr lang="zh-CN" altLang="en-US" b="1" dirty="0">
                <a:solidFill>
                  <a:schemeClr val="tx2"/>
                </a:solidFill>
                <a:latin typeface="华文琥珀" charset="-122"/>
                <a:ea typeface="华文琥珀" charset="-122"/>
              </a:rPr>
              <a:t>方向相反，摩擦力副 作负功</a:t>
            </a:r>
            <a:endParaRPr lang="zh-CN" altLang="en-US" b="1" dirty="0">
              <a:solidFill>
                <a:schemeClr val="tx2"/>
              </a:solidFill>
              <a:latin typeface="华文琥珀" charset="-122"/>
              <a:ea typeface="华文琥珀" charset="-122"/>
            </a:endParaRPr>
          </a:p>
        </p:txBody>
      </p:sp>
      <p:graphicFrame>
        <p:nvGraphicFramePr>
          <p:cNvPr id="32875" name="对象 32874"/>
          <p:cNvGraphicFramePr/>
          <p:nvPr/>
        </p:nvGraphicFramePr>
        <p:xfrm>
          <a:off x="-36512" y="3284538"/>
          <a:ext cx="1414462" cy="461962"/>
        </p:xfrm>
        <a:graphic>
          <a:graphicData uri="http://schemas.openxmlformats.org/presentationml/2006/ole">
            <mc:AlternateContent xmlns:mc="http://schemas.openxmlformats.org/markup-compatibility/2006">
              <mc:Choice xmlns:v="urn:schemas-microsoft-com:vml" Requires="v">
                <p:oleObj spid="_x0000_s3157" name="" r:id="rId7" imgW="659765" imgH="215900" progId="Equation.3">
                  <p:embed/>
                </p:oleObj>
              </mc:Choice>
              <mc:Fallback>
                <p:oleObj name="" r:id="rId7" imgW="659765" imgH="215900" progId="Equation.3">
                  <p:embed/>
                  <p:pic>
                    <p:nvPicPr>
                      <p:cNvPr id="0" name="图片 3156"/>
                      <p:cNvPicPr/>
                      <p:nvPr/>
                    </p:nvPicPr>
                    <p:blipFill>
                      <a:blip r:embed="rId8"/>
                      <a:stretch>
                        <a:fillRect/>
                      </a:stretch>
                    </p:blipFill>
                    <p:spPr>
                      <a:xfrm>
                        <a:off x="-36512" y="3284538"/>
                        <a:ext cx="1414462" cy="461962"/>
                      </a:xfrm>
                      <a:prstGeom prst="rect">
                        <a:avLst/>
                      </a:prstGeom>
                      <a:noFill/>
                      <a:ln w="38100">
                        <a:noFill/>
                        <a:miter/>
                      </a:ln>
                    </p:spPr>
                  </p:pic>
                </p:oleObj>
              </mc:Fallback>
            </mc:AlternateContent>
          </a:graphicData>
        </a:graphic>
      </p:graphicFrame>
      <p:graphicFrame>
        <p:nvGraphicFramePr>
          <p:cNvPr id="32878" name="对象 32877"/>
          <p:cNvGraphicFramePr/>
          <p:nvPr/>
        </p:nvGraphicFramePr>
        <p:xfrm>
          <a:off x="-36512" y="4292600"/>
          <a:ext cx="1414462" cy="461963"/>
        </p:xfrm>
        <a:graphic>
          <a:graphicData uri="http://schemas.openxmlformats.org/presentationml/2006/ole">
            <mc:AlternateContent xmlns:mc="http://schemas.openxmlformats.org/markup-compatibility/2006">
              <mc:Choice xmlns:v="urn:schemas-microsoft-com:vml" Requires="v">
                <p:oleObj spid="_x0000_s3158" name="" r:id="rId9" imgW="659765" imgH="215900" progId="Equation.3">
                  <p:embed/>
                </p:oleObj>
              </mc:Choice>
              <mc:Fallback>
                <p:oleObj name="" r:id="rId9" imgW="659765" imgH="215900" progId="Equation.3">
                  <p:embed/>
                  <p:pic>
                    <p:nvPicPr>
                      <p:cNvPr id="0" name="图片 3157"/>
                      <p:cNvPicPr/>
                      <p:nvPr/>
                    </p:nvPicPr>
                    <p:blipFill>
                      <a:blip r:embed="rId10"/>
                      <a:stretch>
                        <a:fillRect/>
                      </a:stretch>
                    </p:blipFill>
                    <p:spPr>
                      <a:xfrm>
                        <a:off x="-36512" y="4292600"/>
                        <a:ext cx="1414462" cy="461963"/>
                      </a:xfrm>
                      <a:prstGeom prst="rect">
                        <a:avLst/>
                      </a:prstGeom>
                      <a:noFill/>
                      <a:ln w="38100">
                        <a:noFill/>
                        <a:miter/>
                      </a:ln>
                    </p:spPr>
                  </p:pic>
                </p:oleObj>
              </mc:Fallback>
            </mc:AlternateContent>
          </a:graphicData>
        </a:graphic>
      </p:graphicFrame>
      <p:sp>
        <p:nvSpPr>
          <p:cNvPr id="32879" name="文本框 32878"/>
          <p:cNvSpPr txBox="1"/>
          <p:nvPr/>
        </p:nvSpPr>
        <p:spPr>
          <a:xfrm>
            <a:off x="-36512" y="4797425"/>
            <a:ext cx="5653087" cy="457200"/>
          </a:xfrm>
          <a:prstGeom prst="rect">
            <a:avLst/>
          </a:prstGeom>
          <a:noFill/>
          <a:ln w="9525">
            <a:noFill/>
          </a:ln>
        </p:spPr>
        <p:txBody>
          <a:bodyPr anchor="t" anchorCtr="0">
            <a:spAutoFit/>
          </a:bodyPr>
          <a:p>
            <a:pPr>
              <a:spcBef>
                <a:spcPct val="20000"/>
              </a:spcBef>
            </a:pPr>
            <a:r>
              <a:rPr lang="en-US" altLang="zh-CN" b="1">
                <a:solidFill>
                  <a:schemeClr val="tx2"/>
                </a:solidFill>
                <a:latin typeface="宋体" panose="02010600030101010101" pitchFamily="2" charset="-122"/>
                <a:ea typeface="宋体" panose="02010600030101010101" pitchFamily="2" charset="-122"/>
              </a:rPr>
              <a:t>F</a:t>
            </a:r>
            <a:r>
              <a:rPr lang="en-US" altLang="zh-CN" b="1" baseline="-25000">
                <a:solidFill>
                  <a:schemeClr val="tx2"/>
                </a:solidFill>
                <a:latin typeface="宋体" panose="02010600030101010101" pitchFamily="2" charset="-122"/>
                <a:ea typeface="宋体" panose="02010600030101010101" pitchFamily="2" charset="-122"/>
              </a:rPr>
              <a:t>AS</a:t>
            </a:r>
            <a:r>
              <a:rPr lang="zh-CN" altLang="en-US" b="1" dirty="0">
                <a:solidFill>
                  <a:schemeClr val="tx2"/>
                </a:solidFill>
                <a:latin typeface="华文琥珀" charset="-122"/>
                <a:ea typeface="华文琥珀" charset="-122"/>
              </a:rPr>
              <a:t>与</a:t>
            </a:r>
            <a:r>
              <a:rPr lang="en-US" altLang="zh-CN" b="1" err="1">
                <a:solidFill>
                  <a:schemeClr val="tx2"/>
                </a:solidFill>
                <a:latin typeface="宋体" panose="02010600030101010101" pitchFamily="2" charset="-122"/>
                <a:ea typeface="宋体" panose="02010600030101010101" pitchFamily="2" charset="-122"/>
              </a:rPr>
              <a:t>v</a:t>
            </a:r>
            <a:r>
              <a:rPr lang="en-US" altLang="zh-CN" b="1" baseline="-25000" err="1">
                <a:solidFill>
                  <a:schemeClr val="tx2"/>
                </a:solidFill>
                <a:latin typeface="宋体" panose="02010600030101010101" pitchFamily="2" charset="-122"/>
                <a:ea typeface="宋体" panose="02010600030101010101" pitchFamily="2" charset="-122"/>
              </a:rPr>
              <a:t>AB</a:t>
            </a:r>
            <a:r>
              <a:rPr lang="zh-CN" altLang="en-US" b="1" dirty="0">
                <a:solidFill>
                  <a:schemeClr val="tx2"/>
                </a:solidFill>
                <a:latin typeface="华文琥珀" charset="-122"/>
                <a:ea typeface="华文琥珀" charset="-122"/>
              </a:rPr>
              <a:t>方向相反，摩擦力副 作负功</a:t>
            </a:r>
            <a:endParaRPr lang="zh-CN" altLang="en-US" b="1" dirty="0">
              <a:solidFill>
                <a:schemeClr val="tx2"/>
              </a:solidFill>
              <a:latin typeface="华文琥珀" charset="-122"/>
              <a:ea typeface="华文琥珀" charset="-122"/>
            </a:endParaRPr>
          </a:p>
        </p:txBody>
      </p:sp>
      <p:graphicFrame>
        <p:nvGraphicFramePr>
          <p:cNvPr id="32880" name="对象 32879"/>
          <p:cNvGraphicFramePr/>
          <p:nvPr/>
        </p:nvGraphicFramePr>
        <p:xfrm>
          <a:off x="-36512" y="5343525"/>
          <a:ext cx="1414462" cy="461963"/>
        </p:xfrm>
        <a:graphic>
          <a:graphicData uri="http://schemas.openxmlformats.org/presentationml/2006/ole">
            <mc:AlternateContent xmlns:mc="http://schemas.openxmlformats.org/markup-compatibility/2006">
              <mc:Choice xmlns:v="urn:schemas-microsoft-com:vml" Requires="v">
                <p:oleObj spid="_x0000_s3159" name="" r:id="rId11" imgW="659765" imgH="215900" progId="Equation.3">
                  <p:embed/>
                </p:oleObj>
              </mc:Choice>
              <mc:Fallback>
                <p:oleObj name="" r:id="rId11" imgW="659765" imgH="215900" progId="Equation.3">
                  <p:embed/>
                  <p:pic>
                    <p:nvPicPr>
                      <p:cNvPr id="0" name="图片 3158"/>
                      <p:cNvPicPr/>
                      <p:nvPr/>
                    </p:nvPicPr>
                    <p:blipFill>
                      <a:blip r:embed="rId12"/>
                      <a:stretch>
                        <a:fillRect/>
                      </a:stretch>
                    </p:blipFill>
                    <p:spPr>
                      <a:xfrm>
                        <a:off x="-36512" y="5343525"/>
                        <a:ext cx="1414462" cy="461963"/>
                      </a:xfrm>
                      <a:prstGeom prst="rect">
                        <a:avLst/>
                      </a:prstGeom>
                      <a:noFill/>
                      <a:ln w="38100">
                        <a:noFill/>
                        <a:miter/>
                      </a:ln>
                    </p:spPr>
                  </p:pic>
                </p:oleObj>
              </mc:Fallback>
            </mc:AlternateContent>
          </a:graphicData>
        </a:graphic>
      </p:graphicFrame>
      <p:graphicFrame>
        <p:nvGraphicFramePr>
          <p:cNvPr id="32881" name="对象 32880"/>
          <p:cNvGraphicFramePr/>
          <p:nvPr/>
        </p:nvGraphicFramePr>
        <p:xfrm>
          <a:off x="1476375" y="5357813"/>
          <a:ext cx="2555875" cy="1384300"/>
        </p:xfrm>
        <a:graphic>
          <a:graphicData uri="http://schemas.openxmlformats.org/presentationml/2006/ole">
            <mc:AlternateContent xmlns:mc="http://schemas.openxmlformats.org/markup-compatibility/2006">
              <mc:Choice xmlns:v="urn:schemas-microsoft-com:vml" Requires="v">
                <p:oleObj spid="_x0000_s3160" name="" r:id="rId13" imgW="1193800" imgH="647700" progId="Equation.3">
                  <p:embed/>
                </p:oleObj>
              </mc:Choice>
              <mc:Fallback>
                <p:oleObj name="" r:id="rId13" imgW="1193800" imgH="647700" progId="Equation.3">
                  <p:embed/>
                  <p:pic>
                    <p:nvPicPr>
                      <p:cNvPr id="0" name="图片 3159"/>
                      <p:cNvPicPr/>
                      <p:nvPr/>
                    </p:nvPicPr>
                    <p:blipFill>
                      <a:blip r:embed="rId14"/>
                      <a:stretch>
                        <a:fillRect/>
                      </a:stretch>
                    </p:blipFill>
                    <p:spPr>
                      <a:xfrm>
                        <a:off x="1476375" y="5357813"/>
                        <a:ext cx="2555875" cy="1384300"/>
                      </a:xfrm>
                      <a:prstGeom prst="rect">
                        <a:avLst/>
                      </a:prstGeom>
                      <a:noFill/>
                      <a:ln w="38100">
                        <a:noFill/>
                        <a:miter/>
                      </a:ln>
                    </p:spPr>
                  </p:pic>
                </p:oleObj>
              </mc:Fallback>
            </mc:AlternateContent>
          </a:graphicData>
        </a:graphic>
      </p:graphicFrame>
      <p:sp>
        <p:nvSpPr>
          <p:cNvPr id="32882" name="文本框 32881"/>
          <p:cNvSpPr txBox="1"/>
          <p:nvPr/>
        </p:nvSpPr>
        <p:spPr>
          <a:xfrm>
            <a:off x="3517900" y="290513"/>
            <a:ext cx="2887663" cy="952500"/>
          </a:xfrm>
          <a:prstGeom prst="rect">
            <a:avLst/>
          </a:prstGeom>
          <a:noFill/>
          <a:ln w="9525">
            <a:noFill/>
          </a:ln>
        </p:spPr>
        <p:txBody>
          <a:bodyPr wrap="square" anchor="t" anchorCtr="0">
            <a:spAutoFit/>
          </a:bodyPr>
          <a:p>
            <a:pPr>
              <a:spcBef>
                <a:spcPct val="20000"/>
              </a:spcBef>
            </a:pPr>
            <a:r>
              <a:rPr lang="zh-CN" altLang="en-US" sz="2800" b="1" dirty="0">
                <a:solidFill>
                  <a:srgbClr val="FF0000"/>
                </a:solidFill>
                <a:latin typeface="微软雅黑" panose="020B0503020204020204" pitchFamily="34" charset="-122"/>
                <a:ea typeface="微软雅黑" panose="020B0503020204020204" pitchFamily="34" charset="-122"/>
              </a:rPr>
              <a:t>相对纯滚动，不考虑滚动摩擦时</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grpSp>
        <p:nvGrpSpPr>
          <p:cNvPr id="31756" name="组合 32884"/>
          <p:cNvGrpSpPr/>
          <p:nvPr/>
        </p:nvGrpSpPr>
        <p:grpSpPr>
          <a:xfrm>
            <a:off x="5934075" y="19050"/>
            <a:ext cx="3209925" cy="4057650"/>
            <a:chOff x="3742" y="1661"/>
            <a:chExt cx="2022" cy="2556"/>
          </a:xfrm>
        </p:grpSpPr>
        <p:sp>
          <p:nvSpPr>
            <p:cNvPr id="31757" name="椭圆 32854"/>
            <p:cNvSpPr/>
            <p:nvPr/>
          </p:nvSpPr>
          <p:spPr>
            <a:xfrm>
              <a:off x="4332" y="1661"/>
              <a:ext cx="907" cy="907"/>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1758" name="矩形 32812"/>
            <p:cNvSpPr/>
            <p:nvPr/>
          </p:nvSpPr>
          <p:spPr>
            <a:xfrm>
              <a:off x="4513" y="1933"/>
              <a:ext cx="233"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P</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31759" name="矩形 32826"/>
            <p:cNvSpPr/>
            <p:nvPr/>
          </p:nvSpPr>
          <p:spPr>
            <a:xfrm>
              <a:off x="4468" y="2251"/>
              <a:ext cx="255"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A</a:t>
              </a:r>
              <a:endParaRPr lang="en-US" altLang="zh-CN" b="1">
                <a:solidFill>
                  <a:schemeClr val="bg2"/>
                </a:solidFill>
                <a:latin typeface="Times New Roman" panose="02020603050405020304" pitchFamily="18" charset="0"/>
                <a:ea typeface="宋体" panose="02010600030101010101" pitchFamily="2" charset="-122"/>
              </a:endParaRPr>
            </a:p>
          </p:txBody>
        </p:sp>
        <p:sp>
          <p:nvSpPr>
            <p:cNvPr id="31760" name="矩形 32855"/>
            <p:cNvSpPr/>
            <p:nvPr/>
          </p:nvSpPr>
          <p:spPr>
            <a:xfrm>
              <a:off x="4195" y="2569"/>
              <a:ext cx="1180" cy="317"/>
            </a:xfrm>
            <a:prstGeom prst="rect">
              <a:avLst/>
            </a:prstGeom>
            <a:solidFill>
              <a:schemeClr val="hlink"/>
            </a:solidFill>
            <a:ln w="9525" cap="flat" cmpd="sng">
              <a:solidFill>
                <a:schemeClr val="tx1"/>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1761" name="直接连接符 32856"/>
            <p:cNvSpPr/>
            <p:nvPr/>
          </p:nvSpPr>
          <p:spPr>
            <a:xfrm>
              <a:off x="3923" y="2886"/>
              <a:ext cx="1837" cy="0"/>
            </a:xfrm>
            <a:prstGeom prst="line">
              <a:avLst/>
            </a:prstGeom>
            <a:ln w="76200" cap="flat" cmpd="tri">
              <a:solidFill>
                <a:schemeClr val="tx1"/>
              </a:solidFill>
              <a:prstDash val="solid"/>
              <a:round/>
              <a:headEnd type="none" w="med" len="med"/>
              <a:tailEnd type="none" w="med" len="med"/>
            </a:ln>
          </p:spPr>
        </p:sp>
        <p:sp>
          <p:nvSpPr>
            <p:cNvPr id="31762" name="椭圆 32857"/>
            <p:cNvSpPr/>
            <p:nvPr/>
          </p:nvSpPr>
          <p:spPr>
            <a:xfrm>
              <a:off x="4740" y="2477"/>
              <a:ext cx="90" cy="91"/>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1763" name="椭圆 32858"/>
            <p:cNvSpPr/>
            <p:nvPr/>
          </p:nvSpPr>
          <p:spPr>
            <a:xfrm>
              <a:off x="4740" y="2568"/>
              <a:ext cx="90" cy="91"/>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1764" name="直接连接符 32859"/>
            <p:cNvSpPr/>
            <p:nvPr/>
          </p:nvSpPr>
          <p:spPr>
            <a:xfrm>
              <a:off x="4785" y="2069"/>
              <a:ext cx="0" cy="227"/>
            </a:xfrm>
            <a:prstGeom prst="line">
              <a:avLst/>
            </a:prstGeom>
            <a:ln w="9525" cap="flat" cmpd="sng">
              <a:solidFill>
                <a:srgbClr val="FF0000"/>
              </a:solidFill>
              <a:prstDash val="solid"/>
              <a:round/>
              <a:headEnd type="none" w="med" len="med"/>
              <a:tailEnd type="triangle" w="med" len="med"/>
            </a:ln>
          </p:spPr>
        </p:sp>
        <p:sp>
          <p:nvSpPr>
            <p:cNvPr id="31765" name="直接连接符 32860"/>
            <p:cNvSpPr/>
            <p:nvPr/>
          </p:nvSpPr>
          <p:spPr>
            <a:xfrm>
              <a:off x="4830" y="2523"/>
              <a:ext cx="363" cy="0"/>
            </a:xfrm>
            <a:prstGeom prst="line">
              <a:avLst/>
            </a:prstGeom>
            <a:ln w="28575" cap="flat" cmpd="sng">
              <a:solidFill>
                <a:schemeClr val="tx1"/>
              </a:solidFill>
              <a:prstDash val="solid"/>
              <a:round/>
              <a:headEnd type="none" w="med" len="med"/>
              <a:tailEnd type="triangle" w="med" len="med"/>
            </a:ln>
          </p:spPr>
        </p:sp>
        <p:sp>
          <p:nvSpPr>
            <p:cNvPr id="31766" name="直接连接符 32861"/>
            <p:cNvSpPr/>
            <p:nvPr/>
          </p:nvSpPr>
          <p:spPr>
            <a:xfrm>
              <a:off x="4830" y="2614"/>
              <a:ext cx="227" cy="0"/>
            </a:xfrm>
            <a:prstGeom prst="line">
              <a:avLst/>
            </a:prstGeom>
            <a:ln w="28575" cap="flat" cmpd="sng">
              <a:solidFill>
                <a:schemeClr val="tx1"/>
              </a:solidFill>
              <a:prstDash val="solid"/>
              <a:round/>
              <a:headEnd type="none" w="med" len="med"/>
              <a:tailEnd type="triangle" w="med" len="med"/>
            </a:ln>
          </p:spPr>
        </p:sp>
        <p:sp>
          <p:nvSpPr>
            <p:cNvPr id="31767" name="直接连接符 32862"/>
            <p:cNvSpPr/>
            <p:nvPr/>
          </p:nvSpPr>
          <p:spPr>
            <a:xfrm flipH="1">
              <a:off x="4105" y="2523"/>
              <a:ext cx="635" cy="0"/>
            </a:xfrm>
            <a:prstGeom prst="line">
              <a:avLst/>
            </a:prstGeom>
            <a:ln w="38100" cap="flat" cmpd="sng">
              <a:solidFill>
                <a:srgbClr val="FF0000"/>
              </a:solidFill>
              <a:prstDash val="solid"/>
              <a:round/>
              <a:headEnd type="none" w="med" len="med"/>
              <a:tailEnd type="triangle" w="med" len="med"/>
            </a:ln>
          </p:spPr>
        </p:sp>
        <p:sp>
          <p:nvSpPr>
            <p:cNvPr id="31768" name="直接连接符 32863"/>
            <p:cNvSpPr/>
            <p:nvPr/>
          </p:nvSpPr>
          <p:spPr>
            <a:xfrm>
              <a:off x="4876" y="2568"/>
              <a:ext cx="589" cy="0"/>
            </a:xfrm>
            <a:prstGeom prst="line">
              <a:avLst/>
            </a:prstGeom>
            <a:ln w="38100" cap="flat" cmpd="dbl">
              <a:solidFill>
                <a:srgbClr val="FF0000"/>
              </a:solidFill>
              <a:prstDash val="solid"/>
              <a:round/>
              <a:headEnd type="none" w="med" len="med"/>
              <a:tailEnd type="triangle" w="med" len="med"/>
            </a:ln>
          </p:spPr>
        </p:sp>
        <p:sp>
          <p:nvSpPr>
            <p:cNvPr id="31769" name="矩形 32864"/>
            <p:cNvSpPr/>
            <p:nvPr/>
          </p:nvSpPr>
          <p:spPr>
            <a:xfrm>
              <a:off x="3742" y="2341"/>
              <a:ext cx="396"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F</a:t>
              </a:r>
              <a:r>
                <a:rPr lang="en-US" altLang="zh-CN" b="1" baseline="-25000">
                  <a:solidFill>
                    <a:schemeClr val="bg2"/>
                  </a:solidFill>
                  <a:latin typeface="Times New Roman" panose="02020603050405020304" pitchFamily="18" charset="0"/>
                  <a:ea typeface="宋体" panose="02010600030101010101" pitchFamily="2" charset="-122"/>
                </a:rPr>
                <a:t>AS</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31770" name="矩形 32865"/>
            <p:cNvSpPr/>
            <p:nvPr/>
          </p:nvSpPr>
          <p:spPr>
            <a:xfrm>
              <a:off x="5375" y="2432"/>
              <a:ext cx="389"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F</a:t>
              </a:r>
              <a:r>
                <a:rPr lang="en-US" altLang="zh-CN" b="1" baseline="-25000">
                  <a:solidFill>
                    <a:schemeClr val="bg2"/>
                  </a:solidFill>
                  <a:latin typeface="Times New Roman" panose="02020603050405020304" pitchFamily="18" charset="0"/>
                  <a:ea typeface="宋体" panose="02010600030101010101" pitchFamily="2" charset="-122"/>
                </a:rPr>
                <a:t>BS</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31771" name="矩形 32866"/>
            <p:cNvSpPr/>
            <p:nvPr/>
          </p:nvSpPr>
          <p:spPr>
            <a:xfrm>
              <a:off x="4496" y="2568"/>
              <a:ext cx="244"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B</a:t>
              </a:r>
              <a:endParaRPr lang="en-US" altLang="zh-CN" b="1">
                <a:solidFill>
                  <a:schemeClr val="bg2"/>
                </a:solidFill>
                <a:latin typeface="Times New Roman" panose="02020603050405020304" pitchFamily="18" charset="0"/>
                <a:ea typeface="宋体" panose="02010600030101010101" pitchFamily="2" charset="-122"/>
              </a:endParaRPr>
            </a:p>
          </p:txBody>
        </p:sp>
        <p:sp>
          <p:nvSpPr>
            <p:cNvPr id="31772" name="直接连接符 32867"/>
            <p:cNvSpPr/>
            <p:nvPr/>
          </p:nvSpPr>
          <p:spPr>
            <a:xfrm>
              <a:off x="4785" y="2069"/>
              <a:ext cx="499" cy="0"/>
            </a:xfrm>
            <a:prstGeom prst="line">
              <a:avLst/>
            </a:prstGeom>
            <a:ln w="28575" cap="flat" cmpd="sng">
              <a:solidFill>
                <a:schemeClr val="tx1"/>
              </a:solidFill>
              <a:prstDash val="solid"/>
              <a:round/>
              <a:headEnd type="none" w="med" len="med"/>
              <a:tailEnd type="triangle" w="med" len="med"/>
            </a:ln>
          </p:spPr>
        </p:sp>
        <p:graphicFrame>
          <p:nvGraphicFramePr>
            <p:cNvPr id="31773" name="对象 32868"/>
            <p:cNvGraphicFramePr/>
            <p:nvPr/>
          </p:nvGraphicFramePr>
          <p:xfrm>
            <a:off x="5103" y="2251"/>
            <a:ext cx="240" cy="291"/>
          </p:xfrm>
          <a:graphic>
            <a:graphicData uri="http://schemas.openxmlformats.org/presentationml/2006/ole">
              <mc:AlternateContent xmlns:mc="http://schemas.openxmlformats.org/markup-compatibility/2006">
                <mc:Choice xmlns:v="urn:schemas-microsoft-com:vml" Requires="v">
                  <p:oleObj spid="_x0000_s3161" name="" r:id="rId15" imgW="177800" imgH="215265" progId="Equation.3">
                    <p:embed/>
                  </p:oleObj>
                </mc:Choice>
                <mc:Fallback>
                  <p:oleObj name="" r:id="rId15" imgW="177800" imgH="215265" progId="Equation.3">
                    <p:embed/>
                    <p:pic>
                      <p:nvPicPr>
                        <p:cNvPr id="0" name="图片 3160"/>
                        <p:cNvPicPr/>
                        <p:nvPr/>
                      </p:nvPicPr>
                      <p:blipFill>
                        <a:blip r:embed="rId16"/>
                        <a:stretch>
                          <a:fillRect/>
                        </a:stretch>
                      </p:blipFill>
                      <p:spPr>
                        <a:xfrm>
                          <a:off x="5103" y="2251"/>
                          <a:ext cx="240" cy="291"/>
                        </a:xfrm>
                        <a:prstGeom prst="rect">
                          <a:avLst/>
                        </a:prstGeom>
                        <a:noFill/>
                        <a:ln w="38100">
                          <a:noFill/>
                          <a:miter/>
                        </a:ln>
                      </p:spPr>
                    </p:pic>
                  </p:oleObj>
                </mc:Fallback>
              </mc:AlternateContent>
            </a:graphicData>
          </a:graphic>
        </p:graphicFrame>
        <p:graphicFrame>
          <p:nvGraphicFramePr>
            <p:cNvPr id="31774" name="对象 32869"/>
            <p:cNvGraphicFramePr/>
            <p:nvPr/>
          </p:nvGraphicFramePr>
          <p:xfrm>
            <a:off x="5012" y="2568"/>
            <a:ext cx="240" cy="291"/>
          </p:xfrm>
          <a:graphic>
            <a:graphicData uri="http://schemas.openxmlformats.org/presentationml/2006/ole">
              <mc:AlternateContent xmlns:mc="http://schemas.openxmlformats.org/markup-compatibility/2006">
                <mc:Choice xmlns:v="urn:schemas-microsoft-com:vml" Requires="v">
                  <p:oleObj spid="_x0000_s3162" name="" r:id="rId17" imgW="177800" imgH="215265" progId="Equation.3">
                    <p:embed/>
                  </p:oleObj>
                </mc:Choice>
                <mc:Fallback>
                  <p:oleObj name="" r:id="rId17" imgW="177800" imgH="215265" progId="Equation.3">
                    <p:embed/>
                    <p:pic>
                      <p:nvPicPr>
                        <p:cNvPr id="0" name="图片 3161"/>
                        <p:cNvPicPr/>
                        <p:nvPr/>
                      </p:nvPicPr>
                      <p:blipFill>
                        <a:blip r:embed="rId18"/>
                        <a:stretch>
                          <a:fillRect/>
                        </a:stretch>
                      </p:blipFill>
                      <p:spPr>
                        <a:xfrm>
                          <a:off x="5012" y="2568"/>
                          <a:ext cx="240" cy="291"/>
                        </a:xfrm>
                        <a:prstGeom prst="rect">
                          <a:avLst/>
                        </a:prstGeom>
                        <a:noFill/>
                        <a:ln w="38100">
                          <a:noFill/>
                          <a:miter/>
                        </a:ln>
                      </p:spPr>
                    </p:pic>
                  </p:oleObj>
                </mc:Fallback>
              </mc:AlternateContent>
            </a:graphicData>
          </a:graphic>
        </p:graphicFrame>
        <p:graphicFrame>
          <p:nvGraphicFramePr>
            <p:cNvPr id="31775" name="对象 32870"/>
            <p:cNvGraphicFramePr/>
            <p:nvPr/>
          </p:nvGraphicFramePr>
          <p:xfrm>
            <a:off x="5329" y="1888"/>
            <a:ext cx="172" cy="239"/>
          </p:xfrm>
          <a:graphic>
            <a:graphicData uri="http://schemas.openxmlformats.org/presentationml/2006/ole">
              <mc:AlternateContent xmlns:mc="http://schemas.openxmlformats.org/markup-compatibility/2006">
                <mc:Choice xmlns:v="urn:schemas-microsoft-com:vml" Requires="v">
                  <p:oleObj spid="_x0000_s3163" name="" r:id="rId19" imgW="127000" imgH="177165" progId="Equation.3">
                    <p:embed/>
                  </p:oleObj>
                </mc:Choice>
                <mc:Fallback>
                  <p:oleObj name="" r:id="rId19" imgW="127000" imgH="177165" progId="Equation.3">
                    <p:embed/>
                    <p:pic>
                      <p:nvPicPr>
                        <p:cNvPr id="0" name="图片 3162"/>
                        <p:cNvPicPr/>
                        <p:nvPr/>
                      </p:nvPicPr>
                      <p:blipFill>
                        <a:blip r:embed="rId20"/>
                        <a:stretch>
                          <a:fillRect/>
                        </a:stretch>
                      </p:blipFill>
                      <p:spPr>
                        <a:xfrm>
                          <a:off x="5329" y="1888"/>
                          <a:ext cx="172" cy="239"/>
                        </a:xfrm>
                        <a:prstGeom prst="rect">
                          <a:avLst/>
                        </a:prstGeom>
                        <a:noFill/>
                        <a:ln w="38100">
                          <a:noFill/>
                          <a:miter/>
                        </a:ln>
                      </p:spPr>
                    </p:pic>
                  </p:oleObj>
                </mc:Fallback>
              </mc:AlternateContent>
            </a:graphicData>
          </a:graphic>
        </p:graphicFrame>
        <p:sp>
          <p:nvSpPr>
            <p:cNvPr id="31776" name="矩形 32883"/>
            <p:cNvSpPr/>
            <p:nvPr/>
          </p:nvSpPr>
          <p:spPr>
            <a:xfrm>
              <a:off x="3923" y="3929"/>
              <a:ext cx="116" cy="288"/>
            </a:xfrm>
            <a:prstGeom prst="rect">
              <a:avLst/>
            </a:prstGeom>
            <a:noFill/>
            <a:ln w="9525">
              <a:noFill/>
            </a:ln>
          </p:spPr>
          <p:txBody>
            <a:bodyPr wrap="none" anchor="t" anchorCtr="0">
              <a:spAutoFit/>
            </a:bodyPr>
            <a:p>
              <a:endParaRPr lang="zh-CN" altLang="en-US" b="1" dirty="0">
                <a:solidFill>
                  <a:schemeClr val="bg2"/>
                </a:solidFill>
                <a:latin typeface="Times New Roman" panose="02020603050405020304" pitchFamily="18" charset="0"/>
                <a:ea typeface="宋体" panose="02010600030101010101" pitchFamily="2" charset="-122"/>
              </a:endParaRPr>
            </a:p>
          </p:txBody>
        </p:sp>
      </p:grpSp>
      <p:sp>
        <p:nvSpPr>
          <p:cNvPr id="32887" name="任意多边形 32886"/>
          <p:cNvSpPr/>
          <p:nvPr/>
        </p:nvSpPr>
        <p:spPr>
          <a:xfrm>
            <a:off x="7667625" y="1196975"/>
            <a:ext cx="312738" cy="647700"/>
          </a:xfrm>
          <a:custGeom>
            <a:avLst/>
            <a:gdLst/>
            <a:ahLst/>
            <a:cxnLst/>
            <a:pathLst>
              <a:path w="197" h="408">
                <a:moveTo>
                  <a:pt x="0" y="0"/>
                </a:moveTo>
                <a:cubicBezTo>
                  <a:pt x="83" y="11"/>
                  <a:pt x="167" y="23"/>
                  <a:pt x="182" y="91"/>
                </a:cubicBezTo>
                <a:cubicBezTo>
                  <a:pt x="197" y="159"/>
                  <a:pt x="106" y="355"/>
                  <a:pt x="91" y="408"/>
                </a:cubicBezTo>
              </a:path>
            </a:pathLst>
          </a:custGeom>
          <a:noFill/>
          <a:ln w="28575" cap="flat" cmpd="sng">
            <a:solidFill>
              <a:srgbClr val="CC0099"/>
            </a:solidFill>
            <a:prstDash val="solid"/>
            <a:round/>
            <a:headEnd type="triangle" w="med" len="med"/>
            <a:tailEnd type="none" w="med" len="med"/>
          </a:ln>
        </p:spPr>
        <p:txBody>
          <a:bodyPr/>
          <a:p>
            <a:endParaRPr lang="zh-CN" altLang="en-US"/>
          </a:p>
        </p:txBody>
      </p:sp>
      <p:graphicFrame>
        <p:nvGraphicFramePr>
          <p:cNvPr id="32888" name="对象 32887"/>
          <p:cNvGraphicFramePr/>
          <p:nvPr/>
        </p:nvGraphicFramePr>
        <p:xfrm>
          <a:off x="7667625" y="188913"/>
          <a:ext cx="544513" cy="517525"/>
        </p:xfrm>
        <a:graphic>
          <a:graphicData uri="http://schemas.openxmlformats.org/presentationml/2006/ole">
            <mc:AlternateContent xmlns:mc="http://schemas.openxmlformats.org/markup-compatibility/2006">
              <mc:Choice xmlns:v="urn:schemas-microsoft-com:vml" Requires="v">
                <p:oleObj spid="_x0000_s3165" name="" r:id="rId21" imgW="254000" imgH="241300" progId="Equation.3">
                  <p:embed/>
                </p:oleObj>
              </mc:Choice>
              <mc:Fallback>
                <p:oleObj name="" r:id="rId21" imgW="254000" imgH="241300" progId="Equation.3">
                  <p:embed/>
                  <p:pic>
                    <p:nvPicPr>
                      <p:cNvPr id="0" name="图片 3164"/>
                      <p:cNvPicPr/>
                      <p:nvPr/>
                    </p:nvPicPr>
                    <p:blipFill>
                      <a:blip r:embed="rId22">
                        <a:clrChange>
                          <a:clrFrom>
                            <a:srgbClr val="000000"/>
                          </a:clrFrom>
                          <a:clrTo>
                            <a:srgbClr val="000000">
                              <a:alpha val="0"/>
                            </a:srgbClr>
                          </a:clrTo>
                        </a:clrChange>
                      </a:blip>
                      <a:stretch>
                        <a:fillRect/>
                      </a:stretch>
                    </p:blipFill>
                    <p:spPr>
                      <a:xfrm>
                        <a:off x="7667625" y="188913"/>
                        <a:ext cx="544513" cy="517525"/>
                      </a:xfrm>
                      <a:prstGeom prst="rect">
                        <a:avLst/>
                      </a:prstGeom>
                      <a:noFill/>
                      <a:ln w="38100">
                        <a:noFill/>
                        <a:miter/>
                      </a:ln>
                    </p:spPr>
                  </p:pic>
                </p:oleObj>
              </mc:Fallback>
            </mc:AlternateContent>
          </a:graphicData>
        </a:graphic>
      </p:graphicFrame>
      <p:graphicFrame>
        <p:nvGraphicFramePr>
          <p:cNvPr id="31779" name="对象 17">
            <a:hlinkClick r:id="" action="ppaction://ole?verb="/>
          </p:cNvPr>
          <p:cNvGraphicFramePr>
            <a:graphicFrameLocks noChangeAspect="1"/>
          </p:cNvGraphicFramePr>
          <p:nvPr/>
        </p:nvGraphicFramePr>
        <p:xfrm>
          <a:off x="8494713" y="6145213"/>
          <a:ext cx="523875" cy="523875"/>
        </p:xfrm>
        <a:graphic>
          <a:graphicData uri="http://schemas.openxmlformats.org/presentationml/2006/ole">
            <mc:AlternateContent xmlns:mc="http://schemas.openxmlformats.org/markup-compatibility/2006">
              <mc:Choice xmlns:v="urn:schemas-microsoft-com:vml" Requires="v">
                <p:oleObj spid="_x0000_s3164" name="" r:id="rId23" imgW="203200" imgH="203200" progId="Equation.KSEE3">
                  <p:embed/>
                </p:oleObj>
              </mc:Choice>
              <mc:Fallback>
                <p:oleObj name="" r:id="rId23" imgW="203200" imgH="203200" progId="Equation.KSEE3">
                  <p:embed/>
                  <p:pic>
                    <p:nvPicPr>
                      <p:cNvPr id="0" name="图片 3163"/>
                      <p:cNvPicPr/>
                      <p:nvPr/>
                    </p:nvPicPr>
                    <p:blipFill>
                      <a:blip r:embed="rId24"/>
                      <a:stretch>
                        <a:fillRect/>
                      </a:stretch>
                    </p:blipFill>
                    <p:spPr>
                      <a:xfrm>
                        <a:off x="8494713" y="6145213"/>
                        <a:ext cx="523875" cy="523875"/>
                      </a:xfrm>
                      <a:prstGeom prst="rect">
                        <a:avLst/>
                      </a:prstGeom>
                      <a:noFill/>
                      <a:ln w="38100">
                        <a:noFill/>
                        <a:miter/>
                      </a:ln>
                    </p:spPr>
                  </p:pic>
                </p:oleObj>
              </mc:Fallback>
            </mc:AlternateContent>
          </a:graphicData>
        </a:graphic>
      </p:graphicFrame>
      <p:sp>
        <p:nvSpPr>
          <p:cNvPr id="17" name="文本框 16"/>
          <p:cNvSpPr txBox="1"/>
          <p:nvPr/>
        </p:nvSpPr>
        <p:spPr>
          <a:xfrm>
            <a:off x="5130800" y="2239963"/>
            <a:ext cx="4013200" cy="3784600"/>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在运动物体</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B</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上做纯滚动的</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A</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物体：</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不忽略滚动摩擦，分别作用在</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个物体上的滚动摩擦力矩做功之和一定不为</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0</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吗？</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）根据视频讲解，若题目未说明滚动摩擦不计，解题时如何考虑滚动摩擦力矩和静滑动摩擦力？</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3</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）根据视频讲解，若题目说明滚动摩擦不计，解题时是否就不考虑静滑动摩擦力？</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4</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）不考虑滚动摩擦，纯滚动接触处的所有力做功之和一定为</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0</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吗？</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781" name="图片 11272">
            <a:hlinkClick r:id="rId25"/>
          </p:cNvPr>
          <p:cNvPicPr>
            <a:picLocks noChangeAspect="1"/>
          </p:cNvPicPr>
          <p:nvPr/>
        </p:nvPicPr>
        <p:blipFill>
          <a:blip r:embed="rId26"/>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blinds(horizontal)">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818"/>
                                        </p:tgtEl>
                                        <p:attrNameLst>
                                          <p:attrName>style.visibility</p:attrName>
                                        </p:attrNameLst>
                                      </p:cBhvr>
                                      <p:to>
                                        <p:strVal val="visible"/>
                                      </p:to>
                                    </p:set>
                                    <p:animEffect transition="in" filter="blinds(horizontal)">
                                      <p:cBhvr>
                                        <p:cTn id="12" dur="500"/>
                                        <p:tgtEl>
                                          <p:spTgt spid="328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872"/>
                                        </p:tgtEl>
                                        <p:attrNameLst>
                                          <p:attrName>style.visibility</p:attrName>
                                        </p:attrNameLst>
                                      </p:cBhvr>
                                      <p:to>
                                        <p:strVal val="visible"/>
                                      </p:to>
                                    </p:set>
                                    <p:animEffect transition="in" filter="blinds(horizontal)">
                                      <p:cBhvr>
                                        <p:cTn id="17" dur="500"/>
                                        <p:tgtEl>
                                          <p:spTgt spid="328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873"/>
                                        </p:tgtEl>
                                        <p:attrNameLst>
                                          <p:attrName>style.visibility</p:attrName>
                                        </p:attrNameLst>
                                      </p:cBhvr>
                                      <p:to>
                                        <p:strVal val="visible"/>
                                      </p:to>
                                    </p:set>
                                    <p:animEffect transition="in" filter="blinds(horizontal)">
                                      <p:cBhvr>
                                        <p:cTn id="22" dur="500"/>
                                        <p:tgtEl>
                                          <p:spTgt spid="3287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875"/>
                                        </p:tgtEl>
                                        <p:attrNameLst>
                                          <p:attrName>style.visibility</p:attrName>
                                        </p:attrNameLst>
                                      </p:cBhvr>
                                      <p:to>
                                        <p:strVal val="visible"/>
                                      </p:to>
                                    </p:set>
                                    <p:animEffect transition="in" filter="blinds(horizontal)">
                                      <p:cBhvr>
                                        <p:cTn id="27" dur="500"/>
                                        <p:tgtEl>
                                          <p:spTgt spid="328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874"/>
                                        </p:tgtEl>
                                        <p:attrNameLst>
                                          <p:attrName>style.visibility</p:attrName>
                                        </p:attrNameLst>
                                      </p:cBhvr>
                                      <p:to>
                                        <p:strVal val="visible"/>
                                      </p:to>
                                    </p:set>
                                    <p:animEffect transition="in" filter="blinds(horizontal)">
                                      <p:cBhvr>
                                        <p:cTn id="32" dur="500"/>
                                        <p:tgtEl>
                                          <p:spTgt spid="3287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2878"/>
                                        </p:tgtEl>
                                        <p:attrNameLst>
                                          <p:attrName>style.visibility</p:attrName>
                                        </p:attrNameLst>
                                      </p:cBhvr>
                                      <p:to>
                                        <p:strVal val="visible"/>
                                      </p:to>
                                    </p:set>
                                    <p:animEffect transition="in" filter="blinds(horizontal)">
                                      <p:cBhvr>
                                        <p:cTn id="37" dur="500"/>
                                        <p:tgtEl>
                                          <p:spTgt spid="3287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2879"/>
                                        </p:tgtEl>
                                        <p:attrNameLst>
                                          <p:attrName>style.visibility</p:attrName>
                                        </p:attrNameLst>
                                      </p:cBhvr>
                                      <p:to>
                                        <p:strVal val="visible"/>
                                      </p:to>
                                    </p:set>
                                    <p:animEffect transition="in" filter="blinds(horizontal)">
                                      <p:cBhvr>
                                        <p:cTn id="40" dur="500"/>
                                        <p:tgtEl>
                                          <p:spTgt spid="3287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2880"/>
                                        </p:tgtEl>
                                        <p:attrNameLst>
                                          <p:attrName>style.visibility</p:attrName>
                                        </p:attrNameLst>
                                      </p:cBhvr>
                                      <p:to>
                                        <p:strVal val="visible"/>
                                      </p:to>
                                    </p:set>
                                    <p:animEffect transition="in" filter="blinds(horizontal)">
                                      <p:cBhvr>
                                        <p:cTn id="45" dur="500"/>
                                        <p:tgtEl>
                                          <p:spTgt spid="32880"/>
                                        </p:tgtEl>
                                      </p:cBhvr>
                                    </p:animEffect>
                                  </p:childTnLst>
                                </p:cTn>
                              </p:par>
                              <p:par>
                                <p:cTn id="46" presetID="3" presetClass="entr" presetSubtype="10" fill="hold" nodeType="withEffect">
                                  <p:stCondLst>
                                    <p:cond delay="0"/>
                                  </p:stCondLst>
                                  <p:childTnLst>
                                    <p:set>
                                      <p:cBhvr>
                                        <p:cTn id="47" dur="1" fill="hold">
                                          <p:stCondLst>
                                            <p:cond delay="0"/>
                                          </p:stCondLst>
                                        </p:cTn>
                                        <p:tgtEl>
                                          <p:spTgt spid="32881"/>
                                        </p:tgtEl>
                                        <p:attrNameLst>
                                          <p:attrName>style.visibility</p:attrName>
                                        </p:attrNameLst>
                                      </p:cBhvr>
                                      <p:to>
                                        <p:strVal val="visible"/>
                                      </p:to>
                                    </p:set>
                                    <p:animEffect transition="in" filter="blinds(horizontal)">
                                      <p:cBhvr>
                                        <p:cTn id="48" dur="500"/>
                                        <p:tgtEl>
                                          <p:spTgt spid="32881"/>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2882"/>
                                        </p:tgtEl>
                                        <p:attrNameLst>
                                          <p:attrName>style.visibility</p:attrName>
                                        </p:attrNameLst>
                                      </p:cBhvr>
                                      <p:to>
                                        <p:strVal val="visible"/>
                                      </p:to>
                                    </p:set>
                                    <p:animEffect transition="in" filter="blinds(horizontal)">
                                      <p:cBhvr>
                                        <p:cTn id="53" dur="500"/>
                                        <p:tgtEl>
                                          <p:spTgt spid="32882"/>
                                        </p:tgtEl>
                                      </p:cBhvr>
                                    </p:animEffect>
                                  </p:childTnLst>
                                </p:cTn>
                              </p:par>
                            </p:childTnLst>
                          </p:cTn>
                        </p:par>
                      </p:childTnLst>
                    </p:cTn>
                  </p:par>
                  <p:par>
                    <p:cTn id="54" fill="hold">
                      <p:stCondLst>
                        <p:cond delay="indefinite"/>
                      </p:stCondLst>
                      <p:childTnLst>
                        <p:par>
                          <p:cTn id="55" fill="hold">
                            <p:stCondLst>
                              <p:cond delay="0"/>
                            </p:stCondLst>
                            <p:childTnLst>
                              <p:par>
                                <p:cTn id="56" presetID="8" presetClass="emph" presetSubtype="0" fill="hold" nodeType="clickEffect">
                                  <p:stCondLst>
                                    <p:cond delay="0"/>
                                  </p:stCondLst>
                                  <p:childTnLst>
                                    <p:animRot by="21600000">
                                      <p:cBhvr>
                                        <p:cTn id="57" dur="2000" fill="hold"/>
                                        <p:tgtEl>
                                          <p:spTgt spid="32888"/>
                                        </p:tgtEl>
                                        <p:attrNameLst>
                                          <p:attrName>r</p:attrName>
                                        </p:attrNameLst>
                                      </p:cBhvr>
                                    </p:animRot>
                                  </p:childTnLst>
                                </p:cTn>
                              </p:par>
                              <p:par>
                                <p:cTn id="58" presetID="8" presetClass="emph" presetSubtype="0" fill="hold" nodeType="withEffect">
                                  <p:stCondLst>
                                    <p:cond delay="0"/>
                                  </p:stCondLst>
                                  <p:childTnLst>
                                    <p:animRot by="21600000">
                                      <p:cBhvr>
                                        <p:cTn id="59" dur="2000" fill="hold"/>
                                        <p:tgtEl>
                                          <p:spTgt spid="32887"/>
                                        </p:tgtEl>
                                        <p:attrNameLst>
                                          <p:attrName>r</p:attrName>
                                        </p:attrNameLst>
                                      </p:cBhvr>
                                    </p:animRo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500" fill="hold">
                                          <p:stCondLst>
                                            <p:cond delay="0"/>
                                          </p:stCondLst>
                                        </p:cTn>
                                        <p:tgtEl>
                                          <p:spTgt spid="17"/>
                                        </p:tgtEl>
                                        <p:attrNameLst>
                                          <p:attrName>style.visibility</p:attrName>
                                        </p:attrNameLst>
                                      </p:cBhvr>
                                      <p:to>
                                        <p:strVal val="visible"/>
                                      </p:to>
                                    </p:set>
                                    <p:animEffect transition="in" filter="blinds(horizontal)">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p:bldP spid="32874" grpId="0"/>
      <p:bldP spid="32879" grpId="0"/>
      <p:bldP spid="32882" grpId="0"/>
      <p:bldP spid="17" grpId="0" bldLvl="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2891" name="对象 122890"/>
          <p:cNvGraphicFramePr/>
          <p:nvPr/>
        </p:nvGraphicFramePr>
        <p:xfrm>
          <a:off x="107950" y="590550"/>
          <a:ext cx="1903413" cy="461963"/>
        </p:xfrm>
        <a:graphic>
          <a:graphicData uri="http://schemas.openxmlformats.org/presentationml/2006/ole">
            <mc:AlternateContent xmlns:mc="http://schemas.openxmlformats.org/markup-compatibility/2006">
              <mc:Choice xmlns:v="urn:schemas-microsoft-com:vml" Requires="v">
                <p:oleObj spid="_x0000_s3166" name="" r:id="rId1" imgW="887730" imgH="215900" progId="Equation.3">
                  <p:embed/>
                </p:oleObj>
              </mc:Choice>
              <mc:Fallback>
                <p:oleObj name="" r:id="rId1" imgW="887730" imgH="215900" progId="Equation.3">
                  <p:embed/>
                  <p:pic>
                    <p:nvPicPr>
                      <p:cNvPr id="0" name="图片 3165"/>
                      <p:cNvPicPr/>
                      <p:nvPr/>
                    </p:nvPicPr>
                    <p:blipFill>
                      <a:blip r:embed="rId2"/>
                      <a:stretch>
                        <a:fillRect/>
                      </a:stretch>
                    </p:blipFill>
                    <p:spPr>
                      <a:xfrm>
                        <a:off x="107950" y="590550"/>
                        <a:ext cx="1903413" cy="461963"/>
                      </a:xfrm>
                      <a:prstGeom prst="rect">
                        <a:avLst/>
                      </a:prstGeom>
                      <a:noFill/>
                      <a:ln w="38100">
                        <a:noFill/>
                        <a:miter/>
                      </a:ln>
                    </p:spPr>
                  </p:pic>
                </p:oleObj>
              </mc:Fallback>
            </mc:AlternateContent>
          </a:graphicData>
        </a:graphic>
      </p:graphicFrame>
      <p:sp>
        <p:nvSpPr>
          <p:cNvPr id="122893" name="文本框 122892"/>
          <p:cNvSpPr txBox="1"/>
          <p:nvPr/>
        </p:nvSpPr>
        <p:spPr>
          <a:xfrm>
            <a:off x="5507038" y="2366963"/>
            <a:ext cx="3636962" cy="701675"/>
          </a:xfrm>
          <a:prstGeom prst="rect">
            <a:avLst/>
          </a:prstGeom>
          <a:noFill/>
          <a:ln w="9525">
            <a:noFill/>
          </a:ln>
        </p:spPr>
        <p:txBody>
          <a:bodyPr anchor="t" anchorCtr="0">
            <a:spAutoFit/>
          </a:bodyPr>
          <a:p>
            <a:pPr>
              <a:spcBef>
                <a:spcPct val="20000"/>
              </a:spcBef>
            </a:pPr>
            <a:r>
              <a:rPr lang="en-US" altLang="zh-CN" sz="2000" b="1">
                <a:latin typeface="华文琥珀" charset="-122"/>
                <a:ea typeface="华文琥珀" charset="-122"/>
              </a:rPr>
              <a:t>B</a:t>
            </a:r>
            <a:r>
              <a:rPr lang="zh-CN" altLang="en-US" sz="2000" b="1" dirty="0">
                <a:latin typeface="华文琥珀" charset="-122"/>
                <a:ea typeface="华文琥珀" charset="-122"/>
              </a:rPr>
              <a:t>静止相对纯滚动，不考虑滚动摩擦</a:t>
            </a:r>
            <a:endParaRPr lang="zh-CN" altLang="en-US" sz="2000" b="1" dirty="0">
              <a:latin typeface="华文琥珀" charset="-122"/>
              <a:ea typeface="华文琥珀" charset="-122"/>
            </a:endParaRPr>
          </a:p>
        </p:txBody>
      </p:sp>
      <p:graphicFrame>
        <p:nvGraphicFramePr>
          <p:cNvPr id="122894" name="对象 122893"/>
          <p:cNvGraphicFramePr/>
          <p:nvPr/>
        </p:nvGraphicFramePr>
        <p:xfrm>
          <a:off x="34925" y="2349500"/>
          <a:ext cx="4048125" cy="706438"/>
        </p:xfrm>
        <a:graphic>
          <a:graphicData uri="http://schemas.openxmlformats.org/presentationml/2006/ole">
            <mc:AlternateContent xmlns:mc="http://schemas.openxmlformats.org/markup-compatibility/2006">
              <mc:Choice xmlns:v="urn:schemas-microsoft-com:vml" Requires="v">
                <p:oleObj spid="_x0000_s3167" name="" r:id="rId3" imgW="1891665" imgH="330200" progId="Equation.3">
                  <p:embed/>
                </p:oleObj>
              </mc:Choice>
              <mc:Fallback>
                <p:oleObj name="" r:id="rId3" imgW="1891665" imgH="330200" progId="Equation.3">
                  <p:embed/>
                  <p:pic>
                    <p:nvPicPr>
                      <p:cNvPr id="0" name="图片 3166"/>
                      <p:cNvPicPr/>
                      <p:nvPr/>
                    </p:nvPicPr>
                    <p:blipFill>
                      <a:blip r:embed="rId4"/>
                      <a:stretch>
                        <a:fillRect/>
                      </a:stretch>
                    </p:blipFill>
                    <p:spPr>
                      <a:xfrm>
                        <a:off x="34925" y="2349500"/>
                        <a:ext cx="4048125" cy="706438"/>
                      </a:xfrm>
                      <a:prstGeom prst="rect">
                        <a:avLst/>
                      </a:prstGeom>
                      <a:noFill/>
                      <a:ln w="38100">
                        <a:noFill/>
                        <a:miter/>
                      </a:ln>
                    </p:spPr>
                  </p:pic>
                </p:oleObj>
              </mc:Fallback>
            </mc:AlternateContent>
          </a:graphicData>
        </a:graphic>
      </p:graphicFrame>
      <p:grpSp>
        <p:nvGrpSpPr>
          <p:cNvPr id="32772" name="组合 122894"/>
          <p:cNvGrpSpPr/>
          <p:nvPr/>
        </p:nvGrpSpPr>
        <p:grpSpPr>
          <a:xfrm>
            <a:off x="5934075" y="260350"/>
            <a:ext cx="3209925" cy="4057650"/>
            <a:chOff x="3742" y="1661"/>
            <a:chExt cx="2022" cy="2556"/>
          </a:xfrm>
        </p:grpSpPr>
        <p:sp>
          <p:nvSpPr>
            <p:cNvPr id="32773" name="椭圆 122895"/>
            <p:cNvSpPr/>
            <p:nvPr/>
          </p:nvSpPr>
          <p:spPr>
            <a:xfrm>
              <a:off x="4332" y="1661"/>
              <a:ext cx="907" cy="907"/>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2774" name="矩形 122896"/>
            <p:cNvSpPr/>
            <p:nvPr/>
          </p:nvSpPr>
          <p:spPr>
            <a:xfrm>
              <a:off x="4513" y="1933"/>
              <a:ext cx="233"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P</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32775" name="矩形 122897"/>
            <p:cNvSpPr/>
            <p:nvPr/>
          </p:nvSpPr>
          <p:spPr>
            <a:xfrm>
              <a:off x="4468" y="2251"/>
              <a:ext cx="255"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A</a:t>
              </a:r>
              <a:endParaRPr lang="en-US" altLang="zh-CN" b="1">
                <a:solidFill>
                  <a:schemeClr val="bg2"/>
                </a:solidFill>
                <a:latin typeface="Times New Roman" panose="02020603050405020304" pitchFamily="18" charset="0"/>
                <a:ea typeface="宋体" panose="02010600030101010101" pitchFamily="2" charset="-122"/>
              </a:endParaRPr>
            </a:p>
          </p:txBody>
        </p:sp>
        <p:sp>
          <p:nvSpPr>
            <p:cNvPr id="32776" name="矩形 122898"/>
            <p:cNvSpPr/>
            <p:nvPr/>
          </p:nvSpPr>
          <p:spPr>
            <a:xfrm>
              <a:off x="4195" y="2569"/>
              <a:ext cx="1180" cy="317"/>
            </a:xfrm>
            <a:prstGeom prst="rect">
              <a:avLst/>
            </a:prstGeom>
            <a:solidFill>
              <a:schemeClr val="hlink"/>
            </a:solidFill>
            <a:ln w="9525" cap="flat" cmpd="sng">
              <a:solidFill>
                <a:schemeClr val="tx1"/>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2777" name="直接连接符 122899"/>
            <p:cNvSpPr/>
            <p:nvPr/>
          </p:nvSpPr>
          <p:spPr>
            <a:xfrm>
              <a:off x="3923" y="2886"/>
              <a:ext cx="1837" cy="0"/>
            </a:xfrm>
            <a:prstGeom prst="line">
              <a:avLst/>
            </a:prstGeom>
            <a:ln w="76200" cap="flat" cmpd="tri">
              <a:solidFill>
                <a:schemeClr val="tx1"/>
              </a:solidFill>
              <a:prstDash val="solid"/>
              <a:round/>
              <a:headEnd type="none" w="med" len="med"/>
              <a:tailEnd type="none" w="med" len="med"/>
            </a:ln>
          </p:spPr>
        </p:sp>
        <p:sp>
          <p:nvSpPr>
            <p:cNvPr id="32778" name="椭圆 122900"/>
            <p:cNvSpPr/>
            <p:nvPr/>
          </p:nvSpPr>
          <p:spPr>
            <a:xfrm>
              <a:off x="4740" y="2477"/>
              <a:ext cx="90" cy="91"/>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2779" name="椭圆 122901"/>
            <p:cNvSpPr/>
            <p:nvPr/>
          </p:nvSpPr>
          <p:spPr>
            <a:xfrm>
              <a:off x="4740" y="2568"/>
              <a:ext cx="90" cy="91"/>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2780" name="直接连接符 122902"/>
            <p:cNvSpPr/>
            <p:nvPr/>
          </p:nvSpPr>
          <p:spPr>
            <a:xfrm>
              <a:off x="4785" y="2069"/>
              <a:ext cx="0" cy="227"/>
            </a:xfrm>
            <a:prstGeom prst="line">
              <a:avLst/>
            </a:prstGeom>
            <a:ln w="9525" cap="flat" cmpd="sng">
              <a:solidFill>
                <a:srgbClr val="FF0000"/>
              </a:solidFill>
              <a:prstDash val="solid"/>
              <a:round/>
              <a:headEnd type="none" w="med" len="med"/>
              <a:tailEnd type="triangle" w="med" len="med"/>
            </a:ln>
          </p:spPr>
        </p:sp>
        <p:sp>
          <p:nvSpPr>
            <p:cNvPr id="32781" name="直接连接符 122903"/>
            <p:cNvSpPr/>
            <p:nvPr/>
          </p:nvSpPr>
          <p:spPr>
            <a:xfrm>
              <a:off x="4830" y="2523"/>
              <a:ext cx="363" cy="0"/>
            </a:xfrm>
            <a:prstGeom prst="line">
              <a:avLst/>
            </a:prstGeom>
            <a:ln w="28575" cap="flat" cmpd="sng">
              <a:solidFill>
                <a:schemeClr val="tx1"/>
              </a:solidFill>
              <a:prstDash val="solid"/>
              <a:round/>
              <a:headEnd type="none" w="med" len="med"/>
              <a:tailEnd type="triangle" w="med" len="med"/>
            </a:ln>
          </p:spPr>
        </p:sp>
        <p:sp>
          <p:nvSpPr>
            <p:cNvPr id="32782" name="直接连接符 122904"/>
            <p:cNvSpPr/>
            <p:nvPr/>
          </p:nvSpPr>
          <p:spPr>
            <a:xfrm>
              <a:off x="4830" y="2614"/>
              <a:ext cx="227" cy="0"/>
            </a:xfrm>
            <a:prstGeom prst="line">
              <a:avLst/>
            </a:prstGeom>
            <a:ln w="28575" cap="flat" cmpd="sng">
              <a:solidFill>
                <a:schemeClr val="tx1"/>
              </a:solidFill>
              <a:prstDash val="solid"/>
              <a:round/>
              <a:headEnd type="none" w="med" len="med"/>
              <a:tailEnd type="triangle" w="med" len="med"/>
            </a:ln>
          </p:spPr>
        </p:sp>
        <p:sp>
          <p:nvSpPr>
            <p:cNvPr id="32783" name="直接连接符 122905"/>
            <p:cNvSpPr/>
            <p:nvPr/>
          </p:nvSpPr>
          <p:spPr>
            <a:xfrm flipH="1">
              <a:off x="4105" y="2523"/>
              <a:ext cx="635" cy="0"/>
            </a:xfrm>
            <a:prstGeom prst="line">
              <a:avLst/>
            </a:prstGeom>
            <a:ln w="38100" cap="flat" cmpd="sng">
              <a:solidFill>
                <a:srgbClr val="FF0000"/>
              </a:solidFill>
              <a:prstDash val="solid"/>
              <a:round/>
              <a:headEnd type="none" w="med" len="med"/>
              <a:tailEnd type="triangle" w="med" len="med"/>
            </a:ln>
          </p:spPr>
        </p:sp>
        <p:sp>
          <p:nvSpPr>
            <p:cNvPr id="32784" name="直接连接符 122906"/>
            <p:cNvSpPr/>
            <p:nvPr/>
          </p:nvSpPr>
          <p:spPr>
            <a:xfrm>
              <a:off x="4876" y="2568"/>
              <a:ext cx="589" cy="0"/>
            </a:xfrm>
            <a:prstGeom prst="line">
              <a:avLst/>
            </a:prstGeom>
            <a:ln w="38100" cap="flat" cmpd="dbl">
              <a:solidFill>
                <a:srgbClr val="FF0000"/>
              </a:solidFill>
              <a:prstDash val="solid"/>
              <a:round/>
              <a:headEnd type="none" w="med" len="med"/>
              <a:tailEnd type="triangle" w="med" len="med"/>
            </a:ln>
          </p:spPr>
        </p:sp>
        <p:sp>
          <p:nvSpPr>
            <p:cNvPr id="32785" name="矩形 122907"/>
            <p:cNvSpPr/>
            <p:nvPr/>
          </p:nvSpPr>
          <p:spPr>
            <a:xfrm>
              <a:off x="3742" y="2341"/>
              <a:ext cx="396"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F</a:t>
              </a:r>
              <a:r>
                <a:rPr lang="en-US" altLang="zh-CN" b="1" baseline="-25000">
                  <a:solidFill>
                    <a:schemeClr val="bg2"/>
                  </a:solidFill>
                  <a:latin typeface="Times New Roman" panose="02020603050405020304" pitchFamily="18" charset="0"/>
                  <a:ea typeface="宋体" panose="02010600030101010101" pitchFamily="2" charset="-122"/>
                </a:rPr>
                <a:t>AS</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32786" name="矩形 122908"/>
            <p:cNvSpPr/>
            <p:nvPr/>
          </p:nvSpPr>
          <p:spPr>
            <a:xfrm>
              <a:off x="5375" y="2432"/>
              <a:ext cx="389"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F</a:t>
              </a:r>
              <a:r>
                <a:rPr lang="en-US" altLang="zh-CN" b="1" baseline="-25000">
                  <a:solidFill>
                    <a:schemeClr val="bg2"/>
                  </a:solidFill>
                  <a:latin typeface="Times New Roman" panose="02020603050405020304" pitchFamily="18" charset="0"/>
                  <a:ea typeface="宋体" panose="02010600030101010101" pitchFamily="2" charset="-122"/>
                </a:rPr>
                <a:t>BS</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32787" name="矩形 122909"/>
            <p:cNvSpPr/>
            <p:nvPr/>
          </p:nvSpPr>
          <p:spPr>
            <a:xfrm>
              <a:off x="4496" y="2568"/>
              <a:ext cx="244"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B</a:t>
              </a:r>
              <a:endParaRPr lang="en-US" altLang="zh-CN" b="1">
                <a:solidFill>
                  <a:schemeClr val="bg2"/>
                </a:solidFill>
                <a:latin typeface="Times New Roman" panose="02020603050405020304" pitchFamily="18" charset="0"/>
                <a:ea typeface="宋体" panose="02010600030101010101" pitchFamily="2" charset="-122"/>
              </a:endParaRPr>
            </a:p>
          </p:txBody>
        </p:sp>
        <p:sp>
          <p:nvSpPr>
            <p:cNvPr id="32788" name="直接连接符 122910"/>
            <p:cNvSpPr/>
            <p:nvPr/>
          </p:nvSpPr>
          <p:spPr>
            <a:xfrm>
              <a:off x="4785" y="2069"/>
              <a:ext cx="499" cy="0"/>
            </a:xfrm>
            <a:prstGeom prst="line">
              <a:avLst/>
            </a:prstGeom>
            <a:ln w="28575" cap="flat" cmpd="sng">
              <a:solidFill>
                <a:schemeClr val="tx1"/>
              </a:solidFill>
              <a:prstDash val="solid"/>
              <a:round/>
              <a:headEnd type="none" w="med" len="med"/>
              <a:tailEnd type="triangle" w="med" len="med"/>
            </a:ln>
          </p:spPr>
        </p:sp>
        <p:graphicFrame>
          <p:nvGraphicFramePr>
            <p:cNvPr id="32789" name="对象 122911"/>
            <p:cNvGraphicFramePr/>
            <p:nvPr/>
          </p:nvGraphicFramePr>
          <p:xfrm>
            <a:off x="5103" y="2251"/>
            <a:ext cx="240" cy="291"/>
          </p:xfrm>
          <a:graphic>
            <a:graphicData uri="http://schemas.openxmlformats.org/presentationml/2006/ole">
              <mc:AlternateContent xmlns:mc="http://schemas.openxmlformats.org/markup-compatibility/2006">
                <mc:Choice xmlns:v="urn:schemas-microsoft-com:vml" Requires="v">
                  <p:oleObj spid="_x0000_s3168" name="" r:id="rId5" imgW="177800" imgH="215265" progId="Equation.3">
                    <p:embed/>
                  </p:oleObj>
                </mc:Choice>
                <mc:Fallback>
                  <p:oleObj name="" r:id="rId5" imgW="177800" imgH="215265" progId="Equation.3">
                    <p:embed/>
                    <p:pic>
                      <p:nvPicPr>
                        <p:cNvPr id="0" name="图片 3167"/>
                        <p:cNvPicPr/>
                        <p:nvPr/>
                      </p:nvPicPr>
                      <p:blipFill>
                        <a:blip r:embed="rId6"/>
                        <a:stretch>
                          <a:fillRect/>
                        </a:stretch>
                      </p:blipFill>
                      <p:spPr>
                        <a:xfrm>
                          <a:off x="5103" y="2251"/>
                          <a:ext cx="240" cy="291"/>
                        </a:xfrm>
                        <a:prstGeom prst="rect">
                          <a:avLst/>
                        </a:prstGeom>
                        <a:noFill/>
                        <a:ln w="38100">
                          <a:noFill/>
                          <a:miter/>
                        </a:ln>
                      </p:spPr>
                    </p:pic>
                  </p:oleObj>
                </mc:Fallback>
              </mc:AlternateContent>
            </a:graphicData>
          </a:graphic>
        </p:graphicFrame>
        <p:graphicFrame>
          <p:nvGraphicFramePr>
            <p:cNvPr id="32790" name="对象 122912"/>
            <p:cNvGraphicFramePr/>
            <p:nvPr/>
          </p:nvGraphicFramePr>
          <p:xfrm>
            <a:off x="5012" y="2568"/>
            <a:ext cx="240" cy="291"/>
          </p:xfrm>
          <a:graphic>
            <a:graphicData uri="http://schemas.openxmlformats.org/presentationml/2006/ole">
              <mc:AlternateContent xmlns:mc="http://schemas.openxmlformats.org/markup-compatibility/2006">
                <mc:Choice xmlns:v="urn:schemas-microsoft-com:vml" Requires="v">
                  <p:oleObj spid="_x0000_s3169" name="" r:id="rId7" imgW="177800" imgH="215265" progId="Equation.3">
                    <p:embed/>
                  </p:oleObj>
                </mc:Choice>
                <mc:Fallback>
                  <p:oleObj name="" r:id="rId7" imgW="177800" imgH="215265" progId="Equation.3">
                    <p:embed/>
                    <p:pic>
                      <p:nvPicPr>
                        <p:cNvPr id="0" name="图片 3168"/>
                        <p:cNvPicPr/>
                        <p:nvPr/>
                      </p:nvPicPr>
                      <p:blipFill>
                        <a:blip r:embed="rId8"/>
                        <a:stretch>
                          <a:fillRect/>
                        </a:stretch>
                      </p:blipFill>
                      <p:spPr>
                        <a:xfrm>
                          <a:off x="5012" y="2568"/>
                          <a:ext cx="240" cy="291"/>
                        </a:xfrm>
                        <a:prstGeom prst="rect">
                          <a:avLst/>
                        </a:prstGeom>
                        <a:noFill/>
                        <a:ln w="38100">
                          <a:noFill/>
                          <a:miter/>
                        </a:ln>
                      </p:spPr>
                    </p:pic>
                  </p:oleObj>
                </mc:Fallback>
              </mc:AlternateContent>
            </a:graphicData>
          </a:graphic>
        </p:graphicFrame>
        <p:graphicFrame>
          <p:nvGraphicFramePr>
            <p:cNvPr id="32791" name="对象 122913"/>
            <p:cNvGraphicFramePr/>
            <p:nvPr/>
          </p:nvGraphicFramePr>
          <p:xfrm>
            <a:off x="5329" y="1888"/>
            <a:ext cx="172" cy="239"/>
          </p:xfrm>
          <a:graphic>
            <a:graphicData uri="http://schemas.openxmlformats.org/presentationml/2006/ole">
              <mc:AlternateContent xmlns:mc="http://schemas.openxmlformats.org/markup-compatibility/2006">
                <mc:Choice xmlns:v="urn:schemas-microsoft-com:vml" Requires="v">
                  <p:oleObj spid="_x0000_s3170" name="" r:id="rId9" imgW="127000" imgH="177165" progId="Equation.3">
                    <p:embed/>
                  </p:oleObj>
                </mc:Choice>
                <mc:Fallback>
                  <p:oleObj name="" r:id="rId9" imgW="127000" imgH="177165" progId="Equation.3">
                    <p:embed/>
                    <p:pic>
                      <p:nvPicPr>
                        <p:cNvPr id="0" name="图片 3169"/>
                        <p:cNvPicPr/>
                        <p:nvPr/>
                      </p:nvPicPr>
                      <p:blipFill>
                        <a:blip r:embed="rId10"/>
                        <a:stretch>
                          <a:fillRect/>
                        </a:stretch>
                      </p:blipFill>
                      <p:spPr>
                        <a:xfrm>
                          <a:off x="5329" y="1888"/>
                          <a:ext cx="172" cy="239"/>
                        </a:xfrm>
                        <a:prstGeom prst="rect">
                          <a:avLst/>
                        </a:prstGeom>
                        <a:noFill/>
                        <a:ln w="38100">
                          <a:noFill/>
                          <a:miter/>
                        </a:ln>
                      </p:spPr>
                    </p:pic>
                  </p:oleObj>
                </mc:Fallback>
              </mc:AlternateContent>
            </a:graphicData>
          </a:graphic>
        </p:graphicFrame>
        <p:sp>
          <p:nvSpPr>
            <p:cNvPr id="32792" name="矩形 122914"/>
            <p:cNvSpPr/>
            <p:nvPr/>
          </p:nvSpPr>
          <p:spPr>
            <a:xfrm>
              <a:off x="3923" y="3929"/>
              <a:ext cx="116" cy="288"/>
            </a:xfrm>
            <a:prstGeom prst="rect">
              <a:avLst/>
            </a:prstGeom>
            <a:noFill/>
            <a:ln w="9525">
              <a:noFill/>
            </a:ln>
          </p:spPr>
          <p:txBody>
            <a:bodyPr wrap="none" anchor="t" anchorCtr="0">
              <a:spAutoFit/>
            </a:bodyPr>
            <a:p>
              <a:endParaRPr lang="zh-CN" altLang="en-US" b="1" dirty="0">
                <a:solidFill>
                  <a:schemeClr val="bg2"/>
                </a:solidFill>
                <a:latin typeface="Times New Roman" panose="02020603050405020304" pitchFamily="18" charset="0"/>
                <a:ea typeface="宋体" panose="02010600030101010101" pitchFamily="2" charset="-122"/>
              </a:endParaRPr>
            </a:p>
          </p:txBody>
        </p:sp>
      </p:grpSp>
      <p:graphicFrame>
        <p:nvGraphicFramePr>
          <p:cNvPr id="122917" name="对象 122916"/>
          <p:cNvGraphicFramePr/>
          <p:nvPr/>
        </p:nvGraphicFramePr>
        <p:xfrm>
          <a:off x="1979613" y="620713"/>
          <a:ext cx="2882900" cy="488950"/>
        </p:xfrm>
        <a:graphic>
          <a:graphicData uri="http://schemas.openxmlformats.org/presentationml/2006/ole">
            <mc:AlternateContent xmlns:mc="http://schemas.openxmlformats.org/markup-compatibility/2006">
              <mc:Choice xmlns:v="urn:schemas-microsoft-com:vml" Requires="v">
                <p:oleObj spid="_x0000_s3171" name="" r:id="rId11" imgW="1346200" imgH="228600" progId="Equation.3">
                  <p:embed/>
                </p:oleObj>
              </mc:Choice>
              <mc:Fallback>
                <p:oleObj name="" r:id="rId11" imgW="1346200" imgH="228600" progId="Equation.3">
                  <p:embed/>
                  <p:pic>
                    <p:nvPicPr>
                      <p:cNvPr id="0" name="图片 3170"/>
                      <p:cNvPicPr/>
                      <p:nvPr/>
                    </p:nvPicPr>
                    <p:blipFill>
                      <a:blip r:embed="rId12"/>
                      <a:stretch>
                        <a:fillRect/>
                      </a:stretch>
                    </p:blipFill>
                    <p:spPr>
                      <a:xfrm>
                        <a:off x="1979613" y="620713"/>
                        <a:ext cx="2882900" cy="488950"/>
                      </a:xfrm>
                      <a:prstGeom prst="rect">
                        <a:avLst/>
                      </a:prstGeom>
                      <a:noFill/>
                      <a:ln w="38100">
                        <a:noFill/>
                        <a:miter/>
                      </a:ln>
                    </p:spPr>
                  </p:pic>
                </p:oleObj>
              </mc:Fallback>
            </mc:AlternateContent>
          </a:graphicData>
        </a:graphic>
      </p:graphicFrame>
      <p:graphicFrame>
        <p:nvGraphicFramePr>
          <p:cNvPr id="122918" name="对象 122917"/>
          <p:cNvGraphicFramePr/>
          <p:nvPr/>
        </p:nvGraphicFramePr>
        <p:xfrm>
          <a:off x="34925" y="1484313"/>
          <a:ext cx="3343275" cy="488950"/>
        </p:xfrm>
        <a:graphic>
          <a:graphicData uri="http://schemas.openxmlformats.org/presentationml/2006/ole">
            <mc:AlternateContent xmlns:mc="http://schemas.openxmlformats.org/markup-compatibility/2006">
              <mc:Choice xmlns:v="urn:schemas-microsoft-com:vml" Requires="v">
                <p:oleObj spid="_x0000_s3172" name="" r:id="rId13" imgW="1562100" imgH="228600" progId="Equation.3">
                  <p:embed/>
                </p:oleObj>
              </mc:Choice>
              <mc:Fallback>
                <p:oleObj name="" r:id="rId13" imgW="1562100" imgH="228600" progId="Equation.3">
                  <p:embed/>
                  <p:pic>
                    <p:nvPicPr>
                      <p:cNvPr id="0" name="图片 3171"/>
                      <p:cNvPicPr/>
                      <p:nvPr/>
                    </p:nvPicPr>
                    <p:blipFill>
                      <a:blip r:embed="rId14"/>
                      <a:stretch>
                        <a:fillRect/>
                      </a:stretch>
                    </p:blipFill>
                    <p:spPr>
                      <a:xfrm>
                        <a:off x="34925" y="1484313"/>
                        <a:ext cx="3343275" cy="488950"/>
                      </a:xfrm>
                      <a:prstGeom prst="rect">
                        <a:avLst/>
                      </a:prstGeom>
                      <a:noFill/>
                      <a:ln w="38100">
                        <a:noFill/>
                        <a:miter/>
                      </a:ln>
                    </p:spPr>
                  </p:pic>
                </p:oleObj>
              </mc:Fallback>
            </mc:AlternateContent>
          </a:graphicData>
        </a:graphic>
      </p:graphicFrame>
      <p:sp>
        <p:nvSpPr>
          <p:cNvPr id="122920" name="文本框 122919"/>
          <p:cNvSpPr txBox="1"/>
          <p:nvPr/>
        </p:nvSpPr>
        <p:spPr>
          <a:xfrm>
            <a:off x="107950" y="4130675"/>
            <a:ext cx="3636963" cy="519113"/>
          </a:xfrm>
          <a:prstGeom prst="rect">
            <a:avLst/>
          </a:prstGeom>
          <a:noFill/>
          <a:ln w="9525">
            <a:noFill/>
          </a:ln>
        </p:spPr>
        <p:txBody>
          <a:bodyPr anchor="t" anchorCtr="0">
            <a:spAutoFit/>
          </a:bodyPr>
          <a:p>
            <a:pPr>
              <a:spcBef>
                <a:spcPct val="20000"/>
              </a:spcBef>
            </a:pPr>
            <a:r>
              <a:rPr lang="zh-CN" altLang="en-US" sz="2800" b="1" dirty="0">
                <a:solidFill>
                  <a:srgbClr val="FF0000"/>
                </a:solidFill>
                <a:latin typeface="微软雅黑" panose="020B0503020204020204" pitchFamily="34" charset="-122"/>
                <a:ea typeface="微软雅黑" panose="020B0503020204020204" pitchFamily="34" charset="-122"/>
              </a:rPr>
              <a:t>每个摩擦力都不做功</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graphicFrame>
        <p:nvGraphicFramePr>
          <p:cNvPr id="32796" name="对象 17">
            <a:hlinkClick r:id="" action="ppaction://ole?verb="/>
          </p:cNvPr>
          <p:cNvGraphicFramePr>
            <a:graphicFrameLocks noChangeAspect="1"/>
          </p:cNvGraphicFramePr>
          <p:nvPr/>
        </p:nvGraphicFramePr>
        <p:xfrm>
          <a:off x="8494713" y="6145213"/>
          <a:ext cx="523875" cy="523875"/>
        </p:xfrm>
        <a:graphic>
          <a:graphicData uri="http://schemas.openxmlformats.org/presentationml/2006/ole">
            <mc:AlternateContent xmlns:mc="http://schemas.openxmlformats.org/markup-compatibility/2006">
              <mc:Choice xmlns:v="urn:schemas-microsoft-com:vml" Requires="v">
                <p:oleObj spid="_x0000_s3173" name="" r:id="rId15" imgW="203200" imgH="203200" progId="Equation.KSEE3">
                  <p:embed/>
                </p:oleObj>
              </mc:Choice>
              <mc:Fallback>
                <p:oleObj name="" r:id="rId15" imgW="203200" imgH="203200" progId="Equation.KSEE3">
                  <p:embed/>
                  <p:pic>
                    <p:nvPicPr>
                      <p:cNvPr id="0" name="图片 3172"/>
                      <p:cNvPicPr/>
                      <p:nvPr/>
                    </p:nvPicPr>
                    <p:blipFill>
                      <a:blip r:embed="rId16"/>
                      <a:stretch>
                        <a:fillRect/>
                      </a:stretch>
                    </p:blipFill>
                    <p:spPr>
                      <a:xfrm>
                        <a:off x="8494713" y="6145213"/>
                        <a:ext cx="523875" cy="523875"/>
                      </a:xfrm>
                      <a:prstGeom prst="rect">
                        <a:avLst/>
                      </a:prstGeom>
                      <a:noFill/>
                      <a:ln w="38100">
                        <a:noFill/>
                        <a:miter/>
                      </a:ln>
                    </p:spPr>
                  </p:pic>
                </p:oleObj>
              </mc:Fallback>
            </mc:AlternateContent>
          </a:graphicData>
        </a:graphic>
      </p:graphicFrame>
      <p:sp>
        <p:nvSpPr>
          <p:cNvPr id="2" name="文本框 1"/>
          <p:cNvSpPr txBox="1"/>
          <p:nvPr/>
        </p:nvSpPr>
        <p:spPr>
          <a:xfrm>
            <a:off x="4298950" y="3860800"/>
            <a:ext cx="4838700" cy="1844675"/>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在水平地面做纯滚动的一个质量为</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1Kg</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半径为</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1m</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的均质圆盘，圆心移动</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10m</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，不考虑滚动摩擦</a:t>
            </a:r>
            <a:endPar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）地面对其的摩擦力做功是多少？</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）圆盘对地面的摩擦力做功是多少</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2798" name="图片 11272">
            <a:hlinkClick r:id="rId17"/>
          </p:cNvPr>
          <p:cNvPicPr>
            <a:picLocks noChangeAspect="1"/>
          </p:cNvPicPr>
          <p:nvPr/>
        </p:nvPicPr>
        <p:blipFill>
          <a:blip r:embed="rId1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893"/>
                                        </p:tgtEl>
                                        <p:attrNameLst>
                                          <p:attrName>style.visibility</p:attrName>
                                        </p:attrNameLst>
                                      </p:cBhvr>
                                      <p:to>
                                        <p:strVal val="visible"/>
                                      </p:to>
                                    </p:set>
                                    <p:animEffect transition="in" filter="blinds(horizontal)">
                                      <p:cBhvr>
                                        <p:cTn id="7" dur="500"/>
                                        <p:tgtEl>
                                          <p:spTgt spid="1228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891"/>
                                        </p:tgtEl>
                                        <p:attrNameLst>
                                          <p:attrName>style.visibility</p:attrName>
                                        </p:attrNameLst>
                                      </p:cBhvr>
                                      <p:to>
                                        <p:strVal val="visible"/>
                                      </p:to>
                                    </p:set>
                                    <p:animEffect transition="in" filter="blinds(horizontal)">
                                      <p:cBhvr>
                                        <p:cTn id="12" dur="500"/>
                                        <p:tgtEl>
                                          <p:spTgt spid="12289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2917"/>
                                        </p:tgtEl>
                                        <p:attrNameLst>
                                          <p:attrName>style.visibility</p:attrName>
                                        </p:attrNameLst>
                                      </p:cBhvr>
                                      <p:to>
                                        <p:strVal val="visible"/>
                                      </p:to>
                                    </p:set>
                                    <p:animEffect transition="in" filter="blinds(horizontal)">
                                      <p:cBhvr>
                                        <p:cTn id="17" dur="500"/>
                                        <p:tgtEl>
                                          <p:spTgt spid="1229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2918"/>
                                        </p:tgtEl>
                                        <p:attrNameLst>
                                          <p:attrName>style.visibility</p:attrName>
                                        </p:attrNameLst>
                                      </p:cBhvr>
                                      <p:to>
                                        <p:strVal val="visible"/>
                                      </p:to>
                                    </p:set>
                                    <p:animEffect transition="in" filter="blinds(horizontal)">
                                      <p:cBhvr>
                                        <p:cTn id="22" dur="500"/>
                                        <p:tgtEl>
                                          <p:spTgt spid="122918"/>
                                        </p:tgtEl>
                                      </p:cBhvr>
                                    </p:animEffect>
                                  </p:childTnLst>
                                </p:cTn>
                              </p:par>
                              <p:par>
                                <p:cTn id="23" presetID="3" presetClass="entr" presetSubtype="10" fill="hold" nodeType="withEffect">
                                  <p:stCondLst>
                                    <p:cond delay="0"/>
                                  </p:stCondLst>
                                  <p:childTnLst>
                                    <p:set>
                                      <p:cBhvr>
                                        <p:cTn id="24" dur="1" fill="hold">
                                          <p:stCondLst>
                                            <p:cond delay="0"/>
                                          </p:stCondLst>
                                        </p:cTn>
                                        <p:tgtEl>
                                          <p:spTgt spid="122894"/>
                                        </p:tgtEl>
                                        <p:attrNameLst>
                                          <p:attrName>style.visibility</p:attrName>
                                        </p:attrNameLst>
                                      </p:cBhvr>
                                      <p:to>
                                        <p:strVal val="visible"/>
                                      </p:to>
                                    </p:set>
                                    <p:animEffect transition="in" filter="blinds(horizontal)">
                                      <p:cBhvr>
                                        <p:cTn id="25" dur="500"/>
                                        <p:tgtEl>
                                          <p:spTgt spid="12289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2920"/>
                                        </p:tgtEl>
                                        <p:attrNameLst>
                                          <p:attrName>style.visibility</p:attrName>
                                        </p:attrNameLst>
                                      </p:cBhvr>
                                      <p:to>
                                        <p:strVal val="visible"/>
                                      </p:to>
                                    </p:set>
                                    <p:animEffect transition="in" filter="blinds(horizontal)">
                                      <p:cBhvr>
                                        <p:cTn id="30" dur="500"/>
                                        <p:tgtEl>
                                          <p:spTgt spid="12292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500"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3" grpId="0"/>
      <p:bldP spid="122920" grpId="0"/>
      <p:bldP spid="2" grpId="0" bldLvl="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椭圆 67585"/>
          <p:cNvSpPr/>
          <p:nvPr/>
        </p:nvSpPr>
        <p:spPr>
          <a:xfrm>
            <a:off x="7237413" y="3070225"/>
            <a:ext cx="1511300" cy="20161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7587" name="文本框 67586"/>
          <p:cNvSpPr txBox="1"/>
          <p:nvPr/>
        </p:nvSpPr>
        <p:spPr>
          <a:xfrm>
            <a:off x="107950" y="115888"/>
            <a:ext cx="5653088" cy="519112"/>
          </a:xfrm>
          <a:prstGeom prst="rect">
            <a:avLst/>
          </a:prstGeom>
          <a:noFill/>
          <a:ln w="9525">
            <a:noFill/>
          </a:ln>
        </p:spPr>
        <p:txBody>
          <a:bodyPr anchor="t" anchorCtr="0">
            <a:spAutoFit/>
          </a:bodyPr>
          <a:p>
            <a:pPr marL="342900" indent="-342900">
              <a:spcBef>
                <a:spcPct val="20000"/>
              </a:spcBef>
              <a:buFont typeface="Wingdings" panose="05000000000000000000" pitchFamily="2" charset="2"/>
              <a:buChar char="Ø"/>
            </a:pPr>
            <a:r>
              <a:rPr lang="zh-CN" altLang="en-US" sz="2800" b="1" dirty="0">
                <a:solidFill>
                  <a:schemeClr val="accent2"/>
                </a:solidFill>
                <a:latin typeface="微软雅黑" panose="020B0503020204020204" pitchFamily="34" charset="-122"/>
                <a:ea typeface="微软雅黑" panose="020B0503020204020204" pitchFamily="34" charset="-122"/>
              </a:rPr>
              <a:t>力偶矩作的功</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67588" name="文本框 67587"/>
          <p:cNvSpPr txBox="1"/>
          <p:nvPr/>
        </p:nvSpPr>
        <p:spPr>
          <a:xfrm>
            <a:off x="34925" y="2636838"/>
            <a:ext cx="6934200" cy="519112"/>
          </a:xfrm>
          <a:prstGeom prst="rect">
            <a:avLst/>
          </a:prstGeom>
          <a:noFill/>
          <a:ln w="9525">
            <a:noFill/>
          </a:ln>
        </p:spPr>
        <p:txBody>
          <a:bodyPr wrap="none" anchor="t" anchorCtr="0">
            <a:spAutoFit/>
          </a:bodyPr>
          <a:p>
            <a:pPr>
              <a:spcBef>
                <a:spcPct val="20000"/>
              </a:spcBef>
            </a:pPr>
            <a:r>
              <a:rPr lang="zh-CN" altLang="en-US" sz="2800" b="1" dirty="0">
                <a:latin typeface="微软雅黑" panose="020B0503020204020204" pitchFamily="34" charset="-122"/>
                <a:ea typeface="微软雅黑" panose="020B0503020204020204" pitchFamily="34" charset="-122"/>
              </a:rPr>
              <a:t>从角       转动到角      过程中力 偶      的功</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67589" name="对象 67588"/>
          <p:cNvGraphicFramePr/>
          <p:nvPr/>
        </p:nvGraphicFramePr>
        <p:xfrm>
          <a:off x="935038" y="2524125"/>
          <a:ext cx="504825" cy="663575"/>
        </p:xfrm>
        <a:graphic>
          <a:graphicData uri="http://schemas.openxmlformats.org/presentationml/2006/ole">
            <mc:AlternateContent xmlns:mc="http://schemas.openxmlformats.org/markup-compatibility/2006">
              <mc:Choice xmlns:v="urn:schemas-microsoft-com:vml" Requires="v">
                <p:oleObj spid="_x0000_s3174" name="" r:id="rId1" imgW="203200" imgH="266700" progId="Equation.3">
                  <p:embed/>
                </p:oleObj>
              </mc:Choice>
              <mc:Fallback>
                <p:oleObj name="" r:id="rId1" imgW="203200" imgH="266700" progId="Equation.3">
                  <p:embed/>
                  <p:pic>
                    <p:nvPicPr>
                      <p:cNvPr id="0" name="图片 3173"/>
                      <p:cNvPicPr/>
                      <p:nvPr/>
                    </p:nvPicPr>
                    <p:blipFill>
                      <a:blip r:embed="rId2"/>
                      <a:stretch>
                        <a:fillRect/>
                      </a:stretch>
                    </p:blipFill>
                    <p:spPr>
                      <a:xfrm>
                        <a:off x="935038" y="2524125"/>
                        <a:ext cx="504825" cy="663575"/>
                      </a:xfrm>
                      <a:prstGeom prst="rect">
                        <a:avLst/>
                      </a:prstGeom>
                      <a:noFill/>
                      <a:ln w="38100">
                        <a:noFill/>
                        <a:miter/>
                      </a:ln>
                    </p:spPr>
                  </p:pic>
                </p:oleObj>
              </mc:Fallback>
            </mc:AlternateContent>
          </a:graphicData>
        </a:graphic>
      </p:graphicFrame>
      <p:graphicFrame>
        <p:nvGraphicFramePr>
          <p:cNvPr id="67590" name="对象 67589"/>
          <p:cNvGraphicFramePr/>
          <p:nvPr/>
        </p:nvGraphicFramePr>
        <p:xfrm>
          <a:off x="2994025" y="2478088"/>
          <a:ext cx="569913" cy="663575"/>
        </p:xfrm>
        <a:graphic>
          <a:graphicData uri="http://schemas.openxmlformats.org/presentationml/2006/ole">
            <mc:AlternateContent xmlns:mc="http://schemas.openxmlformats.org/markup-compatibility/2006">
              <mc:Choice xmlns:v="urn:schemas-microsoft-com:vml" Requires="v">
                <p:oleObj spid="_x0000_s3175" name="" r:id="rId3" imgW="228600" imgH="266700" progId="Equation.3">
                  <p:embed/>
                </p:oleObj>
              </mc:Choice>
              <mc:Fallback>
                <p:oleObj name="" r:id="rId3" imgW="228600" imgH="266700" progId="Equation.3">
                  <p:embed/>
                  <p:pic>
                    <p:nvPicPr>
                      <p:cNvPr id="0" name="图片 3174"/>
                      <p:cNvPicPr/>
                      <p:nvPr/>
                    </p:nvPicPr>
                    <p:blipFill>
                      <a:blip r:embed="rId4"/>
                      <a:stretch>
                        <a:fillRect/>
                      </a:stretch>
                    </p:blipFill>
                    <p:spPr>
                      <a:xfrm>
                        <a:off x="2994025" y="2478088"/>
                        <a:ext cx="569913" cy="663575"/>
                      </a:xfrm>
                      <a:prstGeom prst="rect">
                        <a:avLst/>
                      </a:prstGeom>
                      <a:noFill/>
                      <a:ln w="38100">
                        <a:noFill/>
                        <a:miter/>
                      </a:ln>
                    </p:spPr>
                  </p:pic>
                </p:oleObj>
              </mc:Fallback>
            </mc:AlternateContent>
          </a:graphicData>
        </a:graphic>
      </p:graphicFrame>
      <p:sp>
        <p:nvSpPr>
          <p:cNvPr id="33798" name="椭圆 67591"/>
          <p:cNvSpPr/>
          <p:nvPr/>
        </p:nvSpPr>
        <p:spPr>
          <a:xfrm>
            <a:off x="7237413" y="333375"/>
            <a:ext cx="1511300" cy="20161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3799" name="椭圆 67592"/>
          <p:cNvSpPr/>
          <p:nvPr/>
        </p:nvSpPr>
        <p:spPr>
          <a:xfrm>
            <a:off x="7453313" y="1773238"/>
            <a:ext cx="71437" cy="144462"/>
          </a:xfrm>
          <a:prstGeom prst="ellipse">
            <a:avLst/>
          </a:prstGeom>
          <a:solidFill>
            <a:srgbClr val="FF0000"/>
          </a:solidFill>
          <a:ln w="9525" cap="flat" cmpd="sng">
            <a:solidFill>
              <a:srgbClr val="FF0066"/>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3800" name="等腰三角形 67593"/>
          <p:cNvSpPr/>
          <p:nvPr/>
        </p:nvSpPr>
        <p:spPr>
          <a:xfrm>
            <a:off x="7380288" y="1917700"/>
            <a:ext cx="215900" cy="215900"/>
          </a:xfrm>
          <a:prstGeom prst="triangle">
            <a:avLst>
              <a:gd name="adj" fmla="val 50000"/>
            </a:avLst>
          </a:prstGeom>
          <a:solidFill>
            <a:schemeClr val="accent2"/>
          </a:solidFill>
          <a:ln w="9525" cap="flat" cmpd="sng">
            <a:solidFill>
              <a:schemeClr val="tx1"/>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3801" name="直接连接符 67594"/>
          <p:cNvSpPr/>
          <p:nvPr/>
        </p:nvSpPr>
        <p:spPr>
          <a:xfrm>
            <a:off x="7237413" y="2133600"/>
            <a:ext cx="431800" cy="0"/>
          </a:xfrm>
          <a:prstGeom prst="line">
            <a:avLst/>
          </a:prstGeom>
          <a:ln w="76200" cap="flat" cmpd="tri">
            <a:solidFill>
              <a:schemeClr val="tx1"/>
            </a:solidFill>
            <a:prstDash val="solid"/>
            <a:round/>
            <a:headEnd type="none" w="med" len="med"/>
            <a:tailEnd type="none" w="med" len="med"/>
          </a:ln>
        </p:spPr>
      </p:sp>
      <p:sp>
        <p:nvSpPr>
          <p:cNvPr id="33802" name="矩形 67595"/>
          <p:cNvSpPr/>
          <p:nvPr/>
        </p:nvSpPr>
        <p:spPr>
          <a:xfrm>
            <a:off x="6948488" y="1557338"/>
            <a:ext cx="338137" cy="457200"/>
          </a:xfrm>
          <a:prstGeom prst="rect">
            <a:avLst/>
          </a:prstGeom>
          <a:noFill/>
          <a:ln w="9525">
            <a:noFill/>
          </a:ln>
        </p:spPr>
        <p:txBody>
          <a:bodyPr wrap="none" anchor="t" anchorCtr="0">
            <a:spAutoFit/>
          </a:bodyPr>
          <a:p>
            <a:r>
              <a:rPr lang="en-US" altLang="zh-CN" b="1">
                <a:latin typeface="华文琥珀" charset="-122"/>
                <a:ea typeface="华文琥珀" charset="-122"/>
              </a:rPr>
              <a:t>O</a:t>
            </a:r>
            <a:endParaRPr lang="en-US" altLang="zh-CN" b="1">
              <a:latin typeface="华文琥珀" charset="-122"/>
              <a:ea typeface="华文琥珀" charset="-122"/>
            </a:endParaRPr>
          </a:p>
        </p:txBody>
      </p:sp>
      <p:graphicFrame>
        <p:nvGraphicFramePr>
          <p:cNvPr id="33803" name="对象 67596"/>
          <p:cNvGraphicFramePr/>
          <p:nvPr/>
        </p:nvGraphicFramePr>
        <p:xfrm>
          <a:off x="8745538" y="909638"/>
          <a:ext cx="434975" cy="352425"/>
        </p:xfrm>
        <a:graphic>
          <a:graphicData uri="http://schemas.openxmlformats.org/presentationml/2006/ole">
            <mc:AlternateContent xmlns:mc="http://schemas.openxmlformats.org/markup-compatibility/2006">
              <mc:Choice xmlns:v="urn:schemas-microsoft-com:vml" Requires="v">
                <p:oleObj spid="_x0000_s3176" name="" r:id="rId5" imgW="203200" imgH="165100" progId="Equation.3">
                  <p:embed/>
                </p:oleObj>
              </mc:Choice>
              <mc:Fallback>
                <p:oleObj name="" r:id="rId5" imgW="203200" imgH="165100" progId="Equation.3">
                  <p:embed/>
                  <p:pic>
                    <p:nvPicPr>
                      <p:cNvPr id="0" name="图片 3175"/>
                      <p:cNvPicPr/>
                      <p:nvPr/>
                    </p:nvPicPr>
                    <p:blipFill>
                      <a:blip r:embed="rId6"/>
                      <a:stretch>
                        <a:fillRect/>
                      </a:stretch>
                    </p:blipFill>
                    <p:spPr>
                      <a:xfrm>
                        <a:off x="8745538" y="909638"/>
                        <a:ext cx="434975" cy="352425"/>
                      </a:xfrm>
                      <a:prstGeom prst="rect">
                        <a:avLst/>
                      </a:prstGeom>
                      <a:noFill/>
                      <a:ln w="38100">
                        <a:noFill/>
                        <a:miter/>
                      </a:ln>
                    </p:spPr>
                  </p:pic>
                </p:oleObj>
              </mc:Fallback>
            </mc:AlternateContent>
          </a:graphicData>
        </a:graphic>
      </p:graphicFrame>
      <p:sp>
        <p:nvSpPr>
          <p:cNvPr id="33804" name="任意多边形 67597"/>
          <p:cNvSpPr/>
          <p:nvPr/>
        </p:nvSpPr>
        <p:spPr>
          <a:xfrm>
            <a:off x="8101013" y="260350"/>
            <a:ext cx="576262" cy="433388"/>
          </a:xfrm>
          <a:custGeom>
            <a:avLst/>
            <a:gdLst/>
            <a:ahLst/>
            <a:cxnLst/>
            <a:pathLst>
              <a:path w="363" h="273">
                <a:moveTo>
                  <a:pt x="363" y="273"/>
                </a:moveTo>
                <a:cubicBezTo>
                  <a:pt x="359" y="246"/>
                  <a:pt x="355" y="220"/>
                  <a:pt x="317" y="182"/>
                </a:cubicBezTo>
                <a:cubicBezTo>
                  <a:pt x="279" y="144"/>
                  <a:pt x="189" y="76"/>
                  <a:pt x="136" y="46"/>
                </a:cubicBezTo>
                <a:cubicBezTo>
                  <a:pt x="83" y="16"/>
                  <a:pt x="23" y="8"/>
                  <a:pt x="0" y="0"/>
                </a:cubicBezTo>
              </a:path>
            </a:pathLst>
          </a:custGeom>
          <a:noFill/>
          <a:ln w="38100" cap="flat" cmpd="sng">
            <a:solidFill>
              <a:schemeClr val="tx1"/>
            </a:solidFill>
            <a:prstDash val="solid"/>
            <a:round/>
            <a:headEnd type="none" w="med" len="med"/>
            <a:tailEnd type="triangle" w="med" len="med"/>
          </a:ln>
        </p:spPr>
        <p:txBody>
          <a:bodyPr/>
          <a:p>
            <a:endParaRPr lang="zh-CN" altLang="en-US"/>
          </a:p>
        </p:txBody>
      </p:sp>
      <p:graphicFrame>
        <p:nvGraphicFramePr>
          <p:cNvPr id="33805" name="对象 67598"/>
          <p:cNvGraphicFramePr/>
          <p:nvPr/>
        </p:nvGraphicFramePr>
        <p:xfrm>
          <a:off x="8604250" y="260350"/>
          <a:ext cx="327025" cy="298450"/>
        </p:xfrm>
        <a:graphic>
          <a:graphicData uri="http://schemas.openxmlformats.org/presentationml/2006/ole">
            <mc:AlternateContent xmlns:mc="http://schemas.openxmlformats.org/markup-compatibility/2006">
              <mc:Choice xmlns:v="urn:schemas-microsoft-com:vml" Requires="v">
                <p:oleObj spid="_x0000_s3177" name="" r:id="rId7" imgW="152400" imgH="139700" progId="Equation.3">
                  <p:embed/>
                </p:oleObj>
              </mc:Choice>
              <mc:Fallback>
                <p:oleObj name="" r:id="rId7" imgW="152400" imgH="139700" progId="Equation.3">
                  <p:embed/>
                  <p:pic>
                    <p:nvPicPr>
                      <p:cNvPr id="0" name="图片 3176"/>
                      <p:cNvPicPr/>
                      <p:nvPr/>
                    </p:nvPicPr>
                    <p:blipFill>
                      <a:blip r:embed="rId8"/>
                      <a:stretch>
                        <a:fillRect/>
                      </a:stretch>
                    </p:blipFill>
                    <p:spPr>
                      <a:xfrm>
                        <a:off x="8604250" y="260350"/>
                        <a:ext cx="327025" cy="298450"/>
                      </a:xfrm>
                      <a:prstGeom prst="rect">
                        <a:avLst/>
                      </a:prstGeom>
                      <a:noFill/>
                      <a:ln w="38100">
                        <a:noFill/>
                        <a:miter/>
                      </a:ln>
                    </p:spPr>
                  </p:pic>
                </p:oleObj>
              </mc:Fallback>
            </mc:AlternateContent>
          </a:graphicData>
        </a:graphic>
      </p:graphicFrame>
      <p:sp>
        <p:nvSpPr>
          <p:cNvPr id="33806" name="椭圆 67599"/>
          <p:cNvSpPr/>
          <p:nvPr/>
        </p:nvSpPr>
        <p:spPr>
          <a:xfrm>
            <a:off x="7885113" y="765175"/>
            <a:ext cx="73025" cy="71438"/>
          </a:xfrm>
          <a:prstGeom prst="ellipse">
            <a:avLst/>
          </a:prstGeom>
          <a:solidFill>
            <a:srgbClr val="FF0000"/>
          </a:solidFill>
          <a:ln w="9525" cap="flat" cmpd="sng">
            <a:solidFill>
              <a:srgbClr val="FF0066"/>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3807" name="直接连接符 67600"/>
          <p:cNvSpPr/>
          <p:nvPr/>
        </p:nvSpPr>
        <p:spPr>
          <a:xfrm flipV="1">
            <a:off x="7526338" y="693738"/>
            <a:ext cx="430212" cy="1150937"/>
          </a:xfrm>
          <a:prstGeom prst="line">
            <a:avLst/>
          </a:prstGeom>
          <a:ln w="9525" cap="flat" cmpd="sng">
            <a:solidFill>
              <a:schemeClr val="tx1"/>
            </a:solidFill>
            <a:prstDash val="lgDashDotDot"/>
            <a:round/>
            <a:headEnd type="none" w="med" len="med"/>
            <a:tailEnd type="none" w="med" len="med"/>
          </a:ln>
        </p:spPr>
      </p:sp>
      <p:sp>
        <p:nvSpPr>
          <p:cNvPr id="33808" name="矩形 67601"/>
          <p:cNvSpPr/>
          <p:nvPr/>
        </p:nvSpPr>
        <p:spPr>
          <a:xfrm>
            <a:off x="7885113" y="549275"/>
            <a:ext cx="404812" cy="457200"/>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A</a:t>
            </a:r>
            <a:endParaRPr lang="en-US" altLang="zh-CN" b="1">
              <a:solidFill>
                <a:schemeClr val="bg2"/>
              </a:solidFill>
              <a:latin typeface="Times New Roman" panose="02020603050405020304" pitchFamily="18" charset="0"/>
              <a:ea typeface="宋体" panose="02010600030101010101" pitchFamily="2" charset="-122"/>
            </a:endParaRPr>
          </a:p>
        </p:txBody>
      </p:sp>
      <p:sp>
        <p:nvSpPr>
          <p:cNvPr id="33809" name="直接连接符 67602"/>
          <p:cNvSpPr/>
          <p:nvPr/>
        </p:nvSpPr>
        <p:spPr>
          <a:xfrm flipV="1">
            <a:off x="7524750" y="1844675"/>
            <a:ext cx="1439863" cy="0"/>
          </a:xfrm>
          <a:prstGeom prst="line">
            <a:avLst/>
          </a:prstGeom>
          <a:ln w="9525" cap="flat" cmpd="sng">
            <a:solidFill>
              <a:schemeClr val="tx1"/>
            </a:solidFill>
            <a:prstDash val="solid"/>
            <a:round/>
            <a:headEnd type="none" w="med" len="med"/>
            <a:tailEnd type="triangle" w="med" len="med"/>
          </a:ln>
        </p:spPr>
      </p:sp>
      <p:sp>
        <p:nvSpPr>
          <p:cNvPr id="33810" name="任意多边形 67603"/>
          <p:cNvSpPr/>
          <p:nvPr/>
        </p:nvSpPr>
        <p:spPr>
          <a:xfrm>
            <a:off x="7669213" y="1557338"/>
            <a:ext cx="228600" cy="287337"/>
          </a:xfrm>
          <a:custGeom>
            <a:avLst/>
            <a:gdLst/>
            <a:ahLst/>
            <a:cxnLst/>
            <a:pathLst>
              <a:path w="144" h="181">
                <a:moveTo>
                  <a:pt x="0" y="0"/>
                </a:moveTo>
                <a:cubicBezTo>
                  <a:pt x="33" y="15"/>
                  <a:pt x="67" y="30"/>
                  <a:pt x="90" y="45"/>
                </a:cubicBezTo>
                <a:cubicBezTo>
                  <a:pt x="113" y="60"/>
                  <a:pt x="128" y="68"/>
                  <a:pt x="136" y="91"/>
                </a:cubicBezTo>
                <a:cubicBezTo>
                  <a:pt x="144" y="114"/>
                  <a:pt x="136" y="166"/>
                  <a:pt x="136" y="181"/>
                </a:cubicBezTo>
              </a:path>
            </a:pathLst>
          </a:custGeom>
          <a:noFill/>
          <a:ln w="9525" cap="flat" cmpd="sng">
            <a:solidFill>
              <a:schemeClr val="tx1"/>
            </a:solidFill>
            <a:prstDash val="solid"/>
            <a:round/>
            <a:headEnd type="arrow" w="med" len="med"/>
            <a:tailEnd type="arrow" w="med" len="med"/>
          </a:ln>
        </p:spPr>
        <p:txBody>
          <a:bodyPr/>
          <a:p>
            <a:endParaRPr lang="zh-CN" altLang="en-US"/>
          </a:p>
        </p:txBody>
      </p:sp>
      <p:graphicFrame>
        <p:nvGraphicFramePr>
          <p:cNvPr id="33811" name="对象 67604"/>
          <p:cNvGraphicFramePr/>
          <p:nvPr/>
        </p:nvGraphicFramePr>
        <p:xfrm>
          <a:off x="7812088" y="1268413"/>
          <a:ext cx="300037" cy="352425"/>
        </p:xfrm>
        <a:graphic>
          <a:graphicData uri="http://schemas.openxmlformats.org/presentationml/2006/ole">
            <mc:AlternateContent xmlns:mc="http://schemas.openxmlformats.org/markup-compatibility/2006">
              <mc:Choice xmlns:v="urn:schemas-microsoft-com:vml" Requires="v">
                <p:oleObj spid="_x0000_s3178" name="" r:id="rId9" imgW="139700" imgH="165100" progId="Equation.3">
                  <p:embed/>
                </p:oleObj>
              </mc:Choice>
              <mc:Fallback>
                <p:oleObj name="" r:id="rId9" imgW="139700" imgH="165100" progId="Equation.3">
                  <p:embed/>
                  <p:pic>
                    <p:nvPicPr>
                      <p:cNvPr id="0" name="图片 3177"/>
                      <p:cNvPicPr/>
                      <p:nvPr/>
                    </p:nvPicPr>
                    <p:blipFill>
                      <a:blip r:embed="rId10"/>
                      <a:stretch>
                        <a:fillRect/>
                      </a:stretch>
                    </p:blipFill>
                    <p:spPr>
                      <a:xfrm>
                        <a:off x="7812088" y="1268413"/>
                        <a:ext cx="300037" cy="352425"/>
                      </a:xfrm>
                      <a:prstGeom prst="rect">
                        <a:avLst/>
                      </a:prstGeom>
                      <a:noFill/>
                      <a:ln w="38100">
                        <a:noFill/>
                        <a:miter/>
                      </a:ln>
                    </p:spPr>
                  </p:pic>
                </p:oleObj>
              </mc:Fallback>
            </mc:AlternateContent>
          </a:graphicData>
        </a:graphic>
      </p:graphicFrame>
      <p:sp>
        <p:nvSpPr>
          <p:cNvPr id="33812" name="直接连接符 67605"/>
          <p:cNvSpPr/>
          <p:nvPr/>
        </p:nvSpPr>
        <p:spPr>
          <a:xfrm flipH="1" flipV="1">
            <a:off x="7308850" y="476250"/>
            <a:ext cx="576263" cy="288925"/>
          </a:xfrm>
          <a:prstGeom prst="line">
            <a:avLst/>
          </a:prstGeom>
          <a:ln w="57150" cap="flat" cmpd="thickThin">
            <a:solidFill>
              <a:srgbClr val="FF0066"/>
            </a:solidFill>
            <a:prstDash val="solid"/>
            <a:round/>
            <a:headEnd type="none" w="med" len="med"/>
            <a:tailEnd type="triangle" w="med" len="med"/>
          </a:ln>
        </p:spPr>
      </p:sp>
      <p:sp>
        <p:nvSpPr>
          <p:cNvPr id="33813" name="直接连接符 67606"/>
          <p:cNvSpPr/>
          <p:nvPr/>
        </p:nvSpPr>
        <p:spPr>
          <a:xfrm>
            <a:off x="7524750" y="1844675"/>
            <a:ext cx="647700" cy="215900"/>
          </a:xfrm>
          <a:prstGeom prst="line">
            <a:avLst/>
          </a:prstGeom>
          <a:ln w="57150" cap="flat" cmpd="thickThin">
            <a:solidFill>
              <a:srgbClr val="FF0066"/>
            </a:solidFill>
            <a:prstDash val="solid"/>
            <a:round/>
            <a:headEnd type="none" w="med" len="med"/>
            <a:tailEnd type="triangle" w="med" len="med"/>
          </a:ln>
        </p:spPr>
      </p:sp>
      <p:sp>
        <p:nvSpPr>
          <p:cNvPr id="33814" name="矩形 67607"/>
          <p:cNvSpPr/>
          <p:nvPr/>
        </p:nvSpPr>
        <p:spPr>
          <a:xfrm>
            <a:off x="8101013" y="1989138"/>
            <a:ext cx="528637" cy="457200"/>
          </a:xfrm>
          <a:prstGeom prst="rect">
            <a:avLst/>
          </a:prstGeom>
          <a:noFill/>
          <a:ln w="9525">
            <a:noFill/>
          </a:ln>
        </p:spPr>
        <p:txBody>
          <a:bodyPr wrap="none" anchor="t" anchorCtr="0">
            <a:spAutoFit/>
          </a:bodyPr>
          <a:p>
            <a:r>
              <a:rPr lang="en-US" altLang="zh-CN" b="1">
                <a:latin typeface="Times New Roman" panose="02020603050405020304" pitchFamily="18" charset="0"/>
                <a:ea typeface="宋体" panose="02010600030101010101" pitchFamily="2" charset="-122"/>
              </a:rPr>
              <a:t>F</a:t>
            </a:r>
            <a:r>
              <a:rPr lang="en-US" altLang="zh-CN" b="1" baseline="-25000">
                <a:latin typeface="Times New Roman" panose="02020603050405020304" pitchFamily="18" charset="0"/>
                <a:ea typeface="宋体" panose="02010600030101010101" pitchFamily="2" charset="-122"/>
              </a:rPr>
              <a:t>O</a:t>
            </a:r>
            <a:endParaRPr lang="en-US" altLang="zh-CN" b="1" baseline="-25000">
              <a:latin typeface="Times New Roman" panose="02020603050405020304" pitchFamily="18" charset="0"/>
              <a:ea typeface="宋体" panose="02010600030101010101" pitchFamily="2" charset="-122"/>
            </a:endParaRPr>
          </a:p>
        </p:txBody>
      </p:sp>
      <p:sp>
        <p:nvSpPr>
          <p:cNvPr id="33815" name="矩形 67608"/>
          <p:cNvSpPr/>
          <p:nvPr/>
        </p:nvSpPr>
        <p:spPr>
          <a:xfrm>
            <a:off x="6877050" y="44450"/>
            <a:ext cx="515938" cy="457200"/>
          </a:xfrm>
          <a:prstGeom prst="rect">
            <a:avLst/>
          </a:prstGeom>
          <a:noFill/>
          <a:ln w="9525">
            <a:noFill/>
          </a:ln>
        </p:spPr>
        <p:txBody>
          <a:bodyPr wrap="none" anchor="t" anchorCtr="0">
            <a:spAutoFit/>
          </a:bodyPr>
          <a:p>
            <a:r>
              <a:rPr lang="en-US" altLang="zh-CN" b="1">
                <a:latin typeface="Times New Roman" panose="02020603050405020304" pitchFamily="18" charset="0"/>
                <a:ea typeface="宋体" panose="02010600030101010101" pitchFamily="2" charset="-122"/>
              </a:rPr>
              <a:t>F</a:t>
            </a:r>
            <a:r>
              <a:rPr lang="en-US" altLang="zh-CN" b="1" baseline="-25000">
                <a:latin typeface="Times New Roman" panose="02020603050405020304" pitchFamily="18" charset="0"/>
                <a:ea typeface="宋体" panose="02010600030101010101" pitchFamily="2" charset="-122"/>
              </a:rPr>
              <a:t>A</a:t>
            </a:r>
            <a:endParaRPr lang="en-US" altLang="zh-CN" b="1" baseline="-25000">
              <a:latin typeface="Times New Roman" panose="02020603050405020304" pitchFamily="18" charset="0"/>
              <a:ea typeface="宋体" panose="02010600030101010101" pitchFamily="2" charset="-122"/>
            </a:endParaRPr>
          </a:p>
        </p:txBody>
      </p:sp>
      <p:sp>
        <p:nvSpPr>
          <p:cNvPr id="33816" name="任意多边形 67609"/>
          <p:cNvSpPr/>
          <p:nvPr/>
        </p:nvSpPr>
        <p:spPr>
          <a:xfrm>
            <a:off x="8172450" y="693738"/>
            <a:ext cx="576263" cy="433387"/>
          </a:xfrm>
          <a:custGeom>
            <a:avLst/>
            <a:gdLst/>
            <a:ahLst/>
            <a:cxnLst/>
            <a:pathLst>
              <a:path w="363" h="273">
                <a:moveTo>
                  <a:pt x="363" y="273"/>
                </a:moveTo>
                <a:cubicBezTo>
                  <a:pt x="359" y="246"/>
                  <a:pt x="355" y="220"/>
                  <a:pt x="317" y="182"/>
                </a:cubicBezTo>
                <a:cubicBezTo>
                  <a:pt x="279" y="144"/>
                  <a:pt x="189" y="76"/>
                  <a:pt x="136" y="46"/>
                </a:cubicBezTo>
                <a:cubicBezTo>
                  <a:pt x="83" y="16"/>
                  <a:pt x="23" y="8"/>
                  <a:pt x="0" y="0"/>
                </a:cubicBezTo>
              </a:path>
            </a:pathLst>
          </a:custGeom>
          <a:noFill/>
          <a:ln w="38100" cap="flat" cmpd="sng">
            <a:solidFill>
              <a:srgbClr val="FF0066"/>
            </a:solidFill>
            <a:prstDash val="solid"/>
            <a:round/>
            <a:headEnd type="none" w="med" len="med"/>
            <a:tailEnd type="triangle" w="med" len="med"/>
          </a:ln>
        </p:spPr>
        <p:txBody>
          <a:bodyPr/>
          <a:p>
            <a:endParaRPr lang="zh-CN" altLang="en-US"/>
          </a:p>
        </p:txBody>
      </p:sp>
      <p:sp>
        <p:nvSpPr>
          <p:cNvPr id="33817" name="直接连接符 67610"/>
          <p:cNvSpPr/>
          <p:nvPr/>
        </p:nvSpPr>
        <p:spPr>
          <a:xfrm flipH="1" flipV="1">
            <a:off x="7237413" y="620713"/>
            <a:ext cx="647700" cy="360362"/>
          </a:xfrm>
          <a:prstGeom prst="line">
            <a:avLst/>
          </a:prstGeom>
          <a:ln w="28575" cap="flat" cmpd="sng">
            <a:solidFill>
              <a:srgbClr val="CC0099"/>
            </a:solidFill>
            <a:prstDash val="solid"/>
            <a:round/>
            <a:headEnd type="none" w="med" len="med"/>
            <a:tailEnd type="triangle" w="med" len="med"/>
          </a:ln>
        </p:spPr>
      </p:sp>
      <p:graphicFrame>
        <p:nvGraphicFramePr>
          <p:cNvPr id="33818" name="对象 67611"/>
          <p:cNvGraphicFramePr/>
          <p:nvPr/>
        </p:nvGraphicFramePr>
        <p:xfrm>
          <a:off x="6732588" y="476250"/>
          <a:ext cx="381000" cy="461963"/>
        </p:xfrm>
        <a:graphic>
          <a:graphicData uri="http://schemas.openxmlformats.org/presentationml/2006/ole">
            <mc:AlternateContent xmlns:mc="http://schemas.openxmlformats.org/markup-compatibility/2006">
              <mc:Choice xmlns:v="urn:schemas-microsoft-com:vml" Requires="v">
                <p:oleObj spid="_x0000_s3180" name="" r:id="rId11" imgW="177800" imgH="215265" progId="Equation.3">
                  <p:embed/>
                </p:oleObj>
              </mc:Choice>
              <mc:Fallback>
                <p:oleObj name="" r:id="rId11" imgW="177800" imgH="215265" progId="Equation.3">
                  <p:embed/>
                  <p:pic>
                    <p:nvPicPr>
                      <p:cNvPr id="0" name="图片 3179"/>
                      <p:cNvPicPr/>
                      <p:nvPr/>
                    </p:nvPicPr>
                    <p:blipFill>
                      <a:blip r:embed="rId12"/>
                      <a:stretch>
                        <a:fillRect/>
                      </a:stretch>
                    </p:blipFill>
                    <p:spPr>
                      <a:xfrm>
                        <a:off x="6732588" y="476250"/>
                        <a:ext cx="381000" cy="461963"/>
                      </a:xfrm>
                      <a:prstGeom prst="rect">
                        <a:avLst/>
                      </a:prstGeom>
                      <a:noFill/>
                      <a:ln w="38100">
                        <a:noFill/>
                        <a:miter/>
                      </a:ln>
                    </p:spPr>
                  </p:pic>
                </p:oleObj>
              </mc:Fallback>
            </mc:AlternateContent>
          </a:graphicData>
        </a:graphic>
      </p:graphicFrame>
      <p:graphicFrame>
        <p:nvGraphicFramePr>
          <p:cNvPr id="67613" name="对象 67612"/>
          <p:cNvGraphicFramePr/>
          <p:nvPr/>
        </p:nvGraphicFramePr>
        <p:xfrm>
          <a:off x="482600" y="1225550"/>
          <a:ext cx="1712913" cy="460375"/>
        </p:xfrm>
        <a:graphic>
          <a:graphicData uri="http://schemas.openxmlformats.org/presentationml/2006/ole">
            <mc:AlternateContent xmlns:mc="http://schemas.openxmlformats.org/markup-compatibility/2006">
              <mc:Choice xmlns:v="urn:schemas-microsoft-com:vml" Requires="v">
                <p:oleObj spid="_x0000_s3181" name="" r:id="rId13" imgW="798830" imgH="215900" progId="Equation.3">
                  <p:embed/>
                </p:oleObj>
              </mc:Choice>
              <mc:Fallback>
                <p:oleObj name="" r:id="rId13" imgW="798830" imgH="215900" progId="Equation.3">
                  <p:embed/>
                  <p:pic>
                    <p:nvPicPr>
                      <p:cNvPr id="0" name="图片 3180"/>
                      <p:cNvPicPr/>
                      <p:nvPr/>
                    </p:nvPicPr>
                    <p:blipFill>
                      <a:blip r:embed="rId14"/>
                      <a:stretch>
                        <a:fillRect/>
                      </a:stretch>
                    </p:blipFill>
                    <p:spPr>
                      <a:xfrm>
                        <a:off x="482600" y="1225550"/>
                        <a:ext cx="1712913" cy="460375"/>
                      </a:xfrm>
                      <a:prstGeom prst="rect">
                        <a:avLst/>
                      </a:prstGeom>
                      <a:noFill/>
                      <a:ln w="38100">
                        <a:noFill/>
                        <a:miter/>
                      </a:ln>
                    </p:spPr>
                  </p:pic>
                </p:oleObj>
              </mc:Fallback>
            </mc:AlternateContent>
          </a:graphicData>
        </a:graphic>
      </p:graphicFrame>
      <p:graphicFrame>
        <p:nvGraphicFramePr>
          <p:cNvPr id="67614" name="对象 67613"/>
          <p:cNvGraphicFramePr/>
          <p:nvPr/>
        </p:nvGraphicFramePr>
        <p:xfrm>
          <a:off x="34925" y="1557338"/>
          <a:ext cx="6692900" cy="977900"/>
        </p:xfrm>
        <a:graphic>
          <a:graphicData uri="http://schemas.openxmlformats.org/presentationml/2006/ole">
            <mc:AlternateContent xmlns:mc="http://schemas.openxmlformats.org/markup-compatibility/2006">
              <mc:Choice xmlns:v="urn:schemas-microsoft-com:vml" Requires="v">
                <p:oleObj spid="_x0000_s3182" name="" r:id="rId15" imgW="3454400" imgH="457200" progId="Equation.3">
                  <p:embed/>
                </p:oleObj>
              </mc:Choice>
              <mc:Fallback>
                <p:oleObj name="" r:id="rId15" imgW="3454400" imgH="457200" progId="Equation.3">
                  <p:embed/>
                  <p:pic>
                    <p:nvPicPr>
                      <p:cNvPr id="0" name="图片 3181"/>
                      <p:cNvPicPr/>
                      <p:nvPr/>
                    </p:nvPicPr>
                    <p:blipFill>
                      <a:blip r:embed="rId16"/>
                      <a:stretch>
                        <a:fillRect/>
                      </a:stretch>
                    </p:blipFill>
                    <p:spPr>
                      <a:xfrm>
                        <a:off x="34925" y="1557338"/>
                        <a:ext cx="6692900" cy="977900"/>
                      </a:xfrm>
                      <a:prstGeom prst="rect">
                        <a:avLst/>
                      </a:prstGeom>
                      <a:noFill/>
                      <a:ln w="38100">
                        <a:noFill/>
                        <a:miter/>
                      </a:ln>
                    </p:spPr>
                  </p:pic>
                </p:oleObj>
              </mc:Fallback>
            </mc:AlternateContent>
          </a:graphicData>
        </a:graphic>
      </p:graphicFrame>
      <p:graphicFrame>
        <p:nvGraphicFramePr>
          <p:cNvPr id="67615" name="对象 67614"/>
          <p:cNvGraphicFramePr/>
          <p:nvPr/>
        </p:nvGraphicFramePr>
        <p:xfrm>
          <a:off x="107950" y="3141663"/>
          <a:ext cx="5489575" cy="760412"/>
        </p:xfrm>
        <a:graphic>
          <a:graphicData uri="http://schemas.openxmlformats.org/presentationml/2006/ole">
            <mc:AlternateContent xmlns:mc="http://schemas.openxmlformats.org/markup-compatibility/2006">
              <mc:Choice xmlns:v="urn:schemas-microsoft-com:vml" Requires="v">
                <p:oleObj spid="_x0000_s3183" name="" r:id="rId17" imgW="2562860" imgH="355600" progId="Equation.3">
                  <p:embed/>
                </p:oleObj>
              </mc:Choice>
              <mc:Fallback>
                <p:oleObj name="" r:id="rId17" imgW="2562860" imgH="355600" progId="Equation.3">
                  <p:embed/>
                  <p:pic>
                    <p:nvPicPr>
                      <p:cNvPr id="0" name="图片 3182"/>
                      <p:cNvPicPr/>
                      <p:nvPr/>
                    </p:nvPicPr>
                    <p:blipFill>
                      <a:blip r:embed="rId18"/>
                      <a:stretch>
                        <a:fillRect/>
                      </a:stretch>
                    </p:blipFill>
                    <p:spPr>
                      <a:xfrm>
                        <a:off x="107950" y="3141663"/>
                        <a:ext cx="5489575" cy="760412"/>
                      </a:xfrm>
                      <a:prstGeom prst="rect">
                        <a:avLst/>
                      </a:prstGeom>
                      <a:noFill/>
                      <a:ln w="38100">
                        <a:noFill/>
                        <a:miter/>
                      </a:ln>
                    </p:spPr>
                  </p:pic>
                </p:oleObj>
              </mc:Fallback>
            </mc:AlternateContent>
          </a:graphicData>
        </a:graphic>
      </p:graphicFrame>
      <p:graphicFrame>
        <p:nvGraphicFramePr>
          <p:cNvPr id="67616" name="对象 67615"/>
          <p:cNvGraphicFramePr/>
          <p:nvPr/>
        </p:nvGraphicFramePr>
        <p:xfrm>
          <a:off x="5613400" y="2708275"/>
          <a:ext cx="542925" cy="406400"/>
        </p:xfrm>
        <a:graphic>
          <a:graphicData uri="http://schemas.openxmlformats.org/presentationml/2006/ole">
            <mc:AlternateContent xmlns:mc="http://schemas.openxmlformats.org/markup-compatibility/2006">
              <mc:Choice xmlns:v="urn:schemas-microsoft-com:vml" Requires="v">
                <p:oleObj spid="_x0000_s3179" name="" r:id="rId19" imgW="254000" imgH="190500" progId="Equation.3">
                  <p:embed/>
                </p:oleObj>
              </mc:Choice>
              <mc:Fallback>
                <p:oleObj name="" r:id="rId19" imgW="254000" imgH="190500" progId="Equation.3">
                  <p:embed/>
                  <p:pic>
                    <p:nvPicPr>
                      <p:cNvPr id="0" name="图片 3178"/>
                      <p:cNvPicPr/>
                      <p:nvPr/>
                    </p:nvPicPr>
                    <p:blipFill>
                      <a:blip r:embed="rId20"/>
                      <a:stretch>
                        <a:fillRect/>
                      </a:stretch>
                    </p:blipFill>
                    <p:spPr>
                      <a:xfrm>
                        <a:off x="5613400" y="2708275"/>
                        <a:ext cx="542925" cy="406400"/>
                      </a:xfrm>
                      <a:prstGeom prst="rect">
                        <a:avLst/>
                      </a:prstGeom>
                      <a:noFill/>
                      <a:ln w="38100">
                        <a:noFill/>
                        <a:miter/>
                      </a:ln>
                    </p:spPr>
                  </p:pic>
                </p:oleObj>
              </mc:Fallback>
            </mc:AlternateContent>
          </a:graphicData>
        </a:graphic>
      </p:graphicFrame>
      <p:sp>
        <p:nvSpPr>
          <p:cNvPr id="11296" name="矩形 67616"/>
          <p:cNvSpPr/>
          <p:nvPr/>
        </p:nvSpPr>
        <p:spPr>
          <a:xfrm>
            <a:off x="3492500" y="3789363"/>
            <a:ext cx="2376488" cy="519112"/>
          </a:xfrm>
          <a:prstGeom prst="rect">
            <a:avLst/>
          </a:prstGeom>
          <a:noFill/>
          <a:ln w="9525">
            <a:noFill/>
          </a:ln>
        </p:spPr>
        <p:txBody>
          <a:bodyPr anchor="t" anchorCtr="0">
            <a:spAutoFit/>
          </a:bodyPr>
          <a:p>
            <a:r>
              <a:rPr lang="zh-CN" altLang="en-US" sz="2800" b="1" dirty="0">
                <a:solidFill>
                  <a:schemeClr val="accent2"/>
                </a:solidFill>
                <a:latin typeface="微软雅黑" panose="020B0503020204020204" pitchFamily="34" charset="-122"/>
                <a:ea typeface="微软雅黑" panose="020B0503020204020204" pitchFamily="34" charset="-122"/>
              </a:rPr>
              <a:t> 若     常量</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graphicFrame>
        <p:nvGraphicFramePr>
          <p:cNvPr id="67618" name="对象 67617"/>
          <p:cNvGraphicFramePr/>
          <p:nvPr/>
        </p:nvGraphicFramePr>
        <p:xfrm>
          <a:off x="4140200" y="3860800"/>
          <a:ext cx="434975" cy="352425"/>
        </p:xfrm>
        <a:graphic>
          <a:graphicData uri="http://schemas.openxmlformats.org/presentationml/2006/ole">
            <mc:AlternateContent xmlns:mc="http://schemas.openxmlformats.org/markup-compatibility/2006">
              <mc:Choice xmlns:v="urn:schemas-microsoft-com:vml" Requires="v">
                <p:oleObj spid="_x0000_s3184" name="" r:id="rId21" imgW="203200" imgH="165100" progId="Equation.3">
                  <p:embed/>
                </p:oleObj>
              </mc:Choice>
              <mc:Fallback>
                <p:oleObj name="" r:id="rId21" imgW="203200" imgH="165100" progId="Equation.3">
                  <p:embed/>
                  <p:pic>
                    <p:nvPicPr>
                      <p:cNvPr id="0" name="图片 3183"/>
                      <p:cNvPicPr/>
                      <p:nvPr/>
                    </p:nvPicPr>
                    <p:blipFill>
                      <a:blip r:embed="rId6"/>
                      <a:stretch>
                        <a:fillRect/>
                      </a:stretch>
                    </p:blipFill>
                    <p:spPr>
                      <a:xfrm>
                        <a:off x="4140200" y="3860800"/>
                        <a:ext cx="434975" cy="352425"/>
                      </a:xfrm>
                      <a:prstGeom prst="rect">
                        <a:avLst/>
                      </a:prstGeom>
                      <a:noFill/>
                      <a:ln w="38100">
                        <a:noFill/>
                        <a:miter/>
                      </a:ln>
                    </p:spPr>
                  </p:pic>
                </p:oleObj>
              </mc:Fallback>
            </mc:AlternateContent>
          </a:graphicData>
        </a:graphic>
      </p:graphicFrame>
      <p:sp>
        <p:nvSpPr>
          <p:cNvPr id="67619" name="椭圆 67618"/>
          <p:cNvSpPr/>
          <p:nvPr/>
        </p:nvSpPr>
        <p:spPr>
          <a:xfrm>
            <a:off x="7453313" y="4510088"/>
            <a:ext cx="71437" cy="144462"/>
          </a:xfrm>
          <a:prstGeom prst="ellipse">
            <a:avLst/>
          </a:prstGeom>
          <a:solidFill>
            <a:srgbClr val="FF0000"/>
          </a:solidFill>
          <a:ln w="9525" cap="flat" cmpd="sng">
            <a:solidFill>
              <a:srgbClr val="FF0066"/>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7620" name="矩形 67619"/>
          <p:cNvSpPr/>
          <p:nvPr/>
        </p:nvSpPr>
        <p:spPr>
          <a:xfrm>
            <a:off x="6805613" y="4510088"/>
            <a:ext cx="338137" cy="457200"/>
          </a:xfrm>
          <a:prstGeom prst="rect">
            <a:avLst/>
          </a:prstGeom>
          <a:noFill/>
          <a:ln w="9525">
            <a:noFill/>
          </a:ln>
        </p:spPr>
        <p:txBody>
          <a:bodyPr wrap="none" anchor="t" anchorCtr="0">
            <a:spAutoFit/>
          </a:bodyPr>
          <a:p>
            <a:r>
              <a:rPr lang="en-US" altLang="zh-CN" b="1">
                <a:latin typeface="华文琥珀" charset="-122"/>
                <a:ea typeface="华文琥珀" charset="-122"/>
              </a:rPr>
              <a:t>O</a:t>
            </a:r>
            <a:endParaRPr lang="en-US" altLang="zh-CN" b="1">
              <a:latin typeface="华文琥珀" charset="-122"/>
              <a:ea typeface="华文琥珀" charset="-122"/>
            </a:endParaRPr>
          </a:p>
        </p:txBody>
      </p:sp>
      <p:graphicFrame>
        <p:nvGraphicFramePr>
          <p:cNvPr id="67621" name="对象 67620"/>
          <p:cNvGraphicFramePr/>
          <p:nvPr/>
        </p:nvGraphicFramePr>
        <p:xfrm>
          <a:off x="8745538" y="3646488"/>
          <a:ext cx="434975" cy="352425"/>
        </p:xfrm>
        <a:graphic>
          <a:graphicData uri="http://schemas.openxmlformats.org/presentationml/2006/ole">
            <mc:AlternateContent xmlns:mc="http://schemas.openxmlformats.org/markup-compatibility/2006">
              <mc:Choice xmlns:v="urn:schemas-microsoft-com:vml" Requires="v">
                <p:oleObj spid="_x0000_s3185" name="" r:id="rId22" imgW="203200" imgH="165100" progId="Equation.3">
                  <p:embed/>
                </p:oleObj>
              </mc:Choice>
              <mc:Fallback>
                <p:oleObj name="" r:id="rId22" imgW="203200" imgH="165100" progId="Equation.3">
                  <p:embed/>
                  <p:pic>
                    <p:nvPicPr>
                      <p:cNvPr id="0" name="图片 3184"/>
                      <p:cNvPicPr/>
                      <p:nvPr/>
                    </p:nvPicPr>
                    <p:blipFill>
                      <a:blip r:embed="rId6"/>
                      <a:stretch>
                        <a:fillRect/>
                      </a:stretch>
                    </p:blipFill>
                    <p:spPr>
                      <a:xfrm>
                        <a:off x="8745538" y="3646488"/>
                        <a:ext cx="434975" cy="352425"/>
                      </a:xfrm>
                      <a:prstGeom prst="rect">
                        <a:avLst/>
                      </a:prstGeom>
                      <a:noFill/>
                      <a:ln w="38100">
                        <a:noFill/>
                        <a:miter/>
                      </a:ln>
                    </p:spPr>
                  </p:pic>
                </p:oleObj>
              </mc:Fallback>
            </mc:AlternateContent>
          </a:graphicData>
        </a:graphic>
      </p:graphicFrame>
      <p:sp>
        <p:nvSpPr>
          <p:cNvPr id="67622" name="任意多边形 67621"/>
          <p:cNvSpPr/>
          <p:nvPr/>
        </p:nvSpPr>
        <p:spPr>
          <a:xfrm>
            <a:off x="8101013" y="2997200"/>
            <a:ext cx="576262" cy="433388"/>
          </a:xfrm>
          <a:custGeom>
            <a:avLst/>
            <a:gdLst/>
            <a:ahLst/>
            <a:cxnLst/>
            <a:pathLst>
              <a:path w="363" h="273">
                <a:moveTo>
                  <a:pt x="363" y="273"/>
                </a:moveTo>
                <a:cubicBezTo>
                  <a:pt x="359" y="246"/>
                  <a:pt x="355" y="220"/>
                  <a:pt x="317" y="182"/>
                </a:cubicBezTo>
                <a:cubicBezTo>
                  <a:pt x="279" y="144"/>
                  <a:pt x="189" y="76"/>
                  <a:pt x="136" y="46"/>
                </a:cubicBezTo>
                <a:cubicBezTo>
                  <a:pt x="83" y="16"/>
                  <a:pt x="23" y="8"/>
                  <a:pt x="0" y="0"/>
                </a:cubicBezTo>
              </a:path>
            </a:pathLst>
          </a:custGeom>
          <a:noFill/>
          <a:ln w="38100" cap="flat" cmpd="sng">
            <a:solidFill>
              <a:schemeClr val="tx1"/>
            </a:solidFill>
            <a:prstDash val="solid"/>
            <a:round/>
            <a:headEnd type="none" w="med" len="med"/>
            <a:tailEnd type="triangle" w="med" len="med"/>
          </a:ln>
        </p:spPr>
        <p:txBody>
          <a:bodyPr/>
          <a:p>
            <a:endParaRPr lang="zh-CN" altLang="en-US"/>
          </a:p>
        </p:txBody>
      </p:sp>
      <p:graphicFrame>
        <p:nvGraphicFramePr>
          <p:cNvPr id="67623" name="对象 67622"/>
          <p:cNvGraphicFramePr/>
          <p:nvPr/>
        </p:nvGraphicFramePr>
        <p:xfrm>
          <a:off x="8532813" y="2925763"/>
          <a:ext cx="327025" cy="298450"/>
        </p:xfrm>
        <a:graphic>
          <a:graphicData uri="http://schemas.openxmlformats.org/presentationml/2006/ole">
            <mc:AlternateContent xmlns:mc="http://schemas.openxmlformats.org/markup-compatibility/2006">
              <mc:Choice xmlns:v="urn:schemas-microsoft-com:vml" Requires="v">
                <p:oleObj spid="_x0000_s3186" name="" r:id="rId23" imgW="152400" imgH="139700" progId="Equation.3">
                  <p:embed/>
                </p:oleObj>
              </mc:Choice>
              <mc:Fallback>
                <p:oleObj name="" r:id="rId23" imgW="152400" imgH="139700" progId="Equation.3">
                  <p:embed/>
                  <p:pic>
                    <p:nvPicPr>
                      <p:cNvPr id="0" name="图片 3185"/>
                      <p:cNvPicPr/>
                      <p:nvPr/>
                    </p:nvPicPr>
                    <p:blipFill>
                      <a:blip r:embed="rId8"/>
                      <a:stretch>
                        <a:fillRect/>
                      </a:stretch>
                    </p:blipFill>
                    <p:spPr>
                      <a:xfrm>
                        <a:off x="8532813" y="2925763"/>
                        <a:ext cx="327025" cy="298450"/>
                      </a:xfrm>
                      <a:prstGeom prst="rect">
                        <a:avLst/>
                      </a:prstGeom>
                      <a:noFill/>
                      <a:ln w="38100">
                        <a:noFill/>
                        <a:miter/>
                      </a:ln>
                    </p:spPr>
                  </p:pic>
                </p:oleObj>
              </mc:Fallback>
            </mc:AlternateContent>
          </a:graphicData>
        </a:graphic>
      </p:graphicFrame>
      <p:sp>
        <p:nvSpPr>
          <p:cNvPr id="67624" name="椭圆 67623"/>
          <p:cNvSpPr/>
          <p:nvPr/>
        </p:nvSpPr>
        <p:spPr>
          <a:xfrm>
            <a:off x="7885113" y="3502025"/>
            <a:ext cx="73025" cy="71438"/>
          </a:xfrm>
          <a:prstGeom prst="ellipse">
            <a:avLst/>
          </a:prstGeom>
          <a:solidFill>
            <a:srgbClr val="FF0000"/>
          </a:solidFill>
          <a:ln w="9525" cap="flat" cmpd="sng">
            <a:solidFill>
              <a:srgbClr val="FF0066"/>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7625" name="直接连接符 67624"/>
          <p:cNvSpPr/>
          <p:nvPr/>
        </p:nvSpPr>
        <p:spPr>
          <a:xfrm flipV="1">
            <a:off x="7526338" y="3430588"/>
            <a:ext cx="430212" cy="1150937"/>
          </a:xfrm>
          <a:prstGeom prst="line">
            <a:avLst/>
          </a:prstGeom>
          <a:ln w="9525" cap="flat" cmpd="sng">
            <a:solidFill>
              <a:schemeClr val="tx1"/>
            </a:solidFill>
            <a:prstDash val="lgDashDotDot"/>
            <a:round/>
            <a:headEnd type="none" w="med" len="med"/>
            <a:tailEnd type="none" w="med" len="med"/>
          </a:ln>
        </p:spPr>
      </p:sp>
      <p:sp>
        <p:nvSpPr>
          <p:cNvPr id="67626" name="矩形 67625"/>
          <p:cNvSpPr/>
          <p:nvPr/>
        </p:nvSpPr>
        <p:spPr>
          <a:xfrm>
            <a:off x="7885113" y="3286125"/>
            <a:ext cx="404812" cy="457200"/>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A</a:t>
            </a:r>
            <a:endParaRPr lang="en-US" altLang="zh-CN" b="1">
              <a:solidFill>
                <a:schemeClr val="bg2"/>
              </a:solidFill>
              <a:latin typeface="Times New Roman" panose="02020603050405020304" pitchFamily="18" charset="0"/>
              <a:ea typeface="宋体" panose="02010600030101010101" pitchFamily="2" charset="-122"/>
            </a:endParaRPr>
          </a:p>
        </p:txBody>
      </p:sp>
      <p:sp>
        <p:nvSpPr>
          <p:cNvPr id="67627" name="直接连接符 67626"/>
          <p:cNvSpPr/>
          <p:nvPr/>
        </p:nvSpPr>
        <p:spPr>
          <a:xfrm flipH="1" flipV="1">
            <a:off x="7308850" y="3213100"/>
            <a:ext cx="576263" cy="288925"/>
          </a:xfrm>
          <a:prstGeom prst="line">
            <a:avLst/>
          </a:prstGeom>
          <a:ln w="57150" cap="flat" cmpd="thickThin">
            <a:solidFill>
              <a:srgbClr val="FF0066"/>
            </a:solidFill>
            <a:prstDash val="solid"/>
            <a:round/>
            <a:headEnd type="none" w="med" len="med"/>
            <a:tailEnd type="triangle" w="med" len="med"/>
          </a:ln>
        </p:spPr>
      </p:sp>
      <p:sp>
        <p:nvSpPr>
          <p:cNvPr id="67628" name="直接连接符 67627"/>
          <p:cNvSpPr/>
          <p:nvPr/>
        </p:nvSpPr>
        <p:spPr>
          <a:xfrm>
            <a:off x="7524750" y="4581525"/>
            <a:ext cx="647700" cy="215900"/>
          </a:xfrm>
          <a:prstGeom prst="line">
            <a:avLst/>
          </a:prstGeom>
          <a:ln w="57150" cap="flat" cmpd="thickThin">
            <a:solidFill>
              <a:srgbClr val="FF0066"/>
            </a:solidFill>
            <a:prstDash val="solid"/>
            <a:round/>
            <a:headEnd type="none" w="med" len="med"/>
            <a:tailEnd type="triangle" w="med" len="med"/>
          </a:ln>
        </p:spPr>
      </p:sp>
      <p:sp>
        <p:nvSpPr>
          <p:cNvPr id="67629" name="矩形 67628"/>
          <p:cNvSpPr/>
          <p:nvPr/>
        </p:nvSpPr>
        <p:spPr>
          <a:xfrm>
            <a:off x="8245475" y="4797425"/>
            <a:ext cx="528638" cy="457200"/>
          </a:xfrm>
          <a:prstGeom prst="rect">
            <a:avLst/>
          </a:prstGeom>
          <a:noFill/>
          <a:ln w="9525">
            <a:noFill/>
          </a:ln>
        </p:spPr>
        <p:txBody>
          <a:bodyPr wrap="none" anchor="t" anchorCtr="0">
            <a:spAutoFit/>
          </a:bodyPr>
          <a:p>
            <a:r>
              <a:rPr lang="en-US" altLang="zh-CN" b="1">
                <a:latin typeface="Times New Roman" panose="02020603050405020304" pitchFamily="18" charset="0"/>
                <a:ea typeface="宋体" panose="02010600030101010101" pitchFamily="2" charset="-122"/>
              </a:rPr>
              <a:t>F</a:t>
            </a:r>
            <a:r>
              <a:rPr lang="en-US" altLang="zh-CN" b="1" baseline="-25000">
                <a:latin typeface="Times New Roman" panose="02020603050405020304" pitchFamily="18" charset="0"/>
                <a:ea typeface="宋体" panose="02010600030101010101" pitchFamily="2" charset="-122"/>
              </a:rPr>
              <a:t>O</a:t>
            </a:r>
            <a:endParaRPr lang="en-US" altLang="zh-CN" b="1" baseline="-25000">
              <a:latin typeface="Times New Roman" panose="02020603050405020304" pitchFamily="18" charset="0"/>
              <a:ea typeface="宋体" panose="02010600030101010101" pitchFamily="2" charset="-122"/>
            </a:endParaRPr>
          </a:p>
        </p:txBody>
      </p:sp>
      <p:sp>
        <p:nvSpPr>
          <p:cNvPr id="67630" name="矩形 67629"/>
          <p:cNvSpPr/>
          <p:nvPr/>
        </p:nvSpPr>
        <p:spPr>
          <a:xfrm>
            <a:off x="6877050" y="2781300"/>
            <a:ext cx="515938" cy="457200"/>
          </a:xfrm>
          <a:prstGeom prst="rect">
            <a:avLst/>
          </a:prstGeom>
          <a:noFill/>
          <a:ln w="9525">
            <a:noFill/>
          </a:ln>
        </p:spPr>
        <p:txBody>
          <a:bodyPr wrap="none" anchor="t" anchorCtr="0">
            <a:spAutoFit/>
          </a:bodyPr>
          <a:p>
            <a:r>
              <a:rPr lang="en-US" altLang="zh-CN" b="1">
                <a:latin typeface="Times New Roman" panose="02020603050405020304" pitchFamily="18" charset="0"/>
                <a:ea typeface="宋体" panose="02010600030101010101" pitchFamily="2" charset="-122"/>
              </a:rPr>
              <a:t>F</a:t>
            </a:r>
            <a:r>
              <a:rPr lang="en-US" altLang="zh-CN" b="1" baseline="-25000">
                <a:latin typeface="Times New Roman" panose="02020603050405020304" pitchFamily="18" charset="0"/>
                <a:ea typeface="宋体" panose="02010600030101010101" pitchFamily="2" charset="-122"/>
              </a:rPr>
              <a:t>A</a:t>
            </a:r>
            <a:endParaRPr lang="en-US" altLang="zh-CN" b="1" baseline="-25000">
              <a:latin typeface="Times New Roman" panose="02020603050405020304" pitchFamily="18" charset="0"/>
              <a:ea typeface="宋体" panose="02010600030101010101" pitchFamily="2" charset="-122"/>
            </a:endParaRPr>
          </a:p>
        </p:txBody>
      </p:sp>
      <p:sp>
        <p:nvSpPr>
          <p:cNvPr id="67631" name="任意多边形 67630"/>
          <p:cNvSpPr/>
          <p:nvPr/>
        </p:nvSpPr>
        <p:spPr>
          <a:xfrm>
            <a:off x="8172450" y="3430588"/>
            <a:ext cx="576263" cy="433387"/>
          </a:xfrm>
          <a:custGeom>
            <a:avLst/>
            <a:gdLst/>
            <a:ahLst/>
            <a:cxnLst/>
            <a:pathLst>
              <a:path w="363" h="273">
                <a:moveTo>
                  <a:pt x="363" y="273"/>
                </a:moveTo>
                <a:cubicBezTo>
                  <a:pt x="359" y="246"/>
                  <a:pt x="355" y="220"/>
                  <a:pt x="317" y="182"/>
                </a:cubicBezTo>
                <a:cubicBezTo>
                  <a:pt x="279" y="144"/>
                  <a:pt x="189" y="76"/>
                  <a:pt x="136" y="46"/>
                </a:cubicBezTo>
                <a:cubicBezTo>
                  <a:pt x="83" y="16"/>
                  <a:pt x="23" y="8"/>
                  <a:pt x="0" y="0"/>
                </a:cubicBezTo>
              </a:path>
            </a:pathLst>
          </a:custGeom>
          <a:noFill/>
          <a:ln w="38100" cap="flat" cmpd="sng">
            <a:solidFill>
              <a:srgbClr val="FF0066"/>
            </a:solidFill>
            <a:prstDash val="solid"/>
            <a:round/>
            <a:headEnd type="none" w="med" len="med"/>
            <a:tailEnd type="triangle" w="med" len="med"/>
          </a:ln>
        </p:spPr>
        <p:txBody>
          <a:bodyPr/>
          <a:p>
            <a:endParaRPr lang="zh-CN" altLang="en-US"/>
          </a:p>
        </p:txBody>
      </p:sp>
      <p:sp>
        <p:nvSpPr>
          <p:cNvPr id="67632" name="直接连接符 67631"/>
          <p:cNvSpPr/>
          <p:nvPr/>
        </p:nvSpPr>
        <p:spPr>
          <a:xfrm flipH="1" flipV="1">
            <a:off x="7885113" y="3070225"/>
            <a:ext cx="0" cy="431800"/>
          </a:xfrm>
          <a:prstGeom prst="line">
            <a:avLst/>
          </a:prstGeom>
          <a:ln w="28575" cap="flat" cmpd="sng">
            <a:solidFill>
              <a:srgbClr val="CC0099"/>
            </a:solidFill>
            <a:prstDash val="solid"/>
            <a:round/>
            <a:headEnd type="none" w="med" len="med"/>
            <a:tailEnd type="triangle" w="med" len="med"/>
          </a:ln>
        </p:spPr>
      </p:sp>
      <p:graphicFrame>
        <p:nvGraphicFramePr>
          <p:cNvPr id="67633" name="对象 67632"/>
          <p:cNvGraphicFramePr/>
          <p:nvPr/>
        </p:nvGraphicFramePr>
        <p:xfrm>
          <a:off x="7669213" y="2782888"/>
          <a:ext cx="381000" cy="461962"/>
        </p:xfrm>
        <a:graphic>
          <a:graphicData uri="http://schemas.openxmlformats.org/presentationml/2006/ole">
            <mc:AlternateContent xmlns:mc="http://schemas.openxmlformats.org/markup-compatibility/2006">
              <mc:Choice xmlns:v="urn:schemas-microsoft-com:vml" Requires="v">
                <p:oleObj spid="_x0000_s3187" name="" r:id="rId24" imgW="177800" imgH="215265" progId="Equation.3">
                  <p:embed/>
                </p:oleObj>
              </mc:Choice>
              <mc:Fallback>
                <p:oleObj name="" r:id="rId24" imgW="177800" imgH="215265" progId="Equation.3">
                  <p:embed/>
                  <p:pic>
                    <p:nvPicPr>
                      <p:cNvPr id="0" name="图片 3186"/>
                      <p:cNvPicPr/>
                      <p:nvPr/>
                    </p:nvPicPr>
                    <p:blipFill>
                      <a:blip r:embed="rId12"/>
                      <a:stretch>
                        <a:fillRect/>
                      </a:stretch>
                    </p:blipFill>
                    <p:spPr>
                      <a:xfrm>
                        <a:off x="7669213" y="2782888"/>
                        <a:ext cx="381000" cy="461962"/>
                      </a:xfrm>
                      <a:prstGeom prst="rect">
                        <a:avLst/>
                      </a:prstGeom>
                      <a:noFill/>
                      <a:ln w="38100">
                        <a:noFill/>
                        <a:miter/>
                      </a:ln>
                    </p:spPr>
                  </p:pic>
                </p:oleObj>
              </mc:Fallback>
            </mc:AlternateContent>
          </a:graphicData>
        </a:graphic>
      </p:graphicFrame>
      <p:sp>
        <p:nvSpPr>
          <p:cNvPr id="67634" name="直接连接符 67633"/>
          <p:cNvSpPr/>
          <p:nvPr/>
        </p:nvSpPr>
        <p:spPr>
          <a:xfrm flipV="1">
            <a:off x="7524750" y="3933825"/>
            <a:ext cx="649288" cy="649288"/>
          </a:xfrm>
          <a:prstGeom prst="line">
            <a:avLst/>
          </a:prstGeom>
          <a:ln w="9525" cap="flat" cmpd="sng">
            <a:solidFill>
              <a:schemeClr val="tx1"/>
            </a:solidFill>
            <a:prstDash val="solid"/>
            <a:round/>
            <a:headEnd type="none" w="med" len="med"/>
            <a:tailEnd type="triangle" w="med" len="med"/>
          </a:ln>
        </p:spPr>
      </p:sp>
      <p:graphicFrame>
        <p:nvGraphicFramePr>
          <p:cNvPr id="67635" name="对象 67634"/>
          <p:cNvGraphicFramePr/>
          <p:nvPr/>
        </p:nvGraphicFramePr>
        <p:xfrm>
          <a:off x="8151813" y="3778250"/>
          <a:ext cx="381000" cy="488950"/>
        </p:xfrm>
        <a:graphic>
          <a:graphicData uri="http://schemas.openxmlformats.org/presentationml/2006/ole">
            <mc:AlternateContent xmlns:mc="http://schemas.openxmlformats.org/markup-compatibility/2006">
              <mc:Choice xmlns:v="urn:schemas-microsoft-com:vml" Requires="v">
                <p:oleObj spid="_x0000_s3188" name="" r:id="rId25" imgW="177800" imgH="227965" progId="Equation.3">
                  <p:embed/>
                </p:oleObj>
              </mc:Choice>
              <mc:Fallback>
                <p:oleObj name="" r:id="rId25" imgW="177800" imgH="227965" progId="Equation.3">
                  <p:embed/>
                  <p:pic>
                    <p:nvPicPr>
                      <p:cNvPr id="0" name="图片 3187"/>
                      <p:cNvPicPr/>
                      <p:nvPr/>
                    </p:nvPicPr>
                    <p:blipFill>
                      <a:blip r:embed="rId26"/>
                      <a:stretch>
                        <a:fillRect/>
                      </a:stretch>
                    </p:blipFill>
                    <p:spPr>
                      <a:xfrm>
                        <a:off x="8151813" y="3778250"/>
                        <a:ext cx="381000" cy="488950"/>
                      </a:xfrm>
                      <a:prstGeom prst="rect">
                        <a:avLst/>
                      </a:prstGeom>
                      <a:noFill/>
                      <a:ln w="38100">
                        <a:noFill/>
                        <a:miter/>
                      </a:ln>
                    </p:spPr>
                  </p:pic>
                </p:oleObj>
              </mc:Fallback>
            </mc:AlternateContent>
          </a:graphicData>
        </a:graphic>
      </p:graphicFrame>
      <p:sp>
        <p:nvSpPr>
          <p:cNvPr id="11315" name="矩形 67635"/>
          <p:cNvSpPr/>
          <p:nvPr/>
        </p:nvSpPr>
        <p:spPr>
          <a:xfrm>
            <a:off x="179388" y="765175"/>
            <a:ext cx="2592387" cy="519113"/>
          </a:xfrm>
          <a:prstGeom prst="rect">
            <a:avLst/>
          </a:prstGeom>
          <a:noFill/>
          <a:ln w="9525">
            <a:noFill/>
          </a:ln>
        </p:spPr>
        <p:txBody>
          <a:bodyPr anchor="t" anchorCtr="0">
            <a:spAutoFit/>
          </a:bodyPr>
          <a:p>
            <a:pPr>
              <a:buClr>
                <a:srgbClr val="FF0066"/>
              </a:buClr>
              <a:buFont typeface="Wingdings" panose="05000000000000000000" pitchFamily="2" charset="2"/>
              <a:buChar char="l"/>
            </a:pPr>
            <a:r>
              <a:rPr lang="zh-CN" altLang="en-US" sz="2800" b="1" dirty="0">
                <a:solidFill>
                  <a:srgbClr val="FF0066"/>
                </a:solidFill>
                <a:latin typeface="微软雅黑" panose="020B0503020204020204" pitchFamily="34" charset="-122"/>
                <a:ea typeface="微软雅黑" panose="020B0503020204020204" pitchFamily="34" charset="-122"/>
              </a:rPr>
              <a:t>定轴转动刚体</a:t>
            </a:r>
            <a:endParaRPr lang="zh-CN" altLang="en-US" sz="2800" b="1" dirty="0">
              <a:solidFill>
                <a:srgbClr val="FF0066"/>
              </a:solidFill>
              <a:latin typeface="微软雅黑" panose="020B0503020204020204" pitchFamily="34" charset="-122"/>
              <a:ea typeface="微软雅黑" panose="020B0503020204020204" pitchFamily="34" charset="-122"/>
            </a:endParaRPr>
          </a:p>
        </p:txBody>
      </p:sp>
      <p:sp>
        <p:nvSpPr>
          <p:cNvPr id="67637" name="矩形 67636"/>
          <p:cNvSpPr/>
          <p:nvPr/>
        </p:nvSpPr>
        <p:spPr>
          <a:xfrm>
            <a:off x="34925" y="3860800"/>
            <a:ext cx="2582863" cy="519113"/>
          </a:xfrm>
          <a:prstGeom prst="rect">
            <a:avLst/>
          </a:prstGeom>
          <a:noFill/>
          <a:ln w="9525">
            <a:noFill/>
          </a:ln>
        </p:spPr>
        <p:txBody>
          <a:bodyPr wrap="none" anchor="t" anchorCtr="0">
            <a:spAutoFit/>
          </a:bodyPr>
          <a:p>
            <a:pPr>
              <a:buClr>
                <a:srgbClr val="FF0066"/>
              </a:buClr>
              <a:buFont typeface="Wingdings" panose="05000000000000000000" pitchFamily="2" charset="2"/>
              <a:buChar char="l"/>
            </a:pPr>
            <a:r>
              <a:rPr lang="zh-CN" altLang="en-US" sz="2800" b="1" dirty="0">
                <a:solidFill>
                  <a:srgbClr val="FF0066"/>
                </a:solidFill>
                <a:latin typeface="微软雅黑" panose="020B0503020204020204" pitchFamily="34" charset="-122"/>
                <a:ea typeface="微软雅黑" panose="020B0503020204020204" pitchFamily="34" charset="-122"/>
              </a:rPr>
              <a:t>平面运动刚体</a:t>
            </a:r>
            <a:endParaRPr lang="zh-CN" altLang="en-US" sz="2800" b="1" dirty="0">
              <a:solidFill>
                <a:srgbClr val="FF0066"/>
              </a:solidFill>
              <a:latin typeface="微软雅黑" panose="020B0503020204020204" pitchFamily="34" charset="-122"/>
              <a:ea typeface="微软雅黑" panose="020B0503020204020204" pitchFamily="34" charset="-122"/>
            </a:endParaRPr>
          </a:p>
        </p:txBody>
      </p:sp>
      <p:graphicFrame>
        <p:nvGraphicFramePr>
          <p:cNvPr id="67638" name="对象 67637"/>
          <p:cNvGraphicFramePr/>
          <p:nvPr/>
        </p:nvGraphicFramePr>
        <p:xfrm>
          <a:off x="179388" y="4510088"/>
          <a:ext cx="4130675" cy="2417762"/>
        </p:xfrm>
        <a:graphic>
          <a:graphicData uri="http://schemas.openxmlformats.org/presentationml/2006/ole">
            <mc:AlternateContent xmlns:mc="http://schemas.openxmlformats.org/markup-compatibility/2006">
              <mc:Choice xmlns:v="urn:schemas-microsoft-com:vml" Requires="v">
                <p:oleObj spid="_x0000_s3189" name="" r:id="rId27" imgW="1929765" imgH="1129665" progId="Equation.3">
                  <p:embed/>
                </p:oleObj>
              </mc:Choice>
              <mc:Fallback>
                <p:oleObj name="" r:id="rId27" imgW="1929765" imgH="1129665" progId="Equation.3">
                  <p:embed/>
                  <p:pic>
                    <p:nvPicPr>
                      <p:cNvPr id="0" name="图片 3188"/>
                      <p:cNvPicPr/>
                      <p:nvPr/>
                    </p:nvPicPr>
                    <p:blipFill>
                      <a:blip r:embed="rId28"/>
                      <a:stretch>
                        <a:fillRect/>
                      </a:stretch>
                    </p:blipFill>
                    <p:spPr>
                      <a:xfrm>
                        <a:off x="179388" y="4510088"/>
                        <a:ext cx="4130675" cy="2417762"/>
                      </a:xfrm>
                      <a:prstGeom prst="rect">
                        <a:avLst/>
                      </a:prstGeom>
                      <a:noFill/>
                      <a:ln w="38100">
                        <a:noFill/>
                        <a:miter/>
                      </a:ln>
                    </p:spPr>
                  </p:pic>
                </p:oleObj>
              </mc:Fallback>
            </mc:AlternateContent>
          </a:graphicData>
        </a:graphic>
      </p:graphicFrame>
      <p:sp>
        <p:nvSpPr>
          <p:cNvPr id="67639" name="直接连接符 67638"/>
          <p:cNvSpPr/>
          <p:nvPr/>
        </p:nvSpPr>
        <p:spPr>
          <a:xfrm flipH="1" flipV="1">
            <a:off x="7092950" y="3214688"/>
            <a:ext cx="792163" cy="431800"/>
          </a:xfrm>
          <a:prstGeom prst="line">
            <a:avLst/>
          </a:prstGeom>
          <a:ln w="38100" cap="flat" cmpd="dbl">
            <a:solidFill>
              <a:srgbClr val="CC0099"/>
            </a:solidFill>
            <a:prstDash val="solid"/>
            <a:round/>
            <a:headEnd type="none" w="med" len="med"/>
            <a:tailEnd type="triangle" w="med" len="med"/>
          </a:ln>
        </p:spPr>
      </p:sp>
      <p:graphicFrame>
        <p:nvGraphicFramePr>
          <p:cNvPr id="67640" name="对象 67639"/>
          <p:cNvGraphicFramePr/>
          <p:nvPr/>
        </p:nvGraphicFramePr>
        <p:xfrm>
          <a:off x="6881813" y="3201988"/>
          <a:ext cx="517525" cy="488950"/>
        </p:xfrm>
        <a:graphic>
          <a:graphicData uri="http://schemas.openxmlformats.org/presentationml/2006/ole">
            <mc:AlternateContent xmlns:mc="http://schemas.openxmlformats.org/markup-compatibility/2006">
              <mc:Choice xmlns:v="urn:schemas-microsoft-com:vml" Requires="v">
                <p:oleObj spid="_x0000_s3190" name="" r:id="rId29" imgW="241300" imgH="228600" progId="Equation.3">
                  <p:embed/>
                </p:oleObj>
              </mc:Choice>
              <mc:Fallback>
                <p:oleObj name="" r:id="rId29" imgW="241300" imgH="228600" progId="Equation.3">
                  <p:embed/>
                  <p:pic>
                    <p:nvPicPr>
                      <p:cNvPr id="0" name="图片 3189"/>
                      <p:cNvPicPr/>
                      <p:nvPr/>
                    </p:nvPicPr>
                    <p:blipFill>
                      <a:blip r:embed="rId30"/>
                      <a:stretch>
                        <a:fillRect/>
                      </a:stretch>
                    </p:blipFill>
                    <p:spPr>
                      <a:xfrm>
                        <a:off x="6881813" y="3201988"/>
                        <a:ext cx="517525" cy="488950"/>
                      </a:xfrm>
                      <a:prstGeom prst="rect">
                        <a:avLst/>
                      </a:prstGeom>
                      <a:noFill/>
                      <a:ln w="38100">
                        <a:noFill/>
                        <a:miter/>
                      </a:ln>
                    </p:spPr>
                  </p:pic>
                </p:oleObj>
              </mc:Fallback>
            </mc:AlternateContent>
          </a:graphicData>
        </a:graphic>
      </p:graphicFrame>
      <p:sp>
        <p:nvSpPr>
          <p:cNvPr id="67641" name="直接连接符 67640"/>
          <p:cNvSpPr/>
          <p:nvPr/>
        </p:nvSpPr>
        <p:spPr>
          <a:xfrm flipV="1">
            <a:off x="7526338" y="4583113"/>
            <a:ext cx="1439862" cy="0"/>
          </a:xfrm>
          <a:prstGeom prst="line">
            <a:avLst/>
          </a:prstGeom>
          <a:ln w="9525" cap="flat" cmpd="sng">
            <a:solidFill>
              <a:schemeClr val="tx1"/>
            </a:solidFill>
            <a:prstDash val="solid"/>
            <a:round/>
            <a:headEnd type="none" w="med" len="med"/>
            <a:tailEnd type="triangle" w="med" len="med"/>
          </a:ln>
        </p:spPr>
      </p:sp>
      <p:sp>
        <p:nvSpPr>
          <p:cNvPr id="67642" name="任意多边形 67641"/>
          <p:cNvSpPr/>
          <p:nvPr/>
        </p:nvSpPr>
        <p:spPr>
          <a:xfrm>
            <a:off x="7670800" y="4295775"/>
            <a:ext cx="228600" cy="287338"/>
          </a:xfrm>
          <a:custGeom>
            <a:avLst/>
            <a:gdLst/>
            <a:ahLst/>
            <a:cxnLst/>
            <a:pathLst>
              <a:path w="144" h="181">
                <a:moveTo>
                  <a:pt x="0" y="0"/>
                </a:moveTo>
                <a:cubicBezTo>
                  <a:pt x="33" y="15"/>
                  <a:pt x="67" y="30"/>
                  <a:pt x="90" y="45"/>
                </a:cubicBezTo>
                <a:cubicBezTo>
                  <a:pt x="113" y="60"/>
                  <a:pt x="128" y="68"/>
                  <a:pt x="136" y="91"/>
                </a:cubicBezTo>
                <a:cubicBezTo>
                  <a:pt x="144" y="114"/>
                  <a:pt x="136" y="166"/>
                  <a:pt x="136" y="181"/>
                </a:cubicBezTo>
              </a:path>
            </a:pathLst>
          </a:custGeom>
          <a:noFill/>
          <a:ln w="9525" cap="flat" cmpd="sng">
            <a:solidFill>
              <a:schemeClr val="tx1"/>
            </a:solidFill>
            <a:prstDash val="solid"/>
            <a:round/>
            <a:headEnd type="arrow" w="med" len="med"/>
            <a:tailEnd type="arrow" w="med" len="med"/>
          </a:ln>
        </p:spPr>
        <p:txBody>
          <a:bodyPr/>
          <a:p>
            <a:endParaRPr lang="zh-CN" altLang="en-US"/>
          </a:p>
        </p:txBody>
      </p:sp>
      <p:graphicFrame>
        <p:nvGraphicFramePr>
          <p:cNvPr id="67643" name="对象 67642"/>
          <p:cNvGraphicFramePr/>
          <p:nvPr/>
        </p:nvGraphicFramePr>
        <p:xfrm>
          <a:off x="7813675" y="4006850"/>
          <a:ext cx="300038" cy="352425"/>
        </p:xfrm>
        <a:graphic>
          <a:graphicData uri="http://schemas.openxmlformats.org/presentationml/2006/ole">
            <mc:AlternateContent xmlns:mc="http://schemas.openxmlformats.org/markup-compatibility/2006">
              <mc:Choice xmlns:v="urn:schemas-microsoft-com:vml" Requires="v">
                <p:oleObj spid="_x0000_s3192" name="" r:id="rId31" imgW="139700" imgH="165100" progId="Equation.3">
                  <p:embed/>
                </p:oleObj>
              </mc:Choice>
              <mc:Fallback>
                <p:oleObj name="" r:id="rId31" imgW="139700" imgH="165100" progId="Equation.3">
                  <p:embed/>
                  <p:pic>
                    <p:nvPicPr>
                      <p:cNvPr id="0" name="图片 3191"/>
                      <p:cNvPicPr/>
                      <p:nvPr/>
                    </p:nvPicPr>
                    <p:blipFill>
                      <a:blip r:embed="rId10"/>
                      <a:stretch>
                        <a:fillRect/>
                      </a:stretch>
                    </p:blipFill>
                    <p:spPr>
                      <a:xfrm>
                        <a:off x="7813675" y="4006850"/>
                        <a:ext cx="300038" cy="352425"/>
                      </a:xfrm>
                      <a:prstGeom prst="rect">
                        <a:avLst/>
                      </a:prstGeom>
                      <a:noFill/>
                      <a:ln w="38100">
                        <a:noFill/>
                        <a:miter/>
                      </a:ln>
                    </p:spPr>
                  </p:pic>
                </p:oleObj>
              </mc:Fallback>
            </mc:AlternateContent>
          </a:graphicData>
        </a:graphic>
      </p:graphicFrame>
      <p:graphicFrame>
        <p:nvGraphicFramePr>
          <p:cNvPr id="33850" name="对象 17">
            <a:hlinkClick r:id="" action="ppaction://ole?verb="/>
          </p:cNvPr>
          <p:cNvGraphicFramePr>
            <a:graphicFrameLocks noChangeAspect="1"/>
          </p:cNvGraphicFramePr>
          <p:nvPr/>
        </p:nvGraphicFramePr>
        <p:xfrm>
          <a:off x="8504238" y="6210300"/>
          <a:ext cx="525462" cy="523875"/>
        </p:xfrm>
        <a:graphic>
          <a:graphicData uri="http://schemas.openxmlformats.org/presentationml/2006/ole">
            <mc:AlternateContent xmlns:mc="http://schemas.openxmlformats.org/markup-compatibility/2006">
              <mc:Choice xmlns:v="urn:schemas-microsoft-com:vml" Requires="v">
                <p:oleObj spid="_x0000_s3191" name="" r:id="rId32" imgW="203200" imgH="203200" progId="Equation.KSEE3">
                  <p:embed/>
                </p:oleObj>
              </mc:Choice>
              <mc:Fallback>
                <p:oleObj name="" r:id="rId32" imgW="203200" imgH="203200" progId="Equation.KSEE3">
                  <p:embed/>
                  <p:pic>
                    <p:nvPicPr>
                      <p:cNvPr id="0" name="图片 3190"/>
                      <p:cNvPicPr/>
                      <p:nvPr/>
                    </p:nvPicPr>
                    <p:blipFill>
                      <a:blip r:embed="rId33"/>
                      <a:stretch>
                        <a:fillRect/>
                      </a:stretch>
                    </p:blipFill>
                    <p:spPr>
                      <a:xfrm>
                        <a:off x="8504238" y="6210300"/>
                        <a:ext cx="525462" cy="523875"/>
                      </a:xfrm>
                      <a:prstGeom prst="rect">
                        <a:avLst/>
                      </a:prstGeom>
                      <a:noFill/>
                      <a:ln w="38100">
                        <a:noFill/>
                        <a:miter/>
                      </a:ln>
                    </p:spPr>
                  </p:pic>
                </p:oleObj>
              </mc:Fallback>
            </mc:AlternateContent>
          </a:graphicData>
        </a:graphic>
      </p:graphicFrame>
      <p:sp>
        <p:nvSpPr>
          <p:cNvPr id="17" name="文本框 16"/>
          <p:cNvSpPr txBox="1"/>
          <p:nvPr/>
        </p:nvSpPr>
        <p:spPr>
          <a:xfrm>
            <a:off x="4083050" y="5106988"/>
            <a:ext cx="4838700" cy="1292225"/>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在水平地面做纯滚动的一个质量为</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1Kg</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半径为</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1m</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的均质圆盘，其上作用 常 力偶矩</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M=10Kg.m,</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圆心移动</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10m,M</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做功是多少？</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3852" name="图片 11272">
            <a:hlinkClick r:id="rId34"/>
          </p:cNvPr>
          <p:cNvPicPr>
            <a:picLocks noChangeAspect="1"/>
          </p:cNvPicPr>
          <p:nvPr/>
        </p:nvPicPr>
        <p:blipFill>
          <a:blip r:embed="rId35"/>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blinds(horizontal)">
                                      <p:cBhvr>
                                        <p:cTn id="7" dur="500"/>
                                        <p:tgtEl>
                                          <p:spTgt spid="675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315"/>
                                        </p:tgtEl>
                                        <p:attrNameLst>
                                          <p:attrName>style.visibility</p:attrName>
                                        </p:attrNameLst>
                                      </p:cBhvr>
                                      <p:to>
                                        <p:strVal val="visible"/>
                                      </p:to>
                                    </p:set>
                                    <p:animEffect transition="in" filter="blinds(horizontal)">
                                      <p:cBhvr>
                                        <p:cTn id="12" dur="500"/>
                                        <p:tgtEl>
                                          <p:spTgt spid="113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613"/>
                                        </p:tgtEl>
                                        <p:attrNameLst>
                                          <p:attrName>style.visibility</p:attrName>
                                        </p:attrNameLst>
                                      </p:cBhvr>
                                      <p:to>
                                        <p:strVal val="visible"/>
                                      </p:to>
                                    </p:set>
                                    <p:animEffect transition="in" filter="blinds(horizontal)">
                                      <p:cBhvr>
                                        <p:cTn id="17" dur="500"/>
                                        <p:tgtEl>
                                          <p:spTgt spid="676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614"/>
                                        </p:tgtEl>
                                        <p:attrNameLst>
                                          <p:attrName>style.visibility</p:attrName>
                                        </p:attrNameLst>
                                      </p:cBhvr>
                                      <p:to>
                                        <p:strVal val="visible"/>
                                      </p:to>
                                    </p:set>
                                    <p:animEffect transition="in" filter="blinds(horizontal)">
                                      <p:cBhvr>
                                        <p:cTn id="22" dur="500"/>
                                        <p:tgtEl>
                                          <p:spTgt spid="676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7590"/>
                                        </p:tgtEl>
                                        <p:attrNameLst>
                                          <p:attrName>style.visibility</p:attrName>
                                        </p:attrNameLst>
                                      </p:cBhvr>
                                      <p:to>
                                        <p:strVal val="visible"/>
                                      </p:to>
                                    </p:set>
                                    <p:animEffect transition="in" filter="blinds(horizontal)">
                                      <p:cBhvr>
                                        <p:cTn id="27" dur="500"/>
                                        <p:tgtEl>
                                          <p:spTgt spid="67590"/>
                                        </p:tgtEl>
                                      </p:cBhvr>
                                    </p:animEffect>
                                  </p:childTnLst>
                                </p:cTn>
                              </p:par>
                              <p:par>
                                <p:cTn id="28" presetID="3" presetClass="entr" presetSubtype="10" fill="hold" nodeType="withEffect">
                                  <p:stCondLst>
                                    <p:cond delay="0"/>
                                  </p:stCondLst>
                                  <p:childTnLst>
                                    <p:set>
                                      <p:cBhvr>
                                        <p:cTn id="29" dur="1" fill="hold">
                                          <p:stCondLst>
                                            <p:cond delay="0"/>
                                          </p:stCondLst>
                                        </p:cTn>
                                        <p:tgtEl>
                                          <p:spTgt spid="67589"/>
                                        </p:tgtEl>
                                        <p:attrNameLst>
                                          <p:attrName>style.visibility</p:attrName>
                                        </p:attrNameLst>
                                      </p:cBhvr>
                                      <p:to>
                                        <p:strVal val="visible"/>
                                      </p:to>
                                    </p:set>
                                    <p:animEffect transition="in" filter="blinds(horizontal)">
                                      <p:cBhvr>
                                        <p:cTn id="30" dur="500"/>
                                        <p:tgtEl>
                                          <p:spTgt spid="67589"/>
                                        </p:tgtEl>
                                      </p:cBhvr>
                                    </p:animEffect>
                                  </p:childTnLst>
                                </p:cTn>
                              </p:par>
                              <p:par>
                                <p:cTn id="31" presetID="3" presetClass="entr" presetSubtype="10" fill="hold" nodeType="withEffect">
                                  <p:stCondLst>
                                    <p:cond delay="0"/>
                                  </p:stCondLst>
                                  <p:childTnLst>
                                    <p:set>
                                      <p:cBhvr>
                                        <p:cTn id="32" dur="1" fill="hold">
                                          <p:stCondLst>
                                            <p:cond delay="0"/>
                                          </p:stCondLst>
                                        </p:cTn>
                                        <p:tgtEl>
                                          <p:spTgt spid="67616"/>
                                        </p:tgtEl>
                                        <p:attrNameLst>
                                          <p:attrName>style.visibility</p:attrName>
                                        </p:attrNameLst>
                                      </p:cBhvr>
                                      <p:to>
                                        <p:strVal val="visible"/>
                                      </p:to>
                                    </p:set>
                                    <p:animEffect transition="in" filter="blinds(horizontal)">
                                      <p:cBhvr>
                                        <p:cTn id="33" dur="500"/>
                                        <p:tgtEl>
                                          <p:spTgt spid="6761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67588"/>
                                        </p:tgtEl>
                                        <p:attrNameLst>
                                          <p:attrName>style.visibility</p:attrName>
                                        </p:attrNameLst>
                                      </p:cBhvr>
                                      <p:to>
                                        <p:strVal val="visible"/>
                                      </p:to>
                                    </p:set>
                                    <p:animEffect transition="in" filter="blinds(horizontal)">
                                      <p:cBhvr>
                                        <p:cTn id="36" dur="500"/>
                                        <p:tgtEl>
                                          <p:spTgt spid="6758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67615"/>
                                        </p:tgtEl>
                                        <p:attrNameLst>
                                          <p:attrName>style.visibility</p:attrName>
                                        </p:attrNameLst>
                                      </p:cBhvr>
                                      <p:to>
                                        <p:strVal val="visible"/>
                                      </p:to>
                                    </p:set>
                                    <p:animEffect transition="in" filter="blinds(horizontal)">
                                      <p:cBhvr>
                                        <p:cTn id="41" dur="500"/>
                                        <p:tgtEl>
                                          <p:spTgt spid="67615"/>
                                        </p:tgtEl>
                                      </p:cBhvr>
                                    </p:animEffect>
                                  </p:childTnLst>
                                </p:cTn>
                              </p:par>
                              <p:par>
                                <p:cTn id="42" presetID="3" presetClass="entr" presetSubtype="10" fill="hold" nodeType="withEffect">
                                  <p:stCondLst>
                                    <p:cond delay="0"/>
                                  </p:stCondLst>
                                  <p:childTnLst>
                                    <p:set>
                                      <p:cBhvr>
                                        <p:cTn id="43" dur="1" fill="hold">
                                          <p:stCondLst>
                                            <p:cond delay="0"/>
                                          </p:stCondLst>
                                        </p:cTn>
                                        <p:tgtEl>
                                          <p:spTgt spid="67618"/>
                                        </p:tgtEl>
                                        <p:attrNameLst>
                                          <p:attrName>style.visibility</p:attrName>
                                        </p:attrNameLst>
                                      </p:cBhvr>
                                      <p:to>
                                        <p:strVal val="visible"/>
                                      </p:to>
                                    </p:set>
                                    <p:animEffect transition="in" filter="blinds(horizontal)">
                                      <p:cBhvr>
                                        <p:cTn id="44" dur="500"/>
                                        <p:tgtEl>
                                          <p:spTgt spid="6761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1296"/>
                                        </p:tgtEl>
                                        <p:attrNameLst>
                                          <p:attrName>style.visibility</p:attrName>
                                        </p:attrNameLst>
                                      </p:cBhvr>
                                      <p:to>
                                        <p:strVal val="visible"/>
                                      </p:to>
                                    </p:set>
                                    <p:animEffect transition="in" filter="blinds(horizontal)">
                                      <p:cBhvr>
                                        <p:cTn id="47" dur="500"/>
                                        <p:tgtEl>
                                          <p:spTgt spid="1129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7586"/>
                                        </p:tgtEl>
                                        <p:attrNameLst>
                                          <p:attrName>style.visibility</p:attrName>
                                        </p:attrNameLst>
                                      </p:cBhvr>
                                      <p:to>
                                        <p:strVal val="visible"/>
                                      </p:to>
                                    </p:set>
                                    <p:animEffect transition="in" filter="blinds(horizontal)">
                                      <p:cBhvr>
                                        <p:cTn id="52" dur="500"/>
                                        <p:tgtEl>
                                          <p:spTgt spid="67586"/>
                                        </p:tgtEl>
                                      </p:cBhvr>
                                    </p:animEffect>
                                  </p:childTnLst>
                                </p:cTn>
                              </p:par>
                              <p:par>
                                <p:cTn id="53" presetID="3" presetClass="entr" presetSubtype="10" fill="hold" nodeType="withEffect">
                                  <p:stCondLst>
                                    <p:cond delay="0"/>
                                  </p:stCondLst>
                                  <p:childTnLst>
                                    <p:set>
                                      <p:cBhvr>
                                        <p:cTn id="54" dur="1" fill="hold">
                                          <p:stCondLst>
                                            <p:cond delay="0"/>
                                          </p:stCondLst>
                                        </p:cTn>
                                        <p:tgtEl>
                                          <p:spTgt spid="67619"/>
                                        </p:tgtEl>
                                        <p:attrNameLst>
                                          <p:attrName>style.visibility</p:attrName>
                                        </p:attrNameLst>
                                      </p:cBhvr>
                                      <p:to>
                                        <p:strVal val="visible"/>
                                      </p:to>
                                    </p:set>
                                    <p:animEffect transition="in" filter="blinds(horizontal)">
                                      <p:cBhvr>
                                        <p:cTn id="55" dur="500"/>
                                        <p:tgtEl>
                                          <p:spTgt spid="6761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67620"/>
                                        </p:tgtEl>
                                        <p:attrNameLst>
                                          <p:attrName>style.visibility</p:attrName>
                                        </p:attrNameLst>
                                      </p:cBhvr>
                                      <p:to>
                                        <p:strVal val="visible"/>
                                      </p:to>
                                    </p:set>
                                    <p:animEffect transition="in" filter="blinds(horizontal)">
                                      <p:cBhvr>
                                        <p:cTn id="58" dur="500"/>
                                        <p:tgtEl>
                                          <p:spTgt spid="67620"/>
                                        </p:tgtEl>
                                      </p:cBhvr>
                                    </p:animEffect>
                                  </p:childTnLst>
                                </p:cTn>
                              </p:par>
                              <p:par>
                                <p:cTn id="59" presetID="3" presetClass="entr" presetSubtype="10" fill="hold" nodeType="withEffect">
                                  <p:stCondLst>
                                    <p:cond delay="0"/>
                                  </p:stCondLst>
                                  <p:childTnLst>
                                    <p:set>
                                      <p:cBhvr>
                                        <p:cTn id="60" dur="1" fill="hold">
                                          <p:stCondLst>
                                            <p:cond delay="0"/>
                                          </p:stCondLst>
                                        </p:cTn>
                                        <p:tgtEl>
                                          <p:spTgt spid="67621"/>
                                        </p:tgtEl>
                                        <p:attrNameLst>
                                          <p:attrName>style.visibility</p:attrName>
                                        </p:attrNameLst>
                                      </p:cBhvr>
                                      <p:to>
                                        <p:strVal val="visible"/>
                                      </p:to>
                                    </p:set>
                                    <p:animEffect transition="in" filter="blinds(horizontal)">
                                      <p:cBhvr>
                                        <p:cTn id="61" dur="500"/>
                                        <p:tgtEl>
                                          <p:spTgt spid="67621"/>
                                        </p:tgtEl>
                                      </p:cBhvr>
                                    </p:animEffect>
                                  </p:childTnLst>
                                </p:cTn>
                              </p:par>
                              <p:par>
                                <p:cTn id="62" presetID="3" presetClass="entr" presetSubtype="10" fill="hold" nodeType="withEffect">
                                  <p:stCondLst>
                                    <p:cond delay="0"/>
                                  </p:stCondLst>
                                  <p:childTnLst>
                                    <p:set>
                                      <p:cBhvr>
                                        <p:cTn id="63" dur="1" fill="hold">
                                          <p:stCondLst>
                                            <p:cond delay="0"/>
                                          </p:stCondLst>
                                        </p:cTn>
                                        <p:tgtEl>
                                          <p:spTgt spid="67622"/>
                                        </p:tgtEl>
                                        <p:attrNameLst>
                                          <p:attrName>style.visibility</p:attrName>
                                        </p:attrNameLst>
                                      </p:cBhvr>
                                      <p:to>
                                        <p:strVal val="visible"/>
                                      </p:to>
                                    </p:set>
                                    <p:animEffect transition="in" filter="blinds(horizontal)">
                                      <p:cBhvr>
                                        <p:cTn id="64" dur="500"/>
                                        <p:tgtEl>
                                          <p:spTgt spid="67622"/>
                                        </p:tgtEl>
                                      </p:cBhvr>
                                    </p:animEffect>
                                  </p:childTnLst>
                                </p:cTn>
                              </p:par>
                              <p:par>
                                <p:cTn id="65" presetID="3" presetClass="entr" presetSubtype="10" fill="hold" nodeType="withEffect">
                                  <p:stCondLst>
                                    <p:cond delay="0"/>
                                  </p:stCondLst>
                                  <p:childTnLst>
                                    <p:set>
                                      <p:cBhvr>
                                        <p:cTn id="66" dur="1" fill="hold">
                                          <p:stCondLst>
                                            <p:cond delay="0"/>
                                          </p:stCondLst>
                                        </p:cTn>
                                        <p:tgtEl>
                                          <p:spTgt spid="67623"/>
                                        </p:tgtEl>
                                        <p:attrNameLst>
                                          <p:attrName>style.visibility</p:attrName>
                                        </p:attrNameLst>
                                      </p:cBhvr>
                                      <p:to>
                                        <p:strVal val="visible"/>
                                      </p:to>
                                    </p:set>
                                    <p:animEffect transition="in" filter="blinds(horizontal)">
                                      <p:cBhvr>
                                        <p:cTn id="67" dur="500"/>
                                        <p:tgtEl>
                                          <p:spTgt spid="67623"/>
                                        </p:tgtEl>
                                      </p:cBhvr>
                                    </p:animEffect>
                                  </p:childTnLst>
                                </p:cTn>
                              </p:par>
                              <p:par>
                                <p:cTn id="68" presetID="3" presetClass="entr" presetSubtype="10" fill="hold" nodeType="withEffect">
                                  <p:stCondLst>
                                    <p:cond delay="0"/>
                                  </p:stCondLst>
                                  <p:childTnLst>
                                    <p:set>
                                      <p:cBhvr>
                                        <p:cTn id="69" dur="1" fill="hold">
                                          <p:stCondLst>
                                            <p:cond delay="0"/>
                                          </p:stCondLst>
                                        </p:cTn>
                                        <p:tgtEl>
                                          <p:spTgt spid="67624"/>
                                        </p:tgtEl>
                                        <p:attrNameLst>
                                          <p:attrName>style.visibility</p:attrName>
                                        </p:attrNameLst>
                                      </p:cBhvr>
                                      <p:to>
                                        <p:strVal val="visible"/>
                                      </p:to>
                                    </p:set>
                                    <p:animEffect transition="in" filter="blinds(horizontal)">
                                      <p:cBhvr>
                                        <p:cTn id="70" dur="500"/>
                                        <p:tgtEl>
                                          <p:spTgt spid="67624"/>
                                        </p:tgtEl>
                                      </p:cBhvr>
                                    </p:animEffect>
                                  </p:childTnLst>
                                </p:cTn>
                              </p:par>
                              <p:par>
                                <p:cTn id="71" presetID="3" presetClass="entr" presetSubtype="10" fill="hold" nodeType="withEffect">
                                  <p:stCondLst>
                                    <p:cond delay="0"/>
                                  </p:stCondLst>
                                  <p:childTnLst>
                                    <p:set>
                                      <p:cBhvr>
                                        <p:cTn id="72" dur="1" fill="hold">
                                          <p:stCondLst>
                                            <p:cond delay="0"/>
                                          </p:stCondLst>
                                        </p:cTn>
                                        <p:tgtEl>
                                          <p:spTgt spid="67625"/>
                                        </p:tgtEl>
                                        <p:attrNameLst>
                                          <p:attrName>style.visibility</p:attrName>
                                        </p:attrNameLst>
                                      </p:cBhvr>
                                      <p:to>
                                        <p:strVal val="visible"/>
                                      </p:to>
                                    </p:set>
                                    <p:animEffect transition="in" filter="blinds(horizontal)">
                                      <p:cBhvr>
                                        <p:cTn id="73" dur="500"/>
                                        <p:tgtEl>
                                          <p:spTgt spid="67625"/>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67626"/>
                                        </p:tgtEl>
                                        <p:attrNameLst>
                                          <p:attrName>style.visibility</p:attrName>
                                        </p:attrNameLst>
                                      </p:cBhvr>
                                      <p:to>
                                        <p:strVal val="visible"/>
                                      </p:to>
                                    </p:set>
                                    <p:animEffect transition="in" filter="blinds(horizontal)">
                                      <p:cBhvr>
                                        <p:cTn id="76" dur="500"/>
                                        <p:tgtEl>
                                          <p:spTgt spid="67626"/>
                                        </p:tgtEl>
                                      </p:cBhvr>
                                    </p:animEffect>
                                  </p:childTnLst>
                                </p:cTn>
                              </p:par>
                              <p:par>
                                <p:cTn id="77" presetID="3" presetClass="entr" presetSubtype="10" fill="hold" nodeType="withEffect">
                                  <p:stCondLst>
                                    <p:cond delay="0"/>
                                  </p:stCondLst>
                                  <p:childTnLst>
                                    <p:set>
                                      <p:cBhvr>
                                        <p:cTn id="78" dur="1" fill="hold">
                                          <p:stCondLst>
                                            <p:cond delay="0"/>
                                          </p:stCondLst>
                                        </p:cTn>
                                        <p:tgtEl>
                                          <p:spTgt spid="67627"/>
                                        </p:tgtEl>
                                        <p:attrNameLst>
                                          <p:attrName>style.visibility</p:attrName>
                                        </p:attrNameLst>
                                      </p:cBhvr>
                                      <p:to>
                                        <p:strVal val="visible"/>
                                      </p:to>
                                    </p:set>
                                    <p:animEffect transition="in" filter="blinds(horizontal)">
                                      <p:cBhvr>
                                        <p:cTn id="79" dur="500"/>
                                        <p:tgtEl>
                                          <p:spTgt spid="67627"/>
                                        </p:tgtEl>
                                      </p:cBhvr>
                                    </p:animEffect>
                                  </p:childTnLst>
                                </p:cTn>
                              </p:par>
                              <p:par>
                                <p:cTn id="80" presetID="3" presetClass="entr" presetSubtype="10" fill="hold" nodeType="withEffect">
                                  <p:stCondLst>
                                    <p:cond delay="0"/>
                                  </p:stCondLst>
                                  <p:childTnLst>
                                    <p:set>
                                      <p:cBhvr>
                                        <p:cTn id="81" dur="1" fill="hold">
                                          <p:stCondLst>
                                            <p:cond delay="0"/>
                                          </p:stCondLst>
                                        </p:cTn>
                                        <p:tgtEl>
                                          <p:spTgt spid="67628"/>
                                        </p:tgtEl>
                                        <p:attrNameLst>
                                          <p:attrName>style.visibility</p:attrName>
                                        </p:attrNameLst>
                                      </p:cBhvr>
                                      <p:to>
                                        <p:strVal val="visible"/>
                                      </p:to>
                                    </p:set>
                                    <p:animEffect transition="in" filter="blinds(horizontal)">
                                      <p:cBhvr>
                                        <p:cTn id="82" dur="500"/>
                                        <p:tgtEl>
                                          <p:spTgt spid="67628"/>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67629"/>
                                        </p:tgtEl>
                                        <p:attrNameLst>
                                          <p:attrName>style.visibility</p:attrName>
                                        </p:attrNameLst>
                                      </p:cBhvr>
                                      <p:to>
                                        <p:strVal val="visible"/>
                                      </p:to>
                                    </p:set>
                                    <p:animEffect transition="in" filter="blinds(horizontal)">
                                      <p:cBhvr>
                                        <p:cTn id="85" dur="500"/>
                                        <p:tgtEl>
                                          <p:spTgt spid="67629"/>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67630"/>
                                        </p:tgtEl>
                                        <p:attrNameLst>
                                          <p:attrName>style.visibility</p:attrName>
                                        </p:attrNameLst>
                                      </p:cBhvr>
                                      <p:to>
                                        <p:strVal val="visible"/>
                                      </p:to>
                                    </p:set>
                                    <p:animEffect transition="in" filter="blinds(horizontal)">
                                      <p:cBhvr>
                                        <p:cTn id="88" dur="500"/>
                                        <p:tgtEl>
                                          <p:spTgt spid="67630"/>
                                        </p:tgtEl>
                                      </p:cBhvr>
                                    </p:animEffect>
                                  </p:childTnLst>
                                </p:cTn>
                              </p:par>
                              <p:par>
                                <p:cTn id="89" presetID="3" presetClass="entr" presetSubtype="10" fill="hold" nodeType="withEffect">
                                  <p:stCondLst>
                                    <p:cond delay="0"/>
                                  </p:stCondLst>
                                  <p:childTnLst>
                                    <p:set>
                                      <p:cBhvr>
                                        <p:cTn id="90" dur="1" fill="hold">
                                          <p:stCondLst>
                                            <p:cond delay="0"/>
                                          </p:stCondLst>
                                        </p:cTn>
                                        <p:tgtEl>
                                          <p:spTgt spid="67631"/>
                                        </p:tgtEl>
                                        <p:attrNameLst>
                                          <p:attrName>style.visibility</p:attrName>
                                        </p:attrNameLst>
                                      </p:cBhvr>
                                      <p:to>
                                        <p:strVal val="visible"/>
                                      </p:to>
                                    </p:set>
                                    <p:animEffect transition="in" filter="blinds(horizontal)">
                                      <p:cBhvr>
                                        <p:cTn id="91" dur="500"/>
                                        <p:tgtEl>
                                          <p:spTgt spid="67631"/>
                                        </p:tgtEl>
                                      </p:cBhvr>
                                    </p:animEffect>
                                  </p:childTnLst>
                                </p:cTn>
                              </p:par>
                              <p:par>
                                <p:cTn id="92" presetID="3" presetClass="entr" presetSubtype="10" fill="hold" nodeType="withEffect">
                                  <p:stCondLst>
                                    <p:cond delay="0"/>
                                  </p:stCondLst>
                                  <p:childTnLst>
                                    <p:set>
                                      <p:cBhvr>
                                        <p:cTn id="93" dur="1" fill="hold">
                                          <p:stCondLst>
                                            <p:cond delay="0"/>
                                          </p:stCondLst>
                                        </p:cTn>
                                        <p:tgtEl>
                                          <p:spTgt spid="67632"/>
                                        </p:tgtEl>
                                        <p:attrNameLst>
                                          <p:attrName>style.visibility</p:attrName>
                                        </p:attrNameLst>
                                      </p:cBhvr>
                                      <p:to>
                                        <p:strVal val="visible"/>
                                      </p:to>
                                    </p:set>
                                    <p:animEffect transition="in" filter="blinds(horizontal)">
                                      <p:cBhvr>
                                        <p:cTn id="94" dur="500"/>
                                        <p:tgtEl>
                                          <p:spTgt spid="67632"/>
                                        </p:tgtEl>
                                      </p:cBhvr>
                                    </p:animEffect>
                                  </p:childTnLst>
                                </p:cTn>
                              </p:par>
                              <p:par>
                                <p:cTn id="95" presetID="3" presetClass="entr" presetSubtype="10" fill="hold" nodeType="withEffect">
                                  <p:stCondLst>
                                    <p:cond delay="0"/>
                                  </p:stCondLst>
                                  <p:childTnLst>
                                    <p:set>
                                      <p:cBhvr>
                                        <p:cTn id="96" dur="1" fill="hold">
                                          <p:stCondLst>
                                            <p:cond delay="0"/>
                                          </p:stCondLst>
                                        </p:cTn>
                                        <p:tgtEl>
                                          <p:spTgt spid="67633"/>
                                        </p:tgtEl>
                                        <p:attrNameLst>
                                          <p:attrName>style.visibility</p:attrName>
                                        </p:attrNameLst>
                                      </p:cBhvr>
                                      <p:to>
                                        <p:strVal val="visible"/>
                                      </p:to>
                                    </p:set>
                                    <p:animEffect transition="in" filter="blinds(horizontal)">
                                      <p:cBhvr>
                                        <p:cTn id="97" dur="500"/>
                                        <p:tgtEl>
                                          <p:spTgt spid="67633"/>
                                        </p:tgtEl>
                                      </p:cBhvr>
                                    </p:animEffect>
                                  </p:childTnLst>
                                </p:cTn>
                              </p:par>
                              <p:par>
                                <p:cTn id="98" presetID="3" presetClass="entr" presetSubtype="10" fill="hold" nodeType="withEffect">
                                  <p:stCondLst>
                                    <p:cond delay="0"/>
                                  </p:stCondLst>
                                  <p:childTnLst>
                                    <p:set>
                                      <p:cBhvr>
                                        <p:cTn id="99" dur="1" fill="hold">
                                          <p:stCondLst>
                                            <p:cond delay="0"/>
                                          </p:stCondLst>
                                        </p:cTn>
                                        <p:tgtEl>
                                          <p:spTgt spid="67634"/>
                                        </p:tgtEl>
                                        <p:attrNameLst>
                                          <p:attrName>style.visibility</p:attrName>
                                        </p:attrNameLst>
                                      </p:cBhvr>
                                      <p:to>
                                        <p:strVal val="visible"/>
                                      </p:to>
                                    </p:set>
                                    <p:animEffect transition="in" filter="blinds(horizontal)">
                                      <p:cBhvr>
                                        <p:cTn id="100" dur="500"/>
                                        <p:tgtEl>
                                          <p:spTgt spid="67634"/>
                                        </p:tgtEl>
                                      </p:cBhvr>
                                    </p:animEffect>
                                  </p:childTnLst>
                                </p:cTn>
                              </p:par>
                              <p:par>
                                <p:cTn id="101" presetID="3" presetClass="entr" presetSubtype="10" fill="hold" nodeType="withEffect">
                                  <p:stCondLst>
                                    <p:cond delay="0"/>
                                  </p:stCondLst>
                                  <p:childTnLst>
                                    <p:set>
                                      <p:cBhvr>
                                        <p:cTn id="102" dur="1" fill="hold">
                                          <p:stCondLst>
                                            <p:cond delay="0"/>
                                          </p:stCondLst>
                                        </p:cTn>
                                        <p:tgtEl>
                                          <p:spTgt spid="67635"/>
                                        </p:tgtEl>
                                        <p:attrNameLst>
                                          <p:attrName>style.visibility</p:attrName>
                                        </p:attrNameLst>
                                      </p:cBhvr>
                                      <p:to>
                                        <p:strVal val="visible"/>
                                      </p:to>
                                    </p:set>
                                    <p:animEffect transition="in" filter="blinds(horizontal)">
                                      <p:cBhvr>
                                        <p:cTn id="103" dur="500"/>
                                        <p:tgtEl>
                                          <p:spTgt spid="67635"/>
                                        </p:tgtEl>
                                      </p:cBhvr>
                                    </p:animEffect>
                                  </p:childTnLst>
                                </p:cTn>
                              </p:par>
                              <p:par>
                                <p:cTn id="104" presetID="3" presetClass="entr" presetSubtype="10" fill="hold" nodeType="withEffect">
                                  <p:stCondLst>
                                    <p:cond delay="0"/>
                                  </p:stCondLst>
                                  <p:childTnLst>
                                    <p:set>
                                      <p:cBhvr>
                                        <p:cTn id="105" dur="1" fill="hold">
                                          <p:stCondLst>
                                            <p:cond delay="0"/>
                                          </p:stCondLst>
                                        </p:cTn>
                                        <p:tgtEl>
                                          <p:spTgt spid="67639"/>
                                        </p:tgtEl>
                                        <p:attrNameLst>
                                          <p:attrName>style.visibility</p:attrName>
                                        </p:attrNameLst>
                                      </p:cBhvr>
                                      <p:to>
                                        <p:strVal val="visible"/>
                                      </p:to>
                                    </p:set>
                                    <p:animEffect transition="in" filter="blinds(horizontal)">
                                      <p:cBhvr>
                                        <p:cTn id="106" dur="500"/>
                                        <p:tgtEl>
                                          <p:spTgt spid="67639"/>
                                        </p:tgtEl>
                                      </p:cBhvr>
                                    </p:animEffect>
                                  </p:childTnLst>
                                </p:cTn>
                              </p:par>
                              <p:par>
                                <p:cTn id="107" presetID="3" presetClass="entr" presetSubtype="10" fill="hold" nodeType="withEffect">
                                  <p:stCondLst>
                                    <p:cond delay="0"/>
                                  </p:stCondLst>
                                  <p:childTnLst>
                                    <p:set>
                                      <p:cBhvr>
                                        <p:cTn id="108" dur="1" fill="hold">
                                          <p:stCondLst>
                                            <p:cond delay="0"/>
                                          </p:stCondLst>
                                        </p:cTn>
                                        <p:tgtEl>
                                          <p:spTgt spid="67640"/>
                                        </p:tgtEl>
                                        <p:attrNameLst>
                                          <p:attrName>style.visibility</p:attrName>
                                        </p:attrNameLst>
                                      </p:cBhvr>
                                      <p:to>
                                        <p:strVal val="visible"/>
                                      </p:to>
                                    </p:set>
                                    <p:animEffect transition="in" filter="blinds(horizontal)">
                                      <p:cBhvr>
                                        <p:cTn id="109" dur="500"/>
                                        <p:tgtEl>
                                          <p:spTgt spid="67640"/>
                                        </p:tgtEl>
                                      </p:cBhvr>
                                    </p:animEffect>
                                  </p:childTnLst>
                                </p:cTn>
                              </p:par>
                              <p:par>
                                <p:cTn id="110" presetID="3" presetClass="entr" presetSubtype="10" fill="hold" nodeType="withEffect">
                                  <p:stCondLst>
                                    <p:cond delay="0"/>
                                  </p:stCondLst>
                                  <p:childTnLst>
                                    <p:set>
                                      <p:cBhvr>
                                        <p:cTn id="111" dur="1" fill="hold">
                                          <p:stCondLst>
                                            <p:cond delay="0"/>
                                          </p:stCondLst>
                                        </p:cTn>
                                        <p:tgtEl>
                                          <p:spTgt spid="67641"/>
                                        </p:tgtEl>
                                        <p:attrNameLst>
                                          <p:attrName>style.visibility</p:attrName>
                                        </p:attrNameLst>
                                      </p:cBhvr>
                                      <p:to>
                                        <p:strVal val="visible"/>
                                      </p:to>
                                    </p:set>
                                    <p:animEffect transition="in" filter="blinds(horizontal)">
                                      <p:cBhvr>
                                        <p:cTn id="112" dur="500"/>
                                        <p:tgtEl>
                                          <p:spTgt spid="67641"/>
                                        </p:tgtEl>
                                      </p:cBhvr>
                                    </p:animEffect>
                                  </p:childTnLst>
                                </p:cTn>
                              </p:par>
                              <p:par>
                                <p:cTn id="113" presetID="3" presetClass="entr" presetSubtype="10" fill="hold" nodeType="withEffect">
                                  <p:stCondLst>
                                    <p:cond delay="0"/>
                                  </p:stCondLst>
                                  <p:childTnLst>
                                    <p:set>
                                      <p:cBhvr>
                                        <p:cTn id="114" dur="1" fill="hold">
                                          <p:stCondLst>
                                            <p:cond delay="0"/>
                                          </p:stCondLst>
                                        </p:cTn>
                                        <p:tgtEl>
                                          <p:spTgt spid="67642"/>
                                        </p:tgtEl>
                                        <p:attrNameLst>
                                          <p:attrName>style.visibility</p:attrName>
                                        </p:attrNameLst>
                                      </p:cBhvr>
                                      <p:to>
                                        <p:strVal val="visible"/>
                                      </p:to>
                                    </p:set>
                                    <p:animEffect transition="in" filter="blinds(horizontal)">
                                      <p:cBhvr>
                                        <p:cTn id="115" dur="500"/>
                                        <p:tgtEl>
                                          <p:spTgt spid="67642"/>
                                        </p:tgtEl>
                                      </p:cBhvr>
                                    </p:animEffect>
                                  </p:childTnLst>
                                </p:cTn>
                              </p:par>
                              <p:par>
                                <p:cTn id="116" presetID="3" presetClass="entr" presetSubtype="10" fill="hold" nodeType="withEffect">
                                  <p:stCondLst>
                                    <p:cond delay="0"/>
                                  </p:stCondLst>
                                  <p:childTnLst>
                                    <p:set>
                                      <p:cBhvr>
                                        <p:cTn id="117" dur="1" fill="hold">
                                          <p:stCondLst>
                                            <p:cond delay="0"/>
                                          </p:stCondLst>
                                        </p:cTn>
                                        <p:tgtEl>
                                          <p:spTgt spid="67643"/>
                                        </p:tgtEl>
                                        <p:attrNameLst>
                                          <p:attrName>style.visibility</p:attrName>
                                        </p:attrNameLst>
                                      </p:cBhvr>
                                      <p:to>
                                        <p:strVal val="visible"/>
                                      </p:to>
                                    </p:set>
                                    <p:animEffect transition="in" filter="blinds(horizontal)">
                                      <p:cBhvr>
                                        <p:cTn id="118" dur="500"/>
                                        <p:tgtEl>
                                          <p:spTgt spid="67643"/>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67637"/>
                                        </p:tgtEl>
                                        <p:attrNameLst>
                                          <p:attrName>style.visibility</p:attrName>
                                        </p:attrNameLst>
                                      </p:cBhvr>
                                      <p:to>
                                        <p:strVal val="visible"/>
                                      </p:to>
                                    </p:set>
                                    <p:animEffect transition="in" filter="blinds(horizontal)">
                                      <p:cBhvr>
                                        <p:cTn id="123" dur="500"/>
                                        <p:tgtEl>
                                          <p:spTgt spid="67637"/>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nodeType="clickEffect">
                                  <p:stCondLst>
                                    <p:cond delay="0"/>
                                  </p:stCondLst>
                                  <p:childTnLst>
                                    <p:set>
                                      <p:cBhvr>
                                        <p:cTn id="127" dur="1" fill="hold">
                                          <p:stCondLst>
                                            <p:cond delay="0"/>
                                          </p:stCondLst>
                                        </p:cTn>
                                        <p:tgtEl>
                                          <p:spTgt spid="67638"/>
                                        </p:tgtEl>
                                        <p:attrNameLst>
                                          <p:attrName>style.visibility</p:attrName>
                                        </p:attrNameLst>
                                      </p:cBhvr>
                                      <p:to>
                                        <p:strVal val="visible"/>
                                      </p:to>
                                    </p:set>
                                    <p:animEffect transition="in" filter="blinds(horizontal)">
                                      <p:cBhvr>
                                        <p:cTn id="128" dur="500"/>
                                        <p:tgtEl>
                                          <p:spTgt spid="67638"/>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17"/>
                                        </p:tgtEl>
                                        <p:attrNameLst>
                                          <p:attrName>style.visibility</p:attrName>
                                        </p:attrNameLst>
                                      </p:cBhvr>
                                      <p:to>
                                        <p:strVal val="visible"/>
                                      </p:to>
                                    </p:set>
                                    <p:animEffect transition="in" filter="blinds(horizontal)">
                                      <p:cBhvr>
                                        <p:cTn id="1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P spid="67588" grpId="0"/>
      <p:bldP spid="11296" grpId="0"/>
      <p:bldP spid="67620" grpId="0"/>
      <p:bldP spid="67626" grpId="0"/>
      <p:bldP spid="67629" grpId="0"/>
      <p:bldP spid="67630" grpId="0"/>
      <p:bldP spid="11315" grpId="0"/>
      <p:bldP spid="67637" grpId="0"/>
      <p:bldP spid="17" grpId="0" bldLvl="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矩形 130049"/>
          <p:cNvSpPr/>
          <p:nvPr/>
        </p:nvSpPr>
        <p:spPr>
          <a:xfrm>
            <a:off x="34925" y="44450"/>
            <a:ext cx="2209800" cy="533400"/>
          </a:xfrm>
          <a:prstGeom prst="rect">
            <a:avLst/>
          </a:prstGeom>
          <a:noFill/>
          <a:ln w="9525">
            <a:noFill/>
          </a:ln>
        </p:spPr>
        <p:txBody>
          <a:bodyPr lIns="92075" tIns="46038" rIns="92075" bIns="46038" anchor="t" anchorCtr="0"/>
          <a:p>
            <a:pPr marL="342900" indent="-342900" eaLnBrk="0" hangingPunct="0">
              <a:lnSpc>
                <a:spcPct val="130000"/>
              </a:lnSpc>
              <a:spcBef>
                <a:spcPct val="20000"/>
              </a:spcBef>
              <a:buClr>
                <a:schemeClr val="accent2"/>
              </a:buClr>
              <a:buSzPct val="75000"/>
              <a:buFont typeface="Monotype Sorts" pitchFamily="2" charset="2"/>
            </a:pPr>
            <a:r>
              <a:rPr lang="zh-CN" altLang="en-US" sz="2800" b="1" dirty="0">
                <a:solidFill>
                  <a:srgbClr val="FF0000"/>
                </a:solidFill>
                <a:latin typeface="微软雅黑" panose="020B0503020204020204" pitchFamily="34" charset="-122"/>
                <a:ea typeface="微软雅黑" panose="020B0503020204020204" pitchFamily="34" charset="-122"/>
              </a:rPr>
              <a:t>理想约束</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30051" name="矩形 130050"/>
          <p:cNvSpPr/>
          <p:nvPr/>
        </p:nvSpPr>
        <p:spPr>
          <a:xfrm>
            <a:off x="0" y="836613"/>
            <a:ext cx="7019925" cy="990600"/>
          </a:xfrm>
          <a:prstGeom prst="rect">
            <a:avLst/>
          </a:prstGeom>
          <a:noFill/>
          <a:ln w="9525">
            <a:noFill/>
          </a:ln>
        </p:spPr>
        <p:txBody>
          <a:bodyPr lIns="92075" tIns="46038" rIns="92075" bIns="46038" anchor="t" anchorCtr="0"/>
          <a:p>
            <a:pPr marL="342900" indent="-342900" eaLnBrk="0" hangingPunct="0">
              <a:lnSpc>
                <a:spcPct val="130000"/>
              </a:lnSpc>
              <a:spcBef>
                <a:spcPct val="20000"/>
              </a:spcBef>
              <a:buClr>
                <a:schemeClr val="accent2"/>
              </a:buClr>
              <a:buSzPct val="75000"/>
              <a:buFont typeface="Monotype Sorts" pitchFamily="2" charset="2"/>
            </a:pPr>
            <a:r>
              <a:rPr lang="zh-CN" altLang="en-US" sz="2800" b="1" dirty="0">
                <a:latin typeface="微软雅黑" panose="020B0503020204020204" pitchFamily="34" charset="-122"/>
                <a:ea typeface="微软雅黑" panose="020B0503020204020204" pitchFamily="34" charset="-122"/>
              </a:rPr>
              <a:t>光滑固定面、固定铰支座、光滑铰链、不可伸长的柔索等约束的约束力作功等于零</a:t>
            </a:r>
            <a:r>
              <a:rPr lang="en-US" altLang="zh-CN" sz="2800" b="1">
                <a:latin typeface="微软雅黑" panose="020B0503020204020204" pitchFamily="34" charset="-122"/>
                <a:ea typeface="微软雅黑" panose="020B0503020204020204" pitchFamily="34" charset="-122"/>
              </a:rPr>
              <a:t>.</a:t>
            </a:r>
            <a:endParaRPr lang="en-US" altLang="zh-CN" sz="2800" b="1">
              <a:latin typeface="微软雅黑" panose="020B0503020204020204" pitchFamily="34" charset="-122"/>
              <a:ea typeface="微软雅黑" panose="020B0503020204020204" pitchFamily="34" charset="-122"/>
            </a:endParaRPr>
          </a:p>
        </p:txBody>
      </p:sp>
      <p:sp>
        <p:nvSpPr>
          <p:cNvPr id="130052" name="矩形 130051"/>
          <p:cNvSpPr/>
          <p:nvPr/>
        </p:nvSpPr>
        <p:spPr>
          <a:xfrm>
            <a:off x="-36512" y="2133600"/>
            <a:ext cx="7162800" cy="647700"/>
          </a:xfrm>
          <a:prstGeom prst="rect">
            <a:avLst/>
          </a:prstGeom>
          <a:noFill/>
          <a:ln w="12700">
            <a:noFill/>
          </a:ln>
        </p:spPr>
        <p:txBody>
          <a:bodyPr anchor="t" anchorCtr="0">
            <a:spAutoFit/>
          </a:bodyPr>
          <a:p>
            <a:pPr eaLnBrk="0" hangingPunct="0">
              <a:lnSpc>
                <a:spcPct val="130000"/>
              </a:lnSpc>
              <a:spcBef>
                <a:spcPct val="50000"/>
              </a:spcBef>
              <a:buClr>
                <a:schemeClr val="accent2"/>
              </a:buClr>
              <a:buSzPct val="75000"/>
              <a:buFont typeface="Monotype Sorts" pitchFamily="2" charset="2"/>
            </a:pPr>
            <a:r>
              <a:rPr lang="zh-CN" altLang="en-US" sz="2800" b="1" dirty="0">
                <a:latin typeface="微软雅黑" panose="020B0503020204020204" pitchFamily="34" charset="-122"/>
                <a:ea typeface="微软雅黑" panose="020B0503020204020204" pitchFamily="34" charset="-122"/>
              </a:rPr>
              <a:t>称约束力作功等于零的约束为</a:t>
            </a:r>
            <a:r>
              <a:rPr lang="zh-CN" altLang="en-US" sz="2800" b="1" dirty="0">
                <a:solidFill>
                  <a:srgbClr val="FF0000"/>
                </a:solidFill>
                <a:latin typeface="微软雅黑" panose="020B0503020204020204" pitchFamily="34" charset="-122"/>
                <a:ea typeface="微软雅黑" panose="020B0503020204020204" pitchFamily="34" charset="-122"/>
              </a:rPr>
              <a:t>理想约束</a:t>
            </a:r>
            <a:r>
              <a:rPr lang="en-US" altLang="zh-CN" sz="2800" b="1">
                <a:latin typeface="微软雅黑" panose="020B0503020204020204" pitchFamily="34" charset="-122"/>
                <a:ea typeface="微软雅黑" panose="020B0503020204020204" pitchFamily="34" charset="-122"/>
              </a:rPr>
              <a:t>.</a:t>
            </a:r>
            <a:endParaRPr lang="en-US" altLang="zh-CN" sz="2800" b="1">
              <a:latin typeface="微软雅黑" panose="020B0503020204020204" pitchFamily="34" charset="-122"/>
              <a:ea typeface="微软雅黑" panose="020B0503020204020204" pitchFamily="34" charset="-122"/>
            </a:endParaRPr>
          </a:p>
        </p:txBody>
      </p:sp>
      <p:sp>
        <p:nvSpPr>
          <p:cNvPr id="130053" name="矩形 130052"/>
          <p:cNvSpPr/>
          <p:nvPr/>
        </p:nvSpPr>
        <p:spPr>
          <a:xfrm>
            <a:off x="107950" y="2781300"/>
            <a:ext cx="5472113" cy="1203325"/>
          </a:xfrm>
          <a:prstGeom prst="rect">
            <a:avLst/>
          </a:prstGeom>
          <a:noFill/>
          <a:ln w="12700">
            <a:noFill/>
          </a:ln>
        </p:spPr>
        <p:txBody>
          <a:bodyPr anchor="t" anchorCtr="0">
            <a:spAutoFit/>
          </a:bodyPr>
          <a:p>
            <a:pPr eaLnBrk="0" hangingPunct="0">
              <a:lnSpc>
                <a:spcPct val="130000"/>
              </a:lnSpc>
              <a:buClr>
                <a:schemeClr val="accent2"/>
              </a:buClr>
              <a:buSzPct val="75000"/>
              <a:buFont typeface="Monotype Sorts" pitchFamily="2" charset="2"/>
            </a:pPr>
            <a:r>
              <a:rPr lang="zh-CN" altLang="en-US" sz="2800" b="1" dirty="0">
                <a:solidFill>
                  <a:srgbClr val="FF0000"/>
                </a:solidFill>
                <a:latin typeface="微软雅黑" panose="020B0503020204020204" pitchFamily="34" charset="-122"/>
                <a:ea typeface="微软雅黑" panose="020B0503020204020204" pitchFamily="34" charset="-122"/>
              </a:rPr>
              <a:t>对理想约束</a:t>
            </a:r>
            <a:r>
              <a:rPr lang="en-US" altLang="zh-CN" sz="2800" b="1">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在动能定理中只计入主动力的功即可</a:t>
            </a:r>
            <a:r>
              <a:rPr lang="en-US" altLang="zh-CN" sz="2800" b="1">
                <a:solidFill>
                  <a:srgbClr val="FF0000"/>
                </a:solidFill>
                <a:latin typeface="微软雅黑" panose="020B0503020204020204" pitchFamily="34" charset="-122"/>
                <a:ea typeface="微软雅黑" panose="020B0503020204020204" pitchFamily="34" charset="-122"/>
              </a:rPr>
              <a:t>.</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130054" name="矩形 130053"/>
          <p:cNvSpPr/>
          <p:nvPr/>
        </p:nvSpPr>
        <p:spPr>
          <a:xfrm>
            <a:off x="34925" y="4038600"/>
            <a:ext cx="4897438" cy="647700"/>
          </a:xfrm>
          <a:prstGeom prst="rect">
            <a:avLst/>
          </a:prstGeom>
          <a:noFill/>
          <a:ln w="12700">
            <a:noFill/>
          </a:ln>
        </p:spPr>
        <p:txBody>
          <a:bodyPr anchor="t" anchorCtr="0">
            <a:spAutoFit/>
          </a:bodyPr>
          <a:p>
            <a:pPr eaLnBrk="0" hangingPunct="0">
              <a:lnSpc>
                <a:spcPct val="130000"/>
              </a:lnSpc>
              <a:spcBef>
                <a:spcPct val="50000"/>
              </a:spcBef>
              <a:buClr>
                <a:schemeClr val="accent2"/>
              </a:buClr>
              <a:buSzPct val="75000"/>
              <a:buFont typeface="Monotype Sorts" pitchFamily="2" charset="2"/>
            </a:pPr>
            <a:r>
              <a:rPr lang="zh-CN" altLang="en-US" sz="2800" b="1" dirty="0">
                <a:solidFill>
                  <a:schemeClr val="accent2"/>
                </a:solidFill>
                <a:latin typeface="微软雅黑" panose="020B0503020204020204" pitchFamily="34" charset="-122"/>
                <a:ea typeface="微软雅黑" panose="020B0503020204020204" pitchFamily="34" charset="-122"/>
              </a:rPr>
              <a:t>内力作功之和不一定等于零</a:t>
            </a:r>
            <a:r>
              <a:rPr lang="en-US" altLang="zh-CN" sz="2800" b="1">
                <a:solidFill>
                  <a:schemeClr val="accent2"/>
                </a:solidFill>
                <a:latin typeface="微软雅黑" panose="020B0503020204020204" pitchFamily="34" charset="-122"/>
                <a:ea typeface="微软雅黑" panose="020B0503020204020204" pitchFamily="34" charset="-122"/>
              </a:rPr>
              <a:t>.</a:t>
            </a:r>
            <a:endParaRPr lang="en-US" altLang="zh-CN" sz="2800" b="1">
              <a:solidFill>
                <a:schemeClr val="accent2"/>
              </a:solidFill>
              <a:latin typeface="微软雅黑" panose="020B0503020204020204" pitchFamily="34" charset="-122"/>
              <a:ea typeface="微软雅黑" panose="020B0503020204020204" pitchFamily="34" charset="-122"/>
            </a:endParaRPr>
          </a:p>
        </p:txBody>
      </p:sp>
      <p:grpSp>
        <p:nvGrpSpPr>
          <p:cNvPr id="130060" name="组合 130059"/>
          <p:cNvGrpSpPr/>
          <p:nvPr/>
        </p:nvGrpSpPr>
        <p:grpSpPr>
          <a:xfrm>
            <a:off x="5970588" y="1557338"/>
            <a:ext cx="3209925" cy="1944687"/>
            <a:chOff x="3560" y="1464"/>
            <a:chExt cx="2022" cy="1225"/>
          </a:xfrm>
        </p:grpSpPr>
        <p:sp>
          <p:nvSpPr>
            <p:cNvPr id="34823" name="椭圆 130060"/>
            <p:cNvSpPr/>
            <p:nvPr/>
          </p:nvSpPr>
          <p:spPr>
            <a:xfrm>
              <a:off x="4150" y="1464"/>
              <a:ext cx="907" cy="907"/>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4824" name="矩形 130061"/>
            <p:cNvSpPr/>
            <p:nvPr/>
          </p:nvSpPr>
          <p:spPr>
            <a:xfrm>
              <a:off x="4331" y="1736"/>
              <a:ext cx="233"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P</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34825" name="矩形 130062"/>
            <p:cNvSpPr/>
            <p:nvPr/>
          </p:nvSpPr>
          <p:spPr>
            <a:xfrm>
              <a:off x="4286" y="2054"/>
              <a:ext cx="255"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A</a:t>
              </a:r>
              <a:endParaRPr lang="en-US" altLang="zh-CN" b="1">
                <a:solidFill>
                  <a:schemeClr val="bg2"/>
                </a:solidFill>
                <a:latin typeface="Times New Roman" panose="02020603050405020304" pitchFamily="18" charset="0"/>
                <a:ea typeface="宋体" panose="02010600030101010101" pitchFamily="2" charset="-122"/>
              </a:endParaRPr>
            </a:p>
          </p:txBody>
        </p:sp>
        <p:sp>
          <p:nvSpPr>
            <p:cNvPr id="34826" name="矩形 130063"/>
            <p:cNvSpPr/>
            <p:nvPr/>
          </p:nvSpPr>
          <p:spPr>
            <a:xfrm>
              <a:off x="4013" y="2372"/>
              <a:ext cx="1180" cy="317"/>
            </a:xfrm>
            <a:prstGeom prst="rect">
              <a:avLst/>
            </a:prstGeom>
            <a:solidFill>
              <a:schemeClr val="hlink"/>
            </a:solidFill>
            <a:ln w="9525" cap="flat" cmpd="sng">
              <a:solidFill>
                <a:schemeClr val="tx1"/>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4827" name="直接连接符 130064"/>
            <p:cNvSpPr/>
            <p:nvPr/>
          </p:nvSpPr>
          <p:spPr>
            <a:xfrm>
              <a:off x="3741" y="2689"/>
              <a:ext cx="1837" cy="0"/>
            </a:xfrm>
            <a:prstGeom prst="line">
              <a:avLst/>
            </a:prstGeom>
            <a:ln w="76200" cap="flat" cmpd="tri">
              <a:solidFill>
                <a:schemeClr val="tx1"/>
              </a:solidFill>
              <a:prstDash val="solid"/>
              <a:round/>
              <a:headEnd type="none" w="med" len="med"/>
              <a:tailEnd type="none" w="med" len="med"/>
            </a:ln>
          </p:spPr>
        </p:sp>
        <p:sp>
          <p:nvSpPr>
            <p:cNvPr id="34828" name="椭圆 130065"/>
            <p:cNvSpPr/>
            <p:nvPr/>
          </p:nvSpPr>
          <p:spPr>
            <a:xfrm>
              <a:off x="4558" y="2280"/>
              <a:ext cx="90" cy="91"/>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4829" name="椭圆 130066"/>
            <p:cNvSpPr/>
            <p:nvPr/>
          </p:nvSpPr>
          <p:spPr>
            <a:xfrm>
              <a:off x="4558" y="2371"/>
              <a:ext cx="90" cy="91"/>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4830" name="直接连接符 130067"/>
            <p:cNvSpPr/>
            <p:nvPr/>
          </p:nvSpPr>
          <p:spPr>
            <a:xfrm>
              <a:off x="4603" y="1872"/>
              <a:ext cx="0" cy="227"/>
            </a:xfrm>
            <a:prstGeom prst="line">
              <a:avLst/>
            </a:prstGeom>
            <a:ln w="9525" cap="flat" cmpd="sng">
              <a:solidFill>
                <a:srgbClr val="FF0000"/>
              </a:solidFill>
              <a:prstDash val="solid"/>
              <a:round/>
              <a:headEnd type="none" w="med" len="med"/>
              <a:tailEnd type="triangle" w="med" len="med"/>
            </a:ln>
          </p:spPr>
        </p:sp>
        <p:sp>
          <p:nvSpPr>
            <p:cNvPr id="34831" name="直接连接符 130068"/>
            <p:cNvSpPr/>
            <p:nvPr/>
          </p:nvSpPr>
          <p:spPr>
            <a:xfrm>
              <a:off x="4648" y="2326"/>
              <a:ext cx="363" cy="0"/>
            </a:xfrm>
            <a:prstGeom prst="line">
              <a:avLst/>
            </a:prstGeom>
            <a:ln w="28575" cap="flat" cmpd="sng">
              <a:solidFill>
                <a:schemeClr val="tx1"/>
              </a:solidFill>
              <a:prstDash val="solid"/>
              <a:round/>
              <a:headEnd type="none" w="med" len="med"/>
              <a:tailEnd type="triangle" w="med" len="med"/>
            </a:ln>
          </p:spPr>
        </p:sp>
        <p:sp>
          <p:nvSpPr>
            <p:cNvPr id="34832" name="直接连接符 130069"/>
            <p:cNvSpPr/>
            <p:nvPr/>
          </p:nvSpPr>
          <p:spPr>
            <a:xfrm>
              <a:off x="4648" y="2417"/>
              <a:ext cx="227" cy="0"/>
            </a:xfrm>
            <a:prstGeom prst="line">
              <a:avLst/>
            </a:prstGeom>
            <a:ln w="28575" cap="flat" cmpd="sng">
              <a:solidFill>
                <a:schemeClr val="tx1"/>
              </a:solidFill>
              <a:prstDash val="solid"/>
              <a:round/>
              <a:headEnd type="none" w="med" len="med"/>
              <a:tailEnd type="triangle" w="med" len="med"/>
            </a:ln>
          </p:spPr>
        </p:sp>
        <p:sp>
          <p:nvSpPr>
            <p:cNvPr id="34833" name="直接连接符 130070"/>
            <p:cNvSpPr/>
            <p:nvPr/>
          </p:nvSpPr>
          <p:spPr>
            <a:xfrm flipH="1">
              <a:off x="3923" y="2326"/>
              <a:ext cx="635" cy="0"/>
            </a:xfrm>
            <a:prstGeom prst="line">
              <a:avLst/>
            </a:prstGeom>
            <a:ln w="38100" cap="flat" cmpd="sng">
              <a:solidFill>
                <a:srgbClr val="FF0000"/>
              </a:solidFill>
              <a:prstDash val="solid"/>
              <a:round/>
              <a:headEnd type="none" w="med" len="med"/>
              <a:tailEnd type="triangle" w="med" len="med"/>
            </a:ln>
          </p:spPr>
        </p:sp>
        <p:sp>
          <p:nvSpPr>
            <p:cNvPr id="34834" name="直接连接符 130071"/>
            <p:cNvSpPr/>
            <p:nvPr/>
          </p:nvSpPr>
          <p:spPr>
            <a:xfrm>
              <a:off x="4694" y="2371"/>
              <a:ext cx="589" cy="0"/>
            </a:xfrm>
            <a:prstGeom prst="line">
              <a:avLst/>
            </a:prstGeom>
            <a:ln w="38100" cap="flat" cmpd="dbl">
              <a:solidFill>
                <a:srgbClr val="FF0000"/>
              </a:solidFill>
              <a:prstDash val="solid"/>
              <a:round/>
              <a:headEnd type="none" w="med" len="med"/>
              <a:tailEnd type="triangle" w="med" len="med"/>
            </a:ln>
          </p:spPr>
        </p:sp>
        <p:sp>
          <p:nvSpPr>
            <p:cNvPr id="34835" name="矩形 130072"/>
            <p:cNvSpPr/>
            <p:nvPr/>
          </p:nvSpPr>
          <p:spPr>
            <a:xfrm>
              <a:off x="3560" y="2144"/>
              <a:ext cx="396"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F</a:t>
              </a:r>
              <a:r>
                <a:rPr lang="en-US" altLang="zh-CN" b="1" baseline="-25000">
                  <a:solidFill>
                    <a:schemeClr val="bg2"/>
                  </a:solidFill>
                  <a:latin typeface="Times New Roman" panose="02020603050405020304" pitchFamily="18" charset="0"/>
                  <a:ea typeface="宋体" panose="02010600030101010101" pitchFamily="2" charset="-122"/>
                </a:rPr>
                <a:t>AS</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34836" name="矩形 130073"/>
            <p:cNvSpPr/>
            <p:nvPr/>
          </p:nvSpPr>
          <p:spPr>
            <a:xfrm>
              <a:off x="5193" y="2235"/>
              <a:ext cx="389"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F</a:t>
              </a:r>
              <a:r>
                <a:rPr lang="en-US" altLang="zh-CN" b="1" baseline="-25000">
                  <a:solidFill>
                    <a:schemeClr val="bg2"/>
                  </a:solidFill>
                  <a:latin typeface="Times New Roman" panose="02020603050405020304" pitchFamily="18" charset="0"/>
                  <a:ea typeface="宋体" panose="02010600030101010101" pitchFamily="2" charset="-122"/>
                </a:rPr>
                <a:t>BS</a:t>
              </a:r>
              <a:endParaRPr lang="en-US" altLang="zh-CN" b="1" baseline="-25000">
                <a:solidFill>
                  <a:schemeClr val="bg2"/>
                </a:solidFill>
                <a:latin typeface="Times New Roman" panose="02020603050405020304" pitchFamily="18" charset="0"/>
                <a:ea typeface="宋体" panose="02010600030101010101" pitchFamily="2" charset="-122"/>
              </a:endParaRPr>
            </a:p>
          </p:txBody>
        </p:sp>
        <p:sp>
          <p:nvSpPr>
            <p:cNvPr id="34837" name="矩形 130074"/>
            <p:cNvSpPr/>
            <p:nvPr/>
          </p:nvSpPr>
          <p:spPr>
            <a:xfrm>
              <a:off x="4314" y="2371"/>
              <a:ext cx="244" cy="288"/>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B</a:t>
              </a:r>
              <a:endParaRPr lang="en-US" altLang="zh-CN" b="1">
                <a:solidFill>
                  <a:schemeClr val="bg2"/>
                </a:solidFill>
                <a:latin typeface="Times New Roman" panose="02020603050405020304" pitchFamily="18" charset="0"/>
                <a:ea typeface="宋体" panose="02010600030101010101" pitchFamily="2" charset="-122"/>
              </a:endParaRPr>
            </a:p>
          </p:txBody>
        </p:sp>
        <p:sp>
          <p:nvSpPr>
            <p:cNvPr id="34838" name="直接连接符 130075"/>
            <p:cNvSpPr/>
            <p:nvPr/>
          </p:nvSpPr>
          <p:spPr>
            <a:xfrm>
              <a:off x="4603" y="1872"/>
              <a:ext cx="499" cy="0"/>
            </a:xfrm>
            <a:prstGeom prst="line">
              <a:avLst/>
            </a:prstGeom>
            <a:ln w="28575" cap="flat" cmpd="sng">
              <a:solidFill>
                <a:schemeClr val="tx1"/>
              </a:solidFill>
              <a:prstDash val="solid"/>
              <a:round/>
              <a:headEnd type="none" w="med" len="med"/>
              <a:tailEnd type="triangle" w="med" len="med"/>
            </a:ln>
          </p:spPr>
        </p:sp>
        <p:graphicFrame>
          <p:nvGraphicFramePr>
            <p:cNvPr id="34839" name="对象 130076"/>
            <p:cNvGraphicFramePr/>
            <p:nvPr/>
          </p:nvGraphicFramePr>
          <p:xfrm>
            <a:off x="4921" y="2054"/>
            <a:ext cx="240" cy="291"/>
          </p:xfrm>
          <a:graphic>
            <a:graphicData uri="http://schemas.openxmlformats.org/presentationml/2006/ole">
              <mc:AlternateContent xmlns:mc="http://schemas.openxmlformats.org/markup-compatibility/2006">
                <mc:Choice xmlns:v="urn:schemas-microsoft-com:vml" Requires="v">
                  <p:oleObj spid="_x0000_s3193" name="" r:id="rId1" imgW="177800" imgH="215265" progId="Equation.3">
                    <p:embed/>
                  </p:oleObj>
                </mc:Choice>
                <mc:Fallback>
                  <p:oleObj name="" r:id="rId1" imgW="177800" imgH="215265" progId="Equation.3">
                    <p:embed/>
                    <p:pic>
                      <p:nvPicPr>
                        <p:cNvPr id="0" name="图片 3192"/>
                        <p:cNvPicPr/>
                        <p:nvPr/>
                      </p:nvPicPr>
                      <p:blipFill>
                        <a:blip r:embed="rId2"/>
                        <a:stretch>
                          <a:fillRect/>
                        </a:stretch>
                      </p:blipFill>
                      <p:spPr>
                        <a:xfrm>
                          <a:off x="4921" y="2054"/>
                          <a:ext cx="240" cy="291"/>
                        </a:xfrm>
                        <a:prstGeom prst="rect">
                          <a:avLst/>
                        </a:prstGeom>
                        <a:noFill/>
                        <a:ln w="38100">
                          <a:noFill/>
                          <a:miter/>
                        </a:ln>
                      </p:spPr>
                    </p:pic>
                  </p:oleObj>
                </mc:Fallback>
              </mc:AlternateContent>
            </a:graphicData>
          </a:graphic>
        </p:graphicFrame>
        <p:graphicFrame>
          <p:nvGraphicFramePr>
            <p:cNvPr id="34840" name="对象 130077"/>
            <p:cNvGraphicFramePr/>
            <p:nvPr/>
          </p:nvGraphicFramePr>
          <p:xfrm>
            <a:off x="4830" y="2371"/>
            <a:ext cx="240" cy="291"/>
          </p:xfrm>
          <a:graphic>
            <a:graphicData uri="http://schemas.openxmlformats.org/presentationml/2006/ole">
              <mc:AlternateContent xmlns:mc="http://schemas.openxmlformats.org/markup-compatibility/2006">
                <mc:Choice xmlns:v="urn:schemas-microsoft-com:vml" Requires="v">
                  <p:oleObj spid="_x0000_s3194" name="" r:id="rId3" imgW="177800" imgH="215265" progId="Equation.3">
                    <p:embed/>
                  </p:oleObj>
                </mc:Choice>
                <mc:Fallback>
                  <p:oleObj name="" r:id="rId3" imgW="177800" imgH="215265" progId="Equation.3">
                    <p:embed/>
                    <p:pic>
                      <p:nvPicPr>
                        <p:cNvPr id="0" name="图片 3193"/>
                        <p:cNvPicPr/>
                        <p:nvPr/>
                      </p:nvPicPr>
                      <p:blipFill>
                        <a:blip r:embed="rId4"/>
                        <a:stretch>
                          <a:fillRect/>
                        </a:stretch>
                      </p:blipFill>
                      <p:spPr>
                        <a:xfrm>
                          <a:off x="4830" y="2371"/>
                          <a:ext cx="240" cy="291"/>
                        </a:xfrm>
                        <a:prstGeom prst="rect">
                          <a:avLst/>
                        </a:prstGeom>
                        <a:noFill/>
                        <a:ln w="38100">
                          <a:noFill/>
                          <a:miter/>
                        </a:ln>
                      </p:spPr>
                    </p:pic>
                  </p:oleObj>
                </mc:Fallback>
              </mc:AlternateContent>
            </a:graphicData>
          </a:graphic>
        </p:graphicFrame>
        <p:graphicFrame>
          <p:nvGraphicFramePr>
            <p:cNvPr id="34841" name="对象 130078"/>
            <p:cNvGraphicFramePr/>
            <p:nvPr/>
          </p:nvGraphicFramePr>
          <p:xfrm>
            <a:off x="5147" y="1691"/>
            <a:ext cx="172" cy="239"/>
          </p:xfrm>
          <a:graphic>
            <a:graphicData uri="http://schemas.openxmlformats.org/presentationml/2006/ole">
              <mc:AlternateContent xmlns:mc="http://schemas.openxmlformats.org/markup-compatibility/2006">
                <mc:Choice xmlns:v="urn:schemas-microsoft-com:vml" Requires="v">
                  <p:oleObj spid="_x0000_s3195" name="" r:id="rId5" imgW="127000" imgH="177165" progId="Equation.3">
                    <p:embed/>
                  </p:oleObj>
                </mc:Choice>
                <mc:Fallback>
                  <p:oleObj name="" r:id="rId5" imgW="127000" imgH="177165" progId="Equation.3">
                    <p:embed/>
                    <p:pic>
                      <p:nvPicPr>
                        <p:cNvPr id="0" name="图片 3194"/>
                        <p:cNvPicPr/>
                        <p:nvPr/>
                      </p:nvPicPr>
                      <p:blipFill>
                        <a:blip r:embed="rId6"/>
                        <a:stretch>
                          <a:fillRect/>
                        </a:stretch>
                      </p:blipFill>
                      <p:spPr>
                        <a:xfrm>
                          <a:off x="5147" y="1691"/>
                          <a:ext cx="172" cy="239"/>
                        </a:xfrm>
                        <a:prstGeom prst="rect">
                          <a:avLst/>
                        </a:prstGeom>
                        <a:noFill/>
                        <a:ln w="38100">
                          <a:noFill/>
                          <a:miter/>
                        </a:ln>
                      </p:spPr>
                    </p:pic>
                  </p:oleObj>
                </mc:Fallback>
              </mc:AlternateContent>
            </a:graphicData>
          </a:graphic>
        </p:graphicFrame>
      </p:grpSp>
      <p:grpSp>
        <p:nvGrpSpPr>
          <p:cNvPr id="34842" name="组合 130080"/>
          <p:cNvGrpSpPr/>
          <p:nvPr/>
        </p:nvGrpSpPr>
        <p:grpSpPr>
          <a:xfrm>
            <a:off x="611188" y="4699000"/>
            <a:ext cx="4167187" cy="2185988"/>
            <a:chOff x="3243" y="1389"/>
            <a:chExt cx="2625" cy="1377"/>
          </a:xfrm>
        </p:grpSpPr>
        <p:pic>
          <p:nvPicPr>
            <p:cNvPr id="34843" name="图片 130081"/>
            <p:cNvPicPr>
              <a:picLocks noChangeAspect="1"/>
            </p:cNvPicPr>
            <p:nvPr/>
          </p:nvPicPr>
          <p:blipFill>
            <a:blip r:embed="rId7"/>
            <a:srcRect b="13150"/>
            <a:stretch>
              <a:fillRect/>
            </a:stretch>
          </p:blipFill>
          <p:spPr>
            <a:xfrm>
              <a:off x="3379" y="1389"/>
              <a:ext cx="2489" cy="1136"/>
            </a:xfrm>
            <a:prstGeom prst="rect">
              <a:avLst/>
            </a:prstGeom>
            <a:noFill/>
            <a:ln w="9525">
              <a:noFill/>
            </a:ln>
          </p:spPr>
        </p:pic>
        <p:sp>
          <p:nvSpPr>
            <p:cNvPr id="34844" name="右弧形箭头 130082"/>
            <p:cNvSpPr/>
            <p:nvPr/>
          </p:nvSpPr>
          <p:spPr>
            <a:xfrm>
              <a:off x="3561" y="1661"/>
              <a:ext cx="227" cy="181"/>
            </a:xfrm>
            <a:prstGeom prst="curvedLeftArrow">
              <a:avLst>
                <a:gd name="adj1" fmla="val 20000"/>
                <a:gd name="adj2" fmla="val 40000"/>
                <a:gd name="adj3" fmla="val 41723"/>
              </a:avLst>
            </a:prstGeom>
            <a:solidFill>
              <a:schemeClr val="accent1"/>
            </a:solidFill>
            <a:ln w="9525" cap="flat" cmpd="sng">
              <a:solidFill>
                <a:schemeClr val="tx1"/>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4845" name="文本框 130083"/>
            <p:cNvSpPr txBox="1"/>
            <p:nvPr/>
          </p:nvSpPr>
          <p:spPr>
            <a:xfrm>
              <a:off x="3243" y="1409"/>
              <a:ext cx="361" cy="288"/>
            </a:xfrm>
            <a:prstGeom prst="rect">
              <a:avLst/>
            </a:prstGeom>
            <a:noFill/>
            <a:ln w="9525">
              <a:noFill/>
            </a:ln>
          </p:spPr>
          <p:txBody>
            <a:bodyPr wrap="none" anchor="t" anchorCtr="0">
              <a:spAutoFit/>
            </a:bodyPr>
            <a:p>
              <a:r>
                <a:rPr lang="zh-CN" altLang="en-US" b="1" u="sng" dirty="0">
                  <a:solidFill>
                    <a:schemeClr val="accent2"/>
                  </a:solidFill>
                  <a:latin typeface="Times New Roman" panose="02020603050405020304" pitchFamily="18" charset="0"/>
                  <a:ea typeface="宋体" panose="02010600030101010101" pitchFamily="2" charset="-122"/>
                </a:rPr>
                <a:t>M</a:t>
              </a:r>
              <a:r>
                <a:rPr lang="zh-CN" altLang="en-US" b="1" u="sng" baseline="-25000" dirty="0">
                  <a:solidFill>
                    <a:schemeClr val="accent2"/>
                  </a:solidFill>
                  <a:latin typeface="Times New Roman" panose="02020603050405020304" pitchFamily="18" charset="0"/>
                  <a:ea typeface="宋体" panose="02010600030101010101" pitchFamily="2" charset="-122"/>
                </a:rPr>
                <a:t>1</a:t>
              </a:r>
              <a:endParaRPr lang="zh-CN" altLang="en-US" dirty="0">
                <a:latin typeface="Times New Roman" panose="02020603050405020304" pitchFamily="18" charset="0"/>
                <a:ea typeface="宋体" panose="02010600030101010101" pitchFamily="2" charset="-122"/>
              </a:endParaRPr>
            </a:p>
          </p:txBody>
        </p:sp>
        <p:sp>
          <p:nvSpPr>
            <p:cNvPr id="34846" name="直接连接符 130084"/>
            <p:cNvSpPr/>
            <p:nvPr/>
          </p:nvSpPr>
          <p:spPr>
            <a:xfrm flipV="1">
              <a:off x="4967" y="2251"/>
              <a:ext cx="0" cy="499"/>
            </a:xfrm>
            <a:prstGeom prst="line">
              <a:avLst/>
            </a:prstGeom>
            <a:ln w="19050" cap="flat" cmpd="sng">
              <a:solidFill>
                <a:srgbClr val="FF0000"/>
              </a:solidFill>
              <a:prstDash val="solid"/>
              <a:round/>
              <a:headEnd type="none" w="med" len="med"/>
              <a:tailEnd type="triangle" w="med" len="med"/>
            </a:ln>
          </p:spPr>
        </p:sp>
        <p:sp>
          <p:nvSpPr>
            <p:cNvPr id="34847" name="矩形 130085"/>
            <p:cNvSpPr/>
            <p:nvPr/>
          </p:nvSpPr>
          <p:spPr>
            <a:xfrm>
              <a:off x="5057" y="2478"/>
              <a:ext cx="255" cy="288"/>
            </a:xfrm>
            <a:prstGeom prst="rect">
              <a:avLst/>
            </a:prstGeom>
            <a:noFill/>
            <a:ln w="9525">
              <a:noFill/>
            </a:ln>
          </p:spPr>
          <p:txBody>
            <a:bodyPr wrap="none" anchor="t" anchorCtr="0">
              <a:spAutoFit/>
            </a:bodyPr>
            <a:p>
              <a:r>
                <a:rPr lang="en-US" altLang="zh-CN" b="1" i="1">
                  <a:solidFill>
                    <a:srgbClr val="FF0000"/>
                  </a:solidFill>
                  <a:latin typeface="Times New Roman" panose="02020603050405020304" pitchFamily="18" charset="0"/>
                  <a:ea typeface="宋体" panose="02010600030101010101" pitchFamily="2" charset="-122"/>
                </a:rPr>
                <a:t>N</a:t>
              </a:r>
              <a:endParaRPr lang="en-US" altLang="zh-CN" b="1" i="1" baseline="-25000">
                <a:solidFill>
                  <a:srgbClr val="FF0000"/>
                </a:solidFill>
                <a:latin typeface="Times New Roman" panose="02020603050405020304" pitchFamily="18" charset="0"/>
                <a:ea typeface="宋体" panose="02010600030101010101" pitchFamily="2" charset="-122"/>
              </a:endParaRPr>
            </a:p>
          </p:txBody>
        </p:sp>
      </p:grpSp>
      <p:graphicFrame>
        <p:nvGraphicFramePr>
          <p:cNvPr id="34848" name="对象 17">
            <a:hlinkClick r:id="" action="ppaction://ole?verb="/>
          </p:cNvPr>
          <p:cNvGraphicFramePr>
            <a:graphicFrameLocks noChangeAspect="1"/>
          </p:cNvGraphicFramePr>
          <p:nvPr/>
        </p:nvGraphicFramePr>
        <p:xfrm>
          <a:off x="8504238" y="6202363"/>
          <a:ext cx="523875" cy="523875"/>
        </p:xfrm>
        <a:graphic>
          <a:graphicData uri="http://schemas.openxmlformats.org/presentationml/2006/ole">
            <mc:AlternateContent xmlns:mc="http://schemas.openxmlformats.org/markup-compatibility/2006">
              <mc:Choice xmlns:v="urn:schemas-microsoft-com:vml" Requires="v">
                <p:oleObj spid="_x0000_s3196" name="" r:id="rId8" imgW="203200" imgH="203200" progId="Equation.KSEE3">
                  <p:embed/>
                </p:oleObj>
              </mc:Choice>
              <mc:Fallback>
                <p:oleObj name="" r:id="rId8" imgW="203200" imgH="203200" progId="Equation.KSEE3">
                  <p:embed/>
                  <p:pic>
                    <p:nvPicPr>
                      <p:cNvPr id="0" name="图片 3195"/>
                      <p:cNvPicPr/>
                      <p:nvPr/>
                    </p:nvPicPr>
                    <p:blipFill>
                      <a:blip r:embed="rId9"/>
                      <a:stretch>
                        <a:fillRect/>
                      </a:stretch>
                    </p:blipFill>
                    <p:spPr>
                      <a:xfrm>
                        <a:off x="8504238" y="6202363"/>
                        <a:ext cx="523875" cy="523875"/>
                      </a:xfrm>
                      <a:prstGeom prst="rect">
                        <a:avLst/>
                      </a:prstGeom>
                      <a:noFill/>
                      <a:ln w="38100">
                        <a:noFill/>
                        <a:miter/>
                      </a:ln>
                    </p:spPr>
                  </p:pic>
                </p:oleObj>
              </mc:Fallback>
            </mc:AlternateContent>
          </a:graphicData>
        </a:graphic>
      </p:graphicFrame>
      <p:sp>
        <p:nvSpPr>
          <p:cNvPr id="17" name="文本框 16"/>
          <p:cNvSpPr txBox="1"/>
          <p:nvPr/>
        </p:nvSpPr>
        <p:spPr>
          <a:xfrm>
            <a:off x="5146675" y="4775200"/>
            <a:ext cx="3883025" cy="1568450"/>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）理想约束的功指的约束处所有的作用力与反作用力之和吗？</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）在动能定理中，对于理想约束中的力的做功问如何处理？</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4850" name="图片 11272">
            <a:hlinkClick r:id="rId10"/>
          </p:cNvPr>
          <p:cNvPicPr>
            <a:picLocks noChangeAspect="1"/>
          </p:cNvPicPr>
          <p:nvPr/>
        </p:nvPicPr>
        <p:blipFill>
          <a:blip r:embed="rId11"/>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00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0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0060"/>
                                        </p:tgtEl>
                                        <p:attrNameLst>
                                          <p:attrName>style.visibility</p:attrName>
                                        </p:attrNameLst>
                                      </p:cBhvr>
                                      <p:to>
                                        <p:strVal val="visible"/>
                                      </p:to>
                                    </p:set>
                                    <p:animEffect transition="in" filter="blinds(horizontal)">
                                      <p:cBhvr>
                                        <p:cTn id="23" dur="500"/>
                                        <p:tgtEl>
                                          <p:spTgt spid="13006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p:bldP spid="130052" grpId="0"/>
      <p:bldP spid="130053" grpId="0"/>
      <p:bldP spid="130054" grpId="0"/>
      <p:bldP spid="17" grpId="0" bldLvl="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文本框 25602"/>
          <p:cNvSpPr txBox="1"/>
          <p:nvPr/>
        </p:nvSpPr>
        <p:spPr>
          <a:xfrm>
            <a:off x="82550" y="185738"/>
            <a:ext cx="5507038" cy="3365500"/>
          </a:xfrm>
          <a:prstGeom prst="rect">
            <a:avLst/>
          </a:prstGeom>
          <a:noFill/>
          <a:ln w="9525">
            <a:noFill/>
          </a:ln>
        </p:spPr>
        <p:txBody>
          <a:bodyPr wrap="square" anchor="t" anchorCtr="0">
            <a:spAutoFit/>
          </a:bodyPr>
          <a:p>
            <a:pPr>
              <a:spcBef>
                <a:spcPct val="20000"/>
              </a:spcBef>
            </a:pPr>
            <a:r>
              <a:rPr lang="zh-CN" altLang="zh-CN" sz="2800" b="1">
                <a:solidFill>
                  <a:srgbClr val="FF0000"/>
                </a:solidFill>
                <a:latin typeface="微软雅黑" panose="020B0503020204020204" pitchFamily="34" charset="-122"/>
                <a:ea typeface="微软雅黑" panose="020B0503020204020204" pitchFamily="34" charset="-122"/>
              </a:rPr>
              <a:t>【例</a:t>
            </a:r>
            <a:r>
              <a:rPr lang="zh-CN" altLang="zh-CN" sz="2800" b="1">
                <a:latin typeface="微软雅黑" panose="020B0503020204020204" pitchFamily="34" charset="-122"/>
                <a:ea typeface="微软雅黑" panose="020B0503020204020204" pitchFamily="34" charset="-122"/>
              </a:rPr>
              <a:t>】如图半径</a:t>
            </a:r>
            <a:r>
              <a:rPr lang="en-US" altLang="zh-CN" sz="2800" b="1">
                <a:latin typeface="微软雅黑" panose="020B0503020204020204" pitchFamily="34" charset="-122"/>
                <a:ea typeface="微软雅黑" panose="020B0503020204020204" pitchFamily="34" charset="-122"/>
              </a:rPr>
              <a:t>R=1m</a:t>
            </a:r>
            <a:r>
              <a:rPr lang="zh-CN" altLang="en-US" sz="2800" b="1">
                <a:latin typeface="微软雅黑" panose="020B0503020204020204" pitchFamily="34" charset="-122"/>
                <a:ea typeface="微软雅黑" panose="020B0503020204020204" pitchFamily="34" charset="-122"/>
              </a:rPr>
              <a:t>，质量</a:t>
            </a:r>
            <a:r>
              <a:rPr lang="en-US" altLang="zh-CN" sz="2800" b="1">
                <a:latin typeface="微软雅黑" panose="020B0503020204020204" pitchFamily="34" charset="-122"/>
                <a:ea typeface="微软雅黑" panose="020B0503020204020204" pitchFamily="34" charset="-122"/>
              </a:rPr>
              <a:t>m=1Kg</a:t>
            </a:r>
            <a:r>
              <a:rPr lang="zh-CN" altLang="en-US" sz="2800" b="1">
                <a:latin typeface="微软雅黑" panose="020B0503020204020204" pitchFamily="34" charset="-122"/>
                <a:ea typeface="微软雅黑" panose="020B0503020204020204" pitchFamily="34" charset="-122"/>
              </a:rPr>
              <a:t>的均质圆盘，在斜面上作纯滚动，不计滚动摩擦。</a:t>
            </a:r>
            <a:endParaRPr lang="zh-CN" altLang="en-US" sz="2800" b="1">
              <a:latin typeface="微软雅黑" panose="020B0503020204020204" pitchFamily="34" charset="-122"/>
              <a:ea typeface="微软雅黑" panose="020B0503020204020204" pitchFamily="34" charset="-122"/>
            </a:endParaRPr>
          </a:p>
          <a:p>
            <a:pPr>
              <a:spcBef>
                <a:spcPct val="20000"/>
              </a:spcBef>
            </a:pPr>
            <a:r>
              <a:rPr lang="zh-CN" altLang="en-US" sz="2800" b="1">
                <a:latin typeface="微软雅黑" panose="020B0503020204020204" pitchFamily="34" charset="-122"/>
                <a:ea typeface="微软雅黑" panose="020B0503020204020204" pitchFamily="34" charset="-122"/>
              </a:rPr>
              <a:t>初始瞬时，</a:t>
            </a:r>
            <a:r>
              <a:rPr lang="en-US" altLang="zh-CN" sz="2800" b="1">
                <a:latin typeface="微软雅黑" panose="020B0503020204020204" pitchFamily="34" charset="-122"/>
                <a:ea typeface="微软雅黑" panose="020B0503020204020204" pitchFamily="34" charset="-122"/>
              </a:rPr>
              <a:t>OC</a:t>
            </a:r>
            <a:r>
              <a:rPr lang="zh-CN" altLang="en-US" sz="2800" b="1">
                <a:latin typeface="微软雅黑" panose="020B0503020204020204" pitchFamily="34" charset="-122"/>
                <a:ea typeface="微软雅黑" panose="020B0503020204020204" pitchFamily="34" charset="-122"/>
              </a:rPr>
              <a:t>与斜面垂直，弹簧除与原长，弹性系数</a:t>
            </a:r>
            <a:r>
              <a:rPr lang="en-US" altLang="zh-CN" sz="2800" b="1">
                <a:latin typeface="微软雅黑" panose="020B0503020204020204" pitchFamily="34" charset="-122"/>
                <a:ea typeface="微软雅黑" panose="020B0503020204020204" pitchFamily="34" charset="-122"/>
              </a:rPr>
              <a:t>k=1KN/m.</a:t>
            </a:r>
            <a:endParaRPr lang="en-US" altLang="zh-CN" sz="2800" b="1">
              <a:latin typeface="微软雅黑" panose="020B0503020204020204" pitchFamily="34" charset="-122"/>
              <a:ea typeface="微软雅黑" panose="020B0503020204020204" pitchFamily="34" charset="-122"/>
            </a:endParaRPr>
          </a:p>
          <a:p>
            <a:pPr>
              <a:spcBef>
                <a:spcPct val="20000"/>
              </a:spcBef>
            </a:pPr>
            <a:r>
              <a:rPr lang="zh-CN" altLang="en-US" sz="2800" b="1">
                <a:latin typeface="微软雅黑" panose="020B0503020204020204" pitchFamily="34" charset="-122"/>
                <a:ea typeface="微软雅黑" panose="020B0503020204020204" pitchFamily="34" charset="-122"/>
              </a:rPr>
              <a:t>圆盘上作用恒力偶矩</a:t>
            </a:r>
            <a:r>
              <a:rPr lang="en-US" altLang="zh-CN" sz="2800" b="1">
                <a:latin typeface="微软雅黑" panose="020B0503020204020204" pitchFamily="34" charset="-122"/>
                <a:ea typeface="微软雅黑" panose="020B0503020204020204" pitchFamily="34" charset="-122"/>
              </a:rPr>
              <a:t>M=1KN.m</a:t>
            </a:r>
            <a:r>
              <a:rPr lang="zh-CN" altLang="en-US" sz="2800" b="1">
                <a:latin typeface="微软雅黑" panose="020B0503020204020204" pitchFamily="34" charset="-122"/>
                <a:ea typeface="微软雅黑" panose="020B0503020204020204" pitchFamily="34" charset="-122"/>
              </a:rPr>
              <a:t>。</a:t>
            </a:r>
            <a:endParaRPr lang="zh-CN" altLang="en-US" sz="2800" b="1">
              <a:latin typeface="微软雅黑" panose="020B0503020204020204" pitchFamily="34" charset="-122"/>
              <a:ea typeface="微软雅黑" panose="020B0503020204020204" pitchFamily="34" charset="-122"/>
            </a:endParaRPr>
          </a:p>
          <a:p>
            <a:pPr>
              <a:spcBef>
                <a:spcPct val="20000"/>
              </a:spcBef>
            </a:pPr>
            <a:r>
              <a:rPr lang="zh-CN" altLang="en-US" sz="2800" b="1">
                <a:latin typeface="微软雅黑" panose="020B0503020204020204" pitchFamily="34" charset="-122"/>
                <a:ea typeface="微软雅黑" panose="020B0503020204020204" pitchFamily="34" charset="-122"/>
              </a:rPr>
              <a:t>求由静止释放后，角</a:t>
            </a:r>
            <a:r>
              <a:rPr lang="en-US" altLang="zh-CN" sz="2800" b="1">
                <a:latin typeface="微软雅黑" panose="020B0503020204020204" pitchFamily="34" charset="-122"/>
                <a:ea typeface="微软雅黑" panose="020B0503020204020204" pitchFamily="34" charset="-122"/>
              </a:rPr>
              <a:t>OC</a:t>
            </a:r>
            <a:r>
              <a:rPr lang="en-US" altLang="zh-CN" sz="2800" b="1" baseline="-25000">
                <a:latin typeface="微软雅黑" panose="020B0503020204020204" pitchFamily="34" charset="-122"/>
                <a:ea typeface="微软雅黑" panose="020B0503020204020204" pitchFamily="34" charset="-122"/>
              </a:rPr>
              <a:t>1</a:t>
            </a:r>
            <a:r>
              <a:rPr lang="en-US" altLang="zh-CN" sz="2800" b="1">
                <a:latin typeface="微软雅黑" panose="020B0503020204020204" pitchFamily="34" charset="-122"/>
                <a:ea typeface="微软雅黑" panose="020B0503020204020204" pitchFamily="34" charset="-122"/>
              </a:rPr>
              <a:t>C</a:t>
            </a:r>
            <a:r>
              <a:rPr lang="zh-CN" altLang="en-US" sz="2800" b="1">
                <a:latin typeface="微软雅黑" panose="020B0503020204020204" pitchFamily="34" charset="-122"/>
                <a:ea typeface="微软雅黑" panose="020B0503020204020204" pitchFamily="34" charset="-122"/>
              </a:rPr>
              <a:t>成</a:t>
            </a:r>
            <a:r>
              <a:rPr lang="en-US" altLang="zh-CN" sz="2800" b="1">
                <a:latin typeface="微软雅黑" panose="020B0503020204020204" pitchFamily="34" charset="-122"/>
                <a:ea typeface="微软雅黑" panose="020B0503020204020204" pitchFamily="34" charset="-122"/>
              </a:rPr>
              <a:t>45</a:t>
            </a:r>
            <a:r>
              <a:rPr lang="zh-CN" altLang="en-US" sz="2800" b="1">
                <a:latin typeface="微软雅黑" panose="020B0503020204020204" pitchFamily="34" charset="-122"/>
                <a:ea typeface="微软雅黑" panose="020B0503020204020204" pitchFamily="34" charset="-122"/>
              </a:rPr>
              <a:t>度。</a:t>
            </a:r>
            <a:endParaRPr lang="zh-CN" altLang="en-US" sz="2800" b="1">
              <a:latin typeface="微软雅黑" panose="020B0503020204020204" pitchFamily="34" charset="-122"/>
              <a:ea typeface="微软雅黑" panose="020B0503020204020204" pitchFamily="34" charset="-122"/>
            </a:endParaRPr>
          </a:p>
        </p:txBody>
      </p:sp>
      <p:grpSp>
        <p:nvGrpSpPr>
          <p:cNvPr id="35842" name="组合 64"/>
          <p:cNvGrpSpPr/>
          <p:nvPr/>
        </p:nvGrpSpPr>
        <p:grpSpPr>
          <a:xfrm>
            <a:off x="5700713" y="233363"/>
            <a:ext cx="3243262" cy="3554412"/>
            <a:chOff x="7628" y="926"/>
            <a:chExt cx="6037" cy="6855"/>
          </a:xfrm>
        </p:grpSpPr>
        <p:grpSp>
          <p:nvGrpSpPr>
            <p:cNvPr id="35843" name="组合 46"/>
            <p:cNvGrpSpPr/>
            <p:nvPr/>
          </p:nvGrpSpPr>
          <p:grpSpPr>
            <a:xfrm>
              <a:off x="7628" y="926"/>
              <a:ext cx="4365" cy="6742"/>
              <a:chOff x="7730" y="926"/>
              <a:chExt cx="4365" cy="6742"/>
            </a:xfrm>
          </p:grpSpPr>
          <p:grpSp>
            <p:nvGrpSpPr>
              <p:cNvPr id="35844" name="组合 32"/>
              <p:cNvGrpSpPr/>
              <p:nvPr/>
            </p:nvGrpSpPr>
            <p:grpSpPr>
              <a:xfrm>
                <a:off x="7863" y="1581"/>
                <a:ext cx="4232" cy="6087"/>
                <a:chOff x="7863" y="1581"/>
                <a:chExt cx="4232" cy="6087"/>
              </a:xfrm>
            </p:grpSpPr>
            <p:sp>
              <p:nvSpPr>
                <p:cNvPr id="17" name="椭圆 16"/>
                <p:cNvSpPr/>
                <p:nvPr/>
              </p:nvSpPr>
              <p:spPr>
                <a:xfrm>
                  <a:off x="9606" y="2653"/>
                  <a:ext cx="1793" cy="2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8" name="直接连接符 17"/>
                <p:cNvCxnSpPr/>
                <p:nvPr/>
              </p:nvCxnSpPr>
              <p:spPr>
                <a:xfrm flipH="1">
                  <a:off x="9693" y="2818"/>
                  <a:ext cx="2402" cy="4850"/>
                </a:xfrm>
                <a:prstGeom prst="line">
                  <a:avLst/>
                </a:prstGeom>
                <a:ln w="149225" cmpd="tri">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863" y="1771"/>
                  <a:ext cx="1130" cy="0"/>
                </a:xfrm>
                <a:prstGeom prst="line">
                  <a:avLst/>
                </a:prstGeom>
                <a:ln w="114300" cmpd="tri">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443" y="3560"/>
                  <a:ext cx="119" cy="2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5" name="任意多边形 24"/>
                <p:cNvSpPr/>
                <p:nvPr/>
              </p:nvSpPr>
              <p:spPr>
                <a:xfrm>
                  <a:off x="9852" y="2211"/>
                  <a:ext cx="1182" cy="418"/>
                </a:xfrm>
                <a:custGeom>
                  <a:avLst/>
                  <a:gdLst>
                    <a:gd name="connisteX0" fmla="*/ 0 w 750570"/>
                    <a:gd name="connsiteY0" fmla="*/ 265112 h 265112"/>
                    <a:gd name="connisteX1" fmla="*/ 294005 w 750570"/>
                    <a:gd name="connsiteY1" fmla="*/ 317 h 265112"/>
                    <a:gd name="connisteX2" fmla="*/ 750570 w 750570"/>
                    <a:gd name="connsiteY2" fmla="*/ 221297 h 265112"/>
                  </a:gdLst>
                  <a:ahLst/>
                  <a:cxnLst>
                    <a:cxn ang="0">
                      <a:pos x="connisteX0" y="connsiteY0"/>
                    </a:cxn>
                    <a:cxn ang="0">
                      <a:pos x="connisteX1" y="connsiteY1"/>
                    </a:cxn>
                    <a:cxn ang="0">
                      <a:pos x="connisteX2" y="connsiteY2"/>
                    </a:cxn>
                  </a:cxnLst>
                  <a:rect l="l" t="t" r="r" b="b"/>
                  <a:pathLst>
                    <a:path w="750570" h="265113">
                      <a:moveTo>
                        <a:pt x="0" y="265113"/>
                      </a:moveTo>
                      <a:cubicBezTo>
                        <a:pt x="49530" y="207963"/>
                        <a:pt x="144145" y="9208"/>
                        <a:pt x="294005" y="318"/>
                      </a:cubicBezTo>
                      <a:cubicBezTo>
                        <a:pt x="443865" y="-8572"/>
                        <a:pt x="664845" y="171768"/>
                        <a:pt x="750570" y="221298"/>
                      </a:cubicBezTo>
                    </a:path>
                  </a:pathLst>
                </a:custGeom>
                <a:noFill/>
                <a:ln>
                  <a:solidFill>
                    <a:srgbClr val="FF00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35850" name="对象 25">
                  <a:hlinkClick r:id="" action="ppaction://ole?verb="/>
                </p:cNvPr>
                <p:cNvGraphicFramePr>
                  <a:graphicFrameLocks noChangeAspect="1"/>
                </p:cNvGraphicFramePr>
                <p:nvPr/>
              </p:nvGraphicFramePr>
              <p:xfrm>
                <a:off x="10562" y="1581"/>
                <a:ext cx="775" cy="630"/>
              </p:xfrm>
              <a:graphic>
                <a:graphicData uri="http://schemas.openxmlformats.org/presentationml/2006/ole">
                  <mc:AlternateContent xmlns:mc="http://schemas.openxmlformats.org/markup-compatibility/2006">
                    <mc:Choice xmlns:v="urn:schemas-microsoft-com:vml" Requires="v">
                      <p:oleObj spid="_x0000_s3197" name="" r:id="rId1" imgW="203200" imgH="165100" progId="Equation.KSEE3">
                        <p:embed/>
                      </p:oleObj>
                    </mc:Choice>
                    <mc:Fallback>
                      <p:oleObj name="" r:id="rId1" imgW="203200" imgH="165100" progId="Equation.KSEE3">
                        <p:embed/>
                        <p:pic>
                          <p:nvPicPr>
                            <p:cNvPr id="0" name="图片 3196"/>
                            <p:cNvPicPr/>
                            <p:nvPr/>
                          </p:nvPicPr>
                          <p:blipFill>
                            <a:blip r:embed="rId2"/>
                            <a:stretch>
                              <a:fillRect/>
                            </a:stretch>
                          </p:blipFill>
                          <p:spPr>
                            <a:xfrm>
                              <a:off x="10562" y="1581"/>
                              <a:ext cx="775" cy="630"/>
                            </a:xfrm>
                            <a:prstGeom prst="rect">
                              <a:avLst/>
                            </a:prstGeom>
                            <a:noFill/>
                            <a:ln w="38100">
                              <a:noFill/>
                              <a:miter/>
                            </a:ln>
                          </p:spPr>
                        </p:pic>
                      </p:oleObj>
                    </mc:Fallback>
                  </mc:AlternateContent>
                </a:graphicData>
              </a:graphic>
            </p:graphicFrame>
            <p:graphicFrame>
              <p:nvGraphicFramePr>
                <p:cNvPr id="35851" name="对象 26">
                  <a:hlinkClick r:id="" action="ppaction://ole?verb="/>
                </p:cNvPr>
                <p:cNvGraphicFramePr>
                  <a:graphicFrameLocks noChangeAspect="1"/>
                </p:cNvGraphicFramePr>
                <p:nvPr/>
              </p:nvGraphicFramePr>
              <p:xfrm>
                <a:off x="9980" y="2653"/>
                <a:ext cx="582" cy="677"/>
              </p:xfrm>
              <a:graphic>
                <a:graphicData uri="http://schemas.openxmlformats.org/presentationml/2006/ole">
                  <mc:AlternateContent xmlns:mc="http://schemas.openxmlformats.org/markup-compatibility/2006">
                    <mc:Choice xmlns:v="urn:schemas-microsoft-com:vml" Requires="v">
                      <p:oleObj spid="_x0000_s3198" name="" r:id="rId3" imgW="152400" imgH="177165" progId="Equation.KSEE3">
                        <p:embed/>
                      </p:oleObj>
                    </mc:Choice>
                    <mc:Fallback>
                      <p:oleObj name="" r:id="rId3" imgW="152400" imgH="177165" progId="Equation.KSEE3">
                        <p:embed/>
                        <p:pic>
                          <p:nvPicPr>
                            <p:cNvPr id="0" name="图片 3197"/>
                            <p:cNvPicPr/>
                            <p:nvPr/>
                          </p:nvPicPr>
                          <p:blipFill>
                            <a:blip r:embed="rId4"/>
                            <a:stretch>
                              <a:fillRect/>
                            </a:stretch>
                          </p:blipFill>
                          <p:spPr>
                            <a:xfrm>
                              <a:off x="9980" y="2653"/>
                              <a:ext cx="582" cy="677"/>
                            </a:xfrm>
                            <a:prstGeom prst="rect">
                              <a:avLst/>
                            </a:prstGeom>
                            <a:noFill/>
                            <a:ln w="38100">
                              <a:noFill/>
                              <a:miter/>
                            </a:ln>
                          </p:spPr>
                        </p:pic>
                      </p:oleObj>
                    </mc:Fallback>
                  </mc:AlternateContent>
                </a:graphicData>
              </a:graphic>
            </p:graphicFrame>
            <p:cxnSp>
              <p:nvCxnSpPr>
                <p:cNvPr id="28" name="直接连接符 27"/>
                <p:cNvCxnSpPr/>
                <p:nvPr/>
              </p:nvCxnSpPr>
              <p:spPr>
                <a:xfrm>
                  <a:off x="8483" y="1887"/>
                  <a:ext cx="531" cy="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p:nvSpPr>
              <p:spPr>
                <a:xfrm>
                  <a:off x="8924" y="2188"/>
                  <a:ext cx="689" cy="812"/>
                </a:xfrm>
                <a:custGeom>
                  <a:avLst/>
                  <a:gdLst>
                    <a:gd name="connisteX0" fmla="*/ 0 w 437757"/>
                    <a:gd name="connsiteY0" fmla="*/ 147847 h 515512"/>
                    <a:gd name="connisteX1" fmla="*/ 220980 w 437757"/>
                    <a:gd name="connsiteY1" fmla="*/ 15132 h 515512"/>
                    <a:gd name="connisteX2" fmla="*/ 29210 w 437757"/>
                    <a:gd name="connsiteY2" fmla="*/ 471697 h 515512"/>
                    <a:gd name="connisteX3" fmla="*/ 235585 w 437757"/>
                    <a:gd name="connsiteY3" fmla="*/ 383432 h 515512"/>
                    <a:gd name="connisteX4" fmla="*/ 427355 w 437757"/>
                    <a:gd name="connsiteY4" fmla="*/ 206902 h 515512"/>
                    <a:gd name="connisteX5" fmla="*/ 397510 w 437757"/>
                    <a:gd name="connsiteY5" fmla="*/ 515512 h 51551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437758" h="515513">
                      <a:moveTo>
                        <a:pt x="0" y="147848"/>
                      </a:moveTo>
                      <a:cubicBezTo>
                        <a:pt x="48260" y="112288"/>
                        <a:pt x="215265" y="-49637"/>
                        <a:pt x="220980" y="15133"/>
                      </a:cubicBezTo>
                      <a:cubicBezTo>
                        <a:pt x="226695" y="79903"/>
                        <a:pt x="26035" y="398038"/>
                        <a:pt x="29210" y="471698"/>
                      </a:cubicBezTo>
                      <a:cubicBezTo>
                        <a:pt x="32385" y="545358"/>
                        <a:pt x="156210" y="436138"/>
                        <a:pt x="235585" y="383433"/>
                      </a:cubicBezTo>
                      <a:cubicBezTo>
                        <a:pt x="314960" y="330728"/>
                        <a:pt x="394970" y="180233"/>
                        <a:pt x="427355" y="206903"/>
                      </a:cubicBezTo>
                      <a:cubicBezTo>
                        <a:pt x="459740" y="233573"/>
                        <a:pt x="407035" y="450108"/>
                        <a:pt x="397510" y="51551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30" name="直接连接符 29"/>
                <p:cNvCxnSpPr>
                  <a:stCxn id="29" idx="5"/>
                  <a:endCxn id="24" idx="6"/>
                </p:cNvCxnSpPr>
                <p:nvPr/>
              </p:nvCxnSpPr>
              <p:spPr>
                <a:xfrm>
                  <a:off x="9550" y="3000"/>
                  <a:ext cx="1012" cy="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5855" name="对象 30">
                  <a:hlinkClick r:id="" action="ppaction://ole?verb="/>
                </p:cNvPr>
                <p:cNvGraphicFramePr>
                  <a:graphicFrameLocks noChangeAspect="1"/>
                </p:cNvGraphicFramePr>
                <p:nvPr/>
              </p:nvGraphicFramePr>
              <p:xfrm>
                <a:off x="10634" y="3809"/>
                <a:ext cx="631" cy="631"/>
              </p:xfrm>
              <a:graphic>
                <a:graphicData uri="http://schemas.openxmlformats.org/presentationml/2006/ole">
                  <mc:AlternateContent xmlns:mc="http://schemas.openxmlformats.org/markup-compatibility/2006">
                    <mc:Choice xmlns:v="urn:schemas-microsoft-com:vml" Requires="v">
                      <p:oleObj spid="_x0000_s3199" name="" r:id="rId5" imgW="165100" imgH="165100" progId="Equation.KSEE3">
                        <p:embed/>
                      </p:oleObj>
                    </mc:Choice>
                    <mc:Fallback>
                      <p:oleObj name="" r:id="rId5" imgW="165100" imgH="165100" progId="Equation.KSEE3">
                        <p:embed/>
                        <p:pic>
                          <p:nvPicPr>
                            <p:cNvPr id="0" name="图片 3198"/>
                            <p:cNvPicPr/>
                            <p:nvPr/>
                          </p:nvPicPr>
                          <p:blipFill>
                            <a:blip r:embed="rId6"/>
                            <a:stretch>
                              <a:fillRect/>
                            </a:stretch>
                          </p:blipFill>
                          <p:spPr>
                            <a:xfrm>
                              <a:off x="10634" y="3809"/>
                              <a:ext cx="631" cy="631"/>
                            </a:xfrm>
                            <a:prstGeom prst="rect">
                              <a:avLst/>
                            </a:prstGeom>
                            <a:noFill/>
                            <a:ln w="38100">
                              <a:noFill/>
                              <a:miter/>
                            </a:ln>
                          </p:spPr>
                        </p:pic>
                      </p:oleObj>
                    </mc:Fallback>
                  </mc:AlternateContent>
                </a:graphicData>
              </a:graphic>
            </p:graphicFrame>
          </p:grpSp>
          <p:sp>
            <p:nvSpPr>
              <p:cNvPr id="34" name="椭圆 33"/>
              <p:cNvSpPr/>
              <p:nvPr/>
            </p:nvSpPr>
            <p:spPr>
              <a:xfrm>
                <a:off x="8337" y="5339"/>
                <a:ext cx="1793" cy="2041"/>
              </a:xfrm>
              <a:prstGeom prst="ellipse">
                <a:avLst/>
              </a:prstGeom>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35" name="直接连接符 34"/>
              <p:cNvCxnSpPr>
                <a:stCxn id="29" idx="5"/>
                <a:endCxn id="24" idx="6"/>
              </p:cNvCxnSpPr>
              <p:nvPr/>
            </p:nvCxnSpPr>
            <p:spPr>
              <a:xfrm>
                <a:off x="8485" y="1804"/>
                <a:ext cx="756" cy="46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5858" name="对象 35">
                <a:hlinkClick r:id="" action="ppaction://ole?verb="/>
              </p:cNvPr>
              <p:cNvGraphicFramePr>
                <a:graphicFrameLocks noChangeAspect="1"/>
              </p:cNvGraphicFramePr>
              <p:nvPr/>
            </p:nvGraphicFramePr>
            <p:xfrm>
              <a:off x="8524" y="5946"/>
              <a:ext cx="677" cy="826"/>
            </p:xfrm>
            <a:graphic>
              <a:graphicData uri="http://schemas.openxmlformats.org/presentationml/2006/ole">
                <mc:AlternateContent xmlns:mc="http://schemas.openxmlformats.org/markup-compatibility/2006">
                  <mc:Choice xmlns:v="urn:schemas-microsoft-com:vml" Requires="v">
                    <p:oleObj spid="_x0000_s3200" name="" r:id="rId7" imgW="177165" imgH="215900" progId="Equation.KSEE3">
                      <p:embed/>
                    </p:oleObj>
                  </mc:Choice>
                  <mc:Fallback>
                    <p:oleObj name="" r:id="rId7" imgW="177165" imgH="215900" progId="Equation.KSEE3">
                      <p:embed/>
                      <p:pic>
                        <p:nvPicPr>
                          <p:cNvPr id="0" name="图片 3199"/>
                          <p:cNvPicPr/>
                          <p:nvPr/>
                        </p:nvPicPr>
                        <p:blipFill>
                          <a:blip r:embed="rId8"/>
                          <a:stretch>
                            <a:fillRect/>
                          </a:stretch>
                        </p:blipFill>
                        <p:spPr>
                          <a:xfrm>
                            <a:off x="8524" y="5946"/>
                            <a:ext cx="677" cy="826"/>
                          </a:xfrm>
                          <a:prstGeom prst="rect">
                            <a:avLst/>
                          </a:prstGeom>
                          <a:noFill/>
                          <a:ln w="38100">
                            <a:noFill/>
                            <a:miter/>
                          </a:ln>
                        </p:spPr>
                      </p:pic>
                    </p:oleObj>
                  </mc:Fallback>
                </mc:AlternateContent>
              </a:graphicData>
            </a:graphic>
          </p:graphicFrame>
          <p:sp>
            <p:nvSpPr>
              <p:cNvPr id="38" name="椭圆 37"/>
              <p:cNvSpPr/>
              <p:nvPr/>
            </p:nvSpPr>
            <p:spPr>
              <a:xfrm>
                <a:off x="9128" y="6193"/>
                <a:ext cx="227" cy="22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9" name="任意多边形 38"/>
              <p:cNvSpPr/>
              <p:nvPr/>
            </p:nvSpPr>
            <p:spPr>
              <a:xfrm>
                <a:off x="8257" y="3178"/>
                <a:ext cx="1070" cy="1791"/>
              </a:xfrm>
              <a:custGeom>
                <a:avLst/>
                <a:gdLst>
                  <a:gd name="connisteX0" fmla="*/ 251671 w 679672"/>
                  <a:gd name="connsiteY0" fmla="*/ 7124 h 1137182"/>
                  <a:gd name="connisteX1" fmla="*/ 546946 w 679672"/>
                  <a:gd name="connsiteY1" fmla="*/ 51574 h 1137182"/>
                  <a:gd name="connisteX2" fmla="*/ 211 w 679672"/>
                  <a:gd name="connsiteY2" fmla="*/ 405904 h 1137182"/>
                  <a:gd name="connisteX3" fmla="*/ 606001 w 679672"/>
                  <a:gd name="connsiteY3" fmla="*/ 479564 h 1137182"/>
                  <a:gd name="connisteX4" fmla="*/ 591396 w 679672"/>
                  <a:gd name="connsiteY4" fmla="*/ 686574 h 1137182"/>
                  <a:gd name="connisteX5" fmla="*/ 133561 w 679672"/>
                  <a:gd name="connsiteY5" fmla="*/ 938034 h 1137182"/>
                  <a:gd name="connisteX6" fmla="*/ 207221 w 679672"/>
                  <a:gd name="connsiteY6" fmla="*/ 1115199 h 1137182"/>
                  <a:gd name="connisteX7" fmla="*/ 502496 w 679672"/>
                  <a:gd name="connsiteY7" fmla="*/ 1129804 h 113718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679672" h="1137182">
                    <a:moveTo>
                      <a:pt x="251671" y="7125"/>
                    </a:moveTo>
                    <a:cubicBezTo>
                      <a:pt x="321521" y="9030"/>
                      <a:pt x="597111" y="-28435"/>
                      <a:pt x="546946" y="51575"/>
                    </a:cubicBezTo>
                    <a:cubicBezTo>
                      <a:pt x="496781" y="131585"/>
                      <a:pt x="-11854" y="320180"/>
                      <a:pt x="211" y="405905"/>
                    </a:cubicBezTo>
                    <a:cubicBezTo>
                      <a:pt x="12276" y="491630"/>
                      <a:pt x="487891" y="423685"/>
                      <a:pt x="606001" y="479565"/>
                    </a:cubicBezTo>
                    <a:cubicBezTo>
                      <a:pt x="724111" y="535445"/>
                      <a:pt x="686011" y="595135"/>
                      <a:pt x="591396" y="686575"/>
                    </a:cubicBezTo>
                    <a:cubicBezTo>
                      <a:pt x="496781" y="778015"/>
                      <a:pt x="210396" y="852310"/>
                      <a:pt x="133561" y="938035"/>
                    </a:cubicBezTo>
                    <a:cubicBezTo>
                      <a:pt x="56726" y="1023760"/>
                      <a:pt x="133561" y="1077100"/>
                      <a:pt x="207221" y="1115200"/>
                    </a:cubicBezTo>
                    <a:cubicBezTo>
                      <a:pt x="280881" y="1153300"/>
                      <a:pt x="444711" y="1130440"/>
                      <a:pt x="502496" y="1129805"/>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40" name="直接连接符 39"/>
              <p:cNvCxnSpPr>
                <a:stCxn id="29" idx="5"/>
                <a:endCxn id="39" idx="0"/>
              </p:cNvCxnSpPr>
              <p:nvPr/>
            </p:nvCxnSpPr>
            <p:spPr>
              <a:xfrm>
                <a:off x="8467" y="1840"/>
                <a:ext cx="186" cy="134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9" idx="7"/>
                <a:endCxn id="39" idx="0"/>
              </p:cNvCxnSpPr>
              <p:nvPr/>
            </p:nvCxnSpPr>
            <p:spPr>
              <a:xfrm>
                <a:off x="9048" y="4957"/>
                <a:ext cx="193" cy="146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35863" name="对象 41">
                <a:hlinkClick r:id="" action="ppaction://ole?verb="/>
              </p:cNvPr>
              <p:cNvGraphicFramePr>
                <a:graphicFrameLocks noChangeAspect="1"/>
              </p:cNvGraphicFramePr>
              <p:nvPr/>
            </p:nvGraphicFramePr>
            <p:xfrm>
              <a:off x="7730" y="926"/>
              <a:ext cx="583" cy="678"/>
            </p:xfrm>
            <a:graphic>
              <a:graphicData uri="http://schemas.openxmlformats.org/presentationml/2006/ole">
                <mc:AlternateContent xmlns:mc="http://schemas.openxmlformats.org/markup-compatibility/2006">
                  <mc:Choice xmlns:v="urn:schemas-microsoft-com:vml" Requires="v">
                    <p:oleObj spid="_x0000_s3201" name="" r:id="rId9" imgW="152400" imgH="177165" progId="Equation.KSEE3">
                      <p:embed/>
                    </p:oleObj>
                  </mc:Choice>
                  <mc:Fallback>
                    <p:oleObj name="" r:id="rId9" imgW="152400" imgH="177165" progId="Equation.KSEE3">
                      <p:embed/>
                      <p:pic>
                        <p:nvPicPr>
                          <p:cNvPr id="0" name="图片 3200"/>
                          <p:cNvPicPr/>
                          <p:nvPr/>
                        </p:nvPicPr>
                        <p:blipFill>
                          <a:blip r:embed="rId10"/>
                          <a:stretch>
                            <a:fillRect/>
                          </a:stretch>
                        </p:blipFill>
                        <p:spPr>
                          <a:xfrm>
                            <a:off x="7730" y="926"/>
                            <a:ext cx="583" cy="678"/>
                          </a:xfrm>
                          <a:prstGeom prst="rect">
                            <a:avLst/>
                          </a:prstGeom>
                          <a:noFill/>
                          <a:ln w="38100">
                            <a:noFill/>
                            <a:miter/>
                          </a:ln>
                        </p:spPr>
                      </p:pic>
                    </p:oleObj>
                  </mc:Fallback>
                </mc:AlternateContent>
              </a:graphicData>
            </a:graphic>
          </p:graphicFrame>
          <p:sp>
            <p:nvSpPr>
              <p:cNvPr id="44" name="任意多边形 43"/>
              <p:cNvSpPr/>
              <p:nvPr/>
            </p:nvSpPr>
            <p:spPr>
              <a:xfrm>
                <a:off x="8583" y="5010"/>
                <a:ext cx="1182" cy="418"/>
              </a:xfrm>
              <a:custGeom>
                <a:avLst/>
                <a:gdLst>
                  <a:gd name="connisteX0" fmla="*/ 0 w 750570"/>
                  <a:gd name="connsiteY0" fmla="*/ 265112 h 265112"/>
                  <a:gd name="connisteX1" fmla="*/ 294005 w 750570"/>
                  <a:gd name="connsiteY1" fmla="*/ 317 h 265112"/>
                  <a:gd name="connisteX2" fmla="*/ 750570 w 750570"/>
                  <a:gd name="connsiteY2" fmla="*/ 221297 h 265112"/>
                </a:gdLst>
                <a:ahLst/>
                <a:cxnLst>
                  <a:cxn ang="0">
                    <a:pos x="connisteX0" y="connsiteY0"/>
                  </a:cxn>
                  <a:cxn ang="0">
                    <a:pos x="connisteX1" y="connsiteY1"/>
                  </a:cxn>
                  <a:cxn ang="0">
                    <a:pos x="connisteX2" y="connsiteY2"/>
                  </a:cxn>
                </a:cxnLst>
                <a:rect l="l" t="t" r="r" b="b"/>
                <a:pathLst>
                  <a:path w="750570" h="265113">
                    <a:moveTo>
                      <a:pt x="0" y="265113"/>
                    </a:moveTo>
                    <a:cubicBezTo>
                      <a:pt x="49530" y="207963"/>
                      <a:pt x="144145" y="9208"/>
                      <a:pt x="294005" y="318"/>
                    </a:cubicBezTo>
                    <a:cubicBezTo>
                      <a:pt x="443865" y="-8572"/>
                      <a:pt x="664845" y="171768"/>
                      <a:pt x="750570" y="221298"/>
                    </a:cubicBezTo>
                  </a:path>
                </a:pathLst>
              </a:custGeom>
              <a:noFill/>
              <a:ln>
                <a:solidFill>
                  <a:srgbClr val="FF00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35865" name="对象 44">
                <a:hlinkClick r:id="" action="ppaction://ole?verb="/>
              </p:cNvPr>
              <p:cNvGraphicFramePr>
                <a:graphicFrameLocks noChangeAspect="1"/>
              </p:cNvGraphicFramePr>
              <p:nvPr/>
            </p:nvGraphicFramePr>
            <p:xfrm>
              <a:off x="7824" y="4945"/>
              <a:ext cx="775" cy="630"/>
            </p:xfrm>
            <a:graphic>
              <a:graphicData uri="http://schemas.openxmlformats.org/presentationml/2006/ole">
                <mc:AlternateContent xmlns:mc="http://schemas.openxmlformats.org/markup-compatibility/2006">
                  <mc:Choice xmlns:v="urn:schemas-microsoft-com:vml" Requires="v">
                    <p:oleObj spid="_x0000_s3202" name="" r:id="rId11" imgW="203200" imgH="165100" progId="Equation.KSEE3">
                      <p:embed/>
                    </p:oleObj>
                  </mc:Choice>
                  <mc:Fallback>
                    <p:oleObj name="" r:id="rId11" imgW="203200" imgH="165100" progId="Equation.KSEE3">
                      <p:embed/>
                      <p:pic>
                        <p:nvPicPr>
                          <p:cNvPr id="0" name="图片 3201"/>
                          <p:cNvPicPr/>
                          <p:nvPr/>
                        </p:nvPicPr>
                        <p:blipFill>
                          <a:blip r:embed="rId2"/>
                          <a:stretch>
                            <a:fillRect/>
                          </a:stretch>
                        </p:blipFill>
                        <p:spPr>
                          <a:xfrm>
                            <a:off x="7824" y="4945"/>
                            <a:ext cx="775" cy="630"/>
                          </a:xfrm>
                          <a:prstGeom prst="rect">
                            <a:avLst/>
                          </a:prstGeom>
                          <a:noFill/>
                          <a:ln w="38100">
                            <a:noFill/>
                            <a:miter/>
                          </a:ln>
                        </p:spPr>
                      </p:pic>
                    </p:oleObj>
                  </mc:Fallback>
                </mc:AlternateContent>
              </a:graphicData>
            </a:graphic>
          </p:graphicFrame>
        </p:grpSp>
        <p:cxnSp>
          <p:nvCxnSpPr>
            <p:cNvPr id="48" name="直接箭头连接符 47"/>
            <p:cNvCxnSpPr>
              <a:stCxn id="24" idx="3"/>
              <a:endCxn id="39" idx="0"/>
            </p:cNvCxnSpPr>
            <p:nvPr/>
          </p:nvCxnSpPr>
          <p:spPr>
            <a:xfrm flipH="1">
              <a:off x="9139" y="3753"/>
              <a:ext cx="1219" cy="255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35867" name="对象 48">
              <a:hlinkClick r:id="" action="ppaction://ole?verb="/>
            </p:cNvPr>
            <p:cNvGraphicFramePr>
              <a:graphicFrameLocks noChangeAspect="1"/>
            </p:cNvGraphicFramePr>
            <p:nvPr/>
          </p:nvGraphicFramePr>
          <p:xfrm>
            <a:off x="9382" y="4281"/>
            <a:ext cx="434" cy="534"/>
          </p:xfrm>
          <a:graphic>
            <a:graphicData uri="http://schemas.openxmlformats.org/presentationml/2006/ole">
              <mc:AlternateContent xmlns:mc="http://schemas.openxmlformats.org/markup-compatibility/2006">
                <mc:Choice xmlns:v="urn:schemas-microsoft-com:vml" Requires="v">
                  <p:oleObj spid="_x0000_s3203" name="" r:id="rId12" imgW="114300" imgH="139700" progId="Equation.KSEE3">
                    <p:embed/>
                  </p:oleObj>
                </mc:Choice>
                <mc:Fallback>
                  <p:oleObj name="" r:id="rId12" imgW="114300" imgH="139700" progId="Equation.KSEE3">
                    <p:embed/>
                    <p:pic>
                      <p:nvPicPr>
                        <p:cNvPr id="0" name="图片 3202"/>
                        <p:cNvPicPr/>
                        <p:nvPr/>
                      </p:nvPicPr>
                      <p:blipFill>
                        <a:blip r:embed="rId13"/>
                        <a:stretch>
                          <a:fillRect/>
                        </a:stretch>
                      </p:blipFill>
                      <p:spPr>
                        <a:xfrm>
                          <a:off x="9382" y="4281"/>
                          <a:ext cx="434" cy="534"/>
                        </a:xfrm>
                        <a:prstGeom prst="rect">
                          <a:avLst/>
                        </a:prstGeom>
                        <a:noFill/>
                        <a:ln w="38100">
                          <a:noFill/>
                          <a:miter/>
                        </a:ln>
                      </p:spPr>
                    </p:pic>
                  </p:oleObj>
                </mc:Fallback>
              </mc:AlternateContent>
            </a:graphicData>
          </a:graphic>
        </p:graphicFrame>
        <p:cxnSp>
          <p:nvCxnSpPr>
            <p:cNvPr id="51" name="直接连接符 50"/>
            <p:cNvCxnSpPr>
              <a:stCxn id="24" idx="3"/>
              <a:endCxn id="39" idx="0"/>
            </p:cNvCxnSpPr>
            <p:nvPr/>
          </p:nvCxnSpPr>
          <p:spPr>
            <a:xfrm>
              <a:off x="9560" y="7702"/>
              <a:ext cx="3310" cy="79"/>
            </a:xfrm>
            <a:prstGeom prst="line">
              <a:avLst/>
            </a:prstGeom>
            <a:ln w="79375"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p:nvSpPr>
          <p:spPr>
            <a:xfrm>
              <a:off x="10188" y="6725"/>
              <a:ext cx="558" cy="1024"/>
            </a:xfrm>
            <a:custGeom>
              <a:avLst/>
              <a:gdLst>
                <a:gd name="connisteX0" fmla="*/ 0 w 354330"/>
                <a:gd name="connsiteY0" fmla="*/ 0 h 650240"/>
                <a:gd name="connisteX1" fmla="*/ 266065 w 354330"/>
                <a:gd name="connsiteY1" fmla="*/ 147955 h 650240"/>
                <a:gd name="connisteX2" fmla="*/ 354330 w 354330"/>
                <a:gd name="connsiteY2" fmla="*/ 650240 h 650240"/>
              </a:gdLst>
              <a:ahLst/>
              <a:cxnLst>
                <a:cxn ang="0">
                  <a:pos x="connisteX0" y="connsiteY0"/>
                </a:cxn>
                <a:cxn ang="0">
                  <a:pos x="connisteX1" y="connsiteY1"/>
                </a:cxn>
                <a:cxn ang="0">
                  <a:pos x="connisteX2" y="connsiteY2"/>
                </a:cxn>
              </a:cxnLst>
              <a:rect l="l" t="t" r="r" b="b"/>
              <a:pathLst>
                <a:path w="354330" h="650240">
                  <a:moveTo>
                    <a:pt x="0" y="0"/>
                  </a:moveTo>
                  <a:cubicBezTo>
                    <a:pt x="51435" y="19685"/>
                    <a:pt x="194945" y="17780"/>
                    <a:pt x="266065" y="147955"/>
                  </a:cubicBezTo>
                  <a:cubicBezTo>
                    <a:pt x="337185" y="278130"/>
                    <a:pt x="342265" y="552450"/>
                    <a:pt x="354330" y="65024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35870" name="对象 52">
              <a:hlinkClick r:id="" action="ppaction://ole?verb="/>
            </p:cNvPr>
            <p:cNvGraphicFramePr>
              <a:graphicFrameLocks noChangeAspect="1"/>
            </p:cNvGraphicFramePr>
            <p:nvPr/>
          </p:nvGraphicFramePr>
          <p:xfrm>
            <a:off x="10835" y="6565"/>
            <a:ext cx="1017" cy="815"/>
          </p:xfrm>
          <a:graphic>
            <a:graphicData uri="http://schemas.openxmlformats.org/presentationml/2006/ole">
              <mc:AlternateContent xmlns:mc="http://schemas.openxmlformats.org/markup-compatibility/2006">
                <mc:Choice xmlns:v="urn:schemas-microsoft-com:vml" Requires="v">
                  <p:oleObj spid="_x0000_s3204" name="" r:id="rId14" imgW="254000" imgH="203200" progId="Equation.KSEE3">
                    <p:embed/>
                  </p:oleObj>
                </mc:Choice>
                <mc:Fallback>
                  <p:oleObj name="" r:id="rId14" imgW="254000" imgH="203200" progId="Equation.KSEE3">
                    <p:embed/>
                    <p:pic>
                      <p:nvPicPr>
                        <p:cNvPr id="0" name="图片 3203"/>
                        <p:cNvPicPr/>
                        <p:nvPr/>
                      </p:nvPicPr>
                      <p:blipFill>
                        <a:blip r:embed="rId15"/>
                        <a:stretch>
                          <a:fillRect/>
                        </a:stretch>
                      </p:blipFill>
                      <p:spPr>
                        <a:xfrm>
                          <a:off x="10835" y="6565"/>
                          <a:ext cx="1017" cy="815"/>
                        </a:xfrm>
                        <a:prstGeom prst="rect">
                          <a:avLst/>
                        </a:prstGeom>
                        <a:noFill/>
                        <a:ln w="38100">
                          <a:noFill/>
                          <a:miter/>
                        </a:ln>
                      </p:spPr>
                    </p:pic>
                  </p:oleObj>
                </mc:Fallback>
              </mc:AlternateContent>
            </a:graphicData>
          </a:graphic>
        </p:graphicFrame>
        <p:cxnSp>
          <p:nvCxnSpPr>
            <p:cNvPr id="54" name="直接箭头连接符 53"/>
            <p:cNvCxnSpPr>
              <a:stCxn id="24" idx="6"/>
              <a:endCxn id="39" idx="0"/>
            </p:cNvCxnSpPr>
            <p:nvPr/>
          </p:nvCxnSpPr>
          <p:spPr>
            <a:xfrm>
              <a:off x="10460" y="3673"/>
              <a:ext cx="29" cy="819"/>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5872" name="对象 54">
              <a:hlinkClick r:id="" action="ppaction://ole?verb="/>
            </p:cNvPr>
            <p:cNvGraphicFramePr>
              <a:graphicFrameLocks noChangeAspect="1"/>
            </p:cNvGraphicFramePr>
            <p:nvPr/>
          </p:nvGraphicFramePr>
          <p:xfrm>
            <a:off x="9878" y="4765"/>
            <a:ext cx="967" cy="663"/>
          </p:xfrm>
          <a:graphic>
            <a:graphicData uri="http://schemas.openxmlformats.org/presentationml/2006/ole">
              <mc:AlternateContent xmlns:mc="http://schemas.openxmlformats.org/markup-compatibility/2006">
                <mc:Choice xmlns:v="urn:schemas-microsoft-com:vml" Requires="v">
                  <p:oleObj spid="_x0000_s3205" name="" r:id="rId16" imgW="241300" imgH="165100" progId="Equation.KSEE3">
                    <p:embed/>
                  </p:oleObj>
                </mc:Choice>
                <mc:Fallback>
                  <p:oleObj name="" r:id="rId16" imgW="241300" imgH="165100" progId="Equation.KSEE3">
                    <p:embed/>
                    <p:pic>
                      <p:nvPicPr>
                        <p:cNvPr id="0" name="图片 3204"/>
                        <p:cNvPicPr/>
                        <p:nvPr/>
                      </p:nvPicPr>
                      <p:blipFill>
                        <a:blip r:embed="rId17"/>
                        <a:stretch>
                          <a:fillRect/>
                        </a:stretch>
                      </p:blipFill>
                      <p:spPr>
                        <a:xfrm>
                          <a:off x="9878" y="4765"/>
                          <a:ext cx="967" cy="663"/>
                        </a:xfrm>
                        <a:prstGeom prst="rect">
                          <a:avLst/>
                        </a:prstGeom>
                        <a:noFill/>
                        <a:ln w="38100">
                          <a:noFill/>
                          <a:miter/>
                        </a:ln>
                      </p:spPr>
                    </p:pic>
                  </p:oleObj>
                </mc:Fallback>
              </mc:AlternateContent>
            </a:graphicData>
          </a:graphic>
        </p:graphicFrame>
        <p:cxnSp>
          <p:nvCxnSpPr>
            <p:cNvPr id="56" name="直接箭头连接符 55"/>
            <p:cNvCxnSpPr>
              <a:stCxn id="24" idx="6"/>
              <a:endCxn id="39" idx="0"/>
            </p:cNvCxnSpPr>
            <p:nvPr/>
          </p:nvCxnSpPr>
          <p:spPr>
            <a:xfrm flipH="1" flipV="1">
              <a:off x="11297" y="4492"/>
              <a:ext cx="1233" cy="7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4" idx="6"/>
              <a:endCxn id="39" idx="0"/>
            </p:cNvCxnSpPr>
            <p:nvPr/>
          </p:nvCxnSpPr>
          <p:spPr>
            <a:xfrm flipV="1">
              <a:off x="11560" y="3106"/>
              <a:ext cx="707" cy="13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8" name="任意多边形 57"/>
            <p:cNvSpPr/>
            <p:nvPr/>
          </p:nvSpPr>
          <p:spPr>
            <a:xfrm>
              <a:off x="11467" y="4306"/>
              <a:ext cx="768" cy="1000"/>
            </a:xfrm>
            <a:custGeom>
              <a:avLst/>
              <a:gdLst>
                <a:gd name="connisteX0" fmla="*/ 487757 w 487757"/>
                <a:gd name="connsiteY0" fmla="*/ 14519 h 634914"/>
                <a:gd name="connisteX1" fmla="*/ 133427 w 487757"/>
                <a:gd name="connsiteY1" fmla="*/ 58969 h 634914"/>
                <a:gd name="connisteX2" fmla="*/ 712 w 487757"/>
                <a:gd name="connsiteY2" fmla="*/ 502199 h 634914"/>
                <a:gd name="connisteX3" fmla="*/ 88977 w 487757"/>
                <a:gd name="connsiteY3" fmla="*/ 634914 h 634914"/>
              </a:gdLst>
              <a:ahLst/>
              <a:cxnLst>
                <a:cxn ang="0">
                  <a:pos x="connisteX0" y="connsiteY0"/>
                </a:cxn>
                <a:cxn ang="0">
                  <a:pos x="connisteX1" y="connsiteY1"/>
                </a:cxn>
                <a:cxn ang="0">
                  <a:pos x="connisteX2" y="connsiteY2"/>
                </a:cxn>
                <a:cxn ang="0">
                  <a:pos x="connisteX3" y="connsiteY3"/>
                </a:cxn>
              </a:cxnLst>
              <a:rect l="l" t="t" r="r" b="b"/>
              <a:pathLst>
                <a:path w="487758" h="634915">
                  <a:moveTo>
                    <a:pt x="487758" y="14520"/>
                  </a:moveTo>
                  <a:cubicBezTo>
                    <a:pt x="419813" y="14520"/>
                    <a:pt x="230583" y="-38820"/>
                    <a:pt x="133428" y="58970"/>
                  </a:cubicBezTo>
                  <a:cubicBezTo>
                    <a:pt x="36273" y="156760"/>
                    <a:pt x="9603" y="387265"/>
                    <a:pt x="713" y="502200"/>
                  </a:cubicBezTo>
                  <a:cubicBezTo>
                    <a:pt x="-8177" y="617135"/>
                    <a:pt x="68658" y="617135"/>
                    <a:pt x="88978" y="634915"/>
                  </a:cubicBezTo>
                </a:path>
              </a:pathLst>
            </a:custGeom>
            <a:noFill/>
            <a:ln w="28575">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35876" name="对象 58">
              <a:hlinkClick r:id="" action="ppaction://ole?verb="/>
            </p:cNvPr>
            <p:cNvGraphicFramePr>
              <a:graphicFrameLocks noChangeAspect="1"/>
            </p:cNvGraphicFramePr>
            <p:nvPr/>
          </p:nvGraphicFramePr>
          <p:xfrm>
            <a:off x="12267" y="4036"/>
            <a:ext cx="1398" cy="921"/>
          </p:xfrm>
          <a:graphic>
            <a:graphicData uri="http://schemas.openxmlformats.org/presentationml/2006/ole">
              <mc:AlternateContent xmlns:mc="http://schemas.openxmlformats.org/markup-compatibility/2006">
                <mc:Choice xmlns:v="urn:schemas-microsoft-com:vml" Requires="v">
                  <p:oleObj spid="_x0000_s3206" name="" r:id="rId18" imgW="495300" imgH="241300" progId="Equation.KSEE3">
                    <p:embed/>
                  </p:oleObj>
                </mc:Choice>
                <mc:Fallback>
                  <p:oleObj name="" r:id="rId18" imgW="495300" imgH="241300" progId="Equation.KSEE3">
                    <p:embed/>
                    <p:pic>
                      <p:nvPicPr>
                        <p:cNvPr id="0" name="图片 3205"/>
                        <p:cNvPicPr/>
                        <p:nvPr/>
                      </p:nvPicPr>
                      <p:blipFill>
                        <a:blip r:embed="rId19"/>
                        <a:stretch>
                          <a:fillRect/>
                        </a:stretch>
                      </p:blipFill>
                      <p:spPr>
                        <a:xfrm>
                          <a:off x="12267" y="4036"/>
                          <a:ext cx="1398" cy="921"/>
                        </a:xfrm>
                        <a:prstGeom prst="rect">
                          <a:avLst/>
                        </a:prstGeom>
                        <a:noFill/>
                        <a:ln w="38100">
                          <a:noFill/>
                          <a:miter/>
                        </a:ln>
                      </p:spPr>
                    </p:pic>
                  </p:oleObj>
                </mc:Fallback>
              </mc:AlternateContent>
            </a:graphicData>
          </a:graphic>
        </p:graphicFrame>
        <p:graphicFrame>
          <p:nvGraphicFramePr>
            <p:cNvPr id="35877" name="对象 60">
              <a:hlinkClick r:id="" action="ppaction://ole?verb="/>
            </p:cNvPr>
            <p:cNvGraphicFramePr>
              <a:graphicFrameLocks noChangeAspect="1"/>
            </p:cNvGraphicFramePr>
            <p:nvPr/>
          </p:nvGraphicFramePr>
          <p:xfrm>
            <a:off x="12267" y="2555"/>
            <a:ext cx="717" cy="873"/>
          </p:xfrm>
          <a:graphic>
            <a:graphicData uri="http://schemas.openxmlformats.org/presentationml/2006/ole">
              <mc:AlternateContent xmlns:mc="http://schemas.openxmlformats.org/markup-compatibility/2006">
                <mc:Choice xmlns:v="urn:schemas-microsoft-com:vml" Requires="v">
                  <p:oleObj spid="_x0000_s3207" name="" r:id="rId20" imgW="254000" imgH="228600" progId="Equation.KSEE3">
                    <p:embed/>
                  </p:oleObj>
                </mc:Choice>
                <mc:Fallback>
                  <p:oleObj name="" r:id="rId20" imgW="254000" imgH="228600" progId="Equation.KSEE3">
                    <p:embed/>
                    <p:pic>
                      <p:nvPicPr>
                        <p:cNvPr id="0" name="图片 3206"/>
                        <p:cNvPicPr/>
                        <p:nvPr/>
                      </p:nvPicPr>
                      <p:blipFill>
                        <a:blip r:embed="rId21"/>
                        <a:stretch>
                          <a:fillRect/>
                        </a:stretch>
                      </p:blipFill>
                      <p:spPr>
                        <a:xfrm>
                          <a:off x="12267" y="2555"/>
                          <a:ext cx="717" cy="873"/>
                        </a:xfrm>
                        <a:prstGeom prst="rect">
                          <a:avLst/>
                        </a:prstGeom>
                        <a:noFill/>
                        <a:ln w="38100">
                          <a:noFill/>
                          <a:miter/>
                        </a:ln>
                      </p:spPr>
                    </p:pic>
                  </p:oleObj>
                </mc:Fallback>
              </mc:AlternateContent>
            </a:graphicData>
          </a:graphic>
        </p:graphicFrame>
        <p:graphicFrame>
          <p:nvGraphicFramePr>
            <p:cNvPr id="35878" name="对象 62">
              <a:hlinkClick r:id="" action="ppaction://ole?verb="/>
            </p:cNvPr>
            <p:cNvGraphicFramePr>
              <a:graphicFrameLocks noChangeAspect="1"/>
            </p:cNvGraphicFramePr>
            <p:nvPr/>
          </p:nvGraphicFramePr>
          <p:xfrm>
            <a:off x="12135" y="5252"/>
            <a:ext cx="753" cy="873"/>
          </p:xfrm>
          <a:graphic>
            <a:graphicData uri="http://schemas.openxmlformats.org/presentationml/2006/ole">
              <mc:AlternateContent xmlns:mc="http://schemas.openxmlformats.org/markup-compatibility/2006">
                <mc:Choice xmlns:v="urn:schemas-microsoft-com:vml" Requires="v">
                  <p:oleObj spid="_x0000_s3208" name="" r:id="rId22" imgW="266700" imgH="228600" progId="Equation.KSEE3">
                    <p:embed/>
                  </p:oleObj>
                </mc:Choice>
                <mc:Fallback>
                  <p:oleObj name="" r:id="rId22" imgW="266700" imgH="228600" progId="Equation.KSEE3">
                    <p:embed/>
                    <p:pic>
                      <p:nvPicPr>
                        <p:cNvPr id="0" name="图片 3207"/>
                        <p:cNvPicPr/>
                        <p:nvPr/>
                      </p:nvPicPr>
                      <p:blipFill>
                        <a:blip r:embed="rId23"/>
                        <a:stretch>
                          <a:fillRect/>
                        </a:stretch>
                      </p:blipFill>
                      <p:spPr>
                        <a:xfrm>
                          <a:off x="12135" y="5252"/>
                          <a:ext cx="753" cy="873"/>
                        </a:xfrm>
                        <a:prstGeom prst="rect">
                          <a:avLst/>
                        </a:prstGeom>
                        <a:noFill/>
                        <a:ln w="38100">
                          <a:noFill/>
                          <a:miter/>
                        </a:ln>
                      </p:spPr>
                    </p:pic>
                  </p:oleObj>
                </mc:Fallback>
              </mc:AlternateContent>
            </a:graphicData>
          </a:graphic>
        </p:graphicFrame>
      </p:grpSp>
      <p:graphicFrame>
        <p:nvGraphicFramePr>
          <p:cNvPr id="35879" name="对象 65">
            <a:hlinkClick r:id="" action="ppaction://ole?verb="/>
          </p:cNvPr>
          <p:cNvGraphicFramePr>
            <a:graphicFrameLocks noChangeAspect="1"/>
          </p:cNvGraphicFramePr>
          <p:nvPr/>
        </p:nvGraphicFramePr>
        <p:xfrm>
          <a:off x="314325" y="3787775"/>
          <a:ext cx="1062038" cy="350838"/>
        </p:xfrm>
        <a:graphic>
          <a:graphicData uri="http://schemas.openxmlformats.org/presentationml/2006/ole">
            <mc:AlternateContent xmlns:mc="http://schemas.openxmlformats.org/markup-compatibility/2006">
              <mc:Choice xmlns:v="urn:schemas-microsoft-com:vml" Requires="v">
                <p:oleObj spid="_x0000_s3209" name="" r:id="rId24" imgW="520700" imgH="177165" progId="Equation.KSEE3">
                  <p:embed/>
                </p:oleObj>
              </mc:Choice>
              <mc:Fallback>
                <p:oleObj name="" r:id="rId24" imgW="520700" imgH="177165" progId="Equation.KSEE3">
                  <p:embed/>
                  <p:pic>
                    <p:nvPicPr>
                      <p:cNvPr id="0" name="图片 3208"/>
                      <p:cNvPicPr/>
                      <p:nvPr/>
                    </p:nvPicPr>
                    <p:blipFill>
                      <a:blip r:embed="rId25"/>
                      <a:stretch>
                        <a:fillRect/>
                      </a:stretch>
                    </p:blipFill>
                    <p:spPr>
                      <a:xfrm>
                        <a:off x="314325" y="3787775"/>
                        <a:ext cx="1062038" cy="350838"/>
                      </a:xfrm>
                      <a:prstGeom prst="rect">
                        <a:avLst/>
                      </a:prstGeom>
                      <a:noFill/>
                      <a:ln w="38100">
                        <a:noFill/>
                        <a:miter/>
                      </a:ln>
                    </p:spPr>
                  </p:pic>
                </p:oleObj>
              </mc:Fallback>
            </mc:AlternateContent>
          </a:graphicData>
        </a:graphic>
      </p:graphicFrame>
      <p:sp>
        <p:nvSpPr>
          <p:cNvPr id="27688" name="文本框 67"/>
          <p:cNvSpPr txBox="1"/>
          <p:nvPr/>
        </p:nvSpPr>
        <p:spPr>
          <a:xfrm>
            <a:off x="314325" y="4395788"/>
            <a:ext cx="4830763" cy="2306638"/>
          </a:xfrm>
          <a:prstGeom prst="rect">
            <a:avLst/>
          </a:prstGeom>
          <a:noFill/>
          <a:ln w="9525">
            <a:noFill/>
          </a:ln>
        </p:spPr>
        <p:txBody>
          <a:bodyPr wrap="square" anchor="t">
            <a:spAutoFit/>
          </a:bodyPr>
          <a:p>
            <a:r>
              <a:rPr lang="zh-CN" altLang="en-US" b="1" noProof="1" dirty="0">
                <a:solidFill>
                  <a:srgbClr val="FF0000"/>
                </a:solidFill>
                <a:latin typeface="Times New Roman" panose="02020603050405020304" pitchFamily="18" charset="0"/>
                <a:ea typeface="微软雅黑" panose="020B0503020204020204" pitchFamily="34" charset="-122"/>
                <a:cs typeface="+mn-cs"/>
              </a:rPr>
              <a:t>【问题】</a:t>
            </a:r>
            <a:endParaRPr lang="zh-CN" altLang="en-US" b="1" noProof="1" dirty="0">
              <a:solidFill>
                <a:srgbClr val="FF0000"/>
              </a:solidFill>
              <a:latin typeface="Times New Roman" panose="02020603050405020304" pitchFamily="18" charset="0"/>
              <a:ea typeface="微软雅黑" panose="020B0503020204020204" pitchFamily="34" charset="-122"/>
            </a:endParaRPr>
          </a:p>
          <a:p>
            <a:r>
              <a:rPr lang="en-US" altLang="zh-CN"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1</a:t>
            </a:r>
            <a:r>
              <a:rPr lang="zh-CN" altLang="en-US"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）圆盘重力所做的功？</a:t>
            </a:r>
            <a:endParaRPr lang="zh-CN" altLang="en-US" b="1" noProof="1">
              <a:solidFill>
                <a:schemeClr val="accent6"/>
              </a:solidFill>
              <a:latin typeface="微软雅黑" panose="020B0503020204020204" pitchFamily="34" charset="-122"/>
              <a:ea typeface="微软雅黑" panose="020B0503020204020204" pitchFamily="34" charset="-122"/>
              <a:sym typeface="宋体" panose="02010600030101010101" pitchFamily="2" charset="-122"/>
            </a:endParaRPr>
          </a:p>
          <a:p>
            <a:r>
              <a:rPr lang="en-US" altLang="zh-CN"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2</a:t>
            </a:r>
            <a:r>
              <a:rPr lang="zh-CN" altLang="en-US"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）圆盘力偶矩</a:t>
            </a:r>
            <a:r>
              <a:rPr lang="en-US" altLang="zh-CN"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M</a:t>
            </a:r>
            <a:r>
              <a:rPr lang="zh-CN" altLang="en-US"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所做的功</a:t>
            </a:r>
            <a:endParaRPr lang="zh-CN" altLang="en-US" b="1" noProof="1">
              <a:solidFill>
                <a:schemeClr val="accent6"/>
              </a:solidFill>
              <a:latin typeface="微软雅黑" panose="020B0503020204020204" pitchFamily="34" charset="-122"/>
              <a:ea typeface="微软雅黑" panose="020B0503020204020204" pitchFamily="34" charset="-122"/>
              <a:sym typeface="宋体" panose="02010600030101010101" pitchFamily="2" charset="-122"/>
            </a:endParaRPr>
          </a:p>
          <a:p>
            <a:r>
              <a:rPr lang="en-US" altLang="zh-CN"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3</a:t>
            </a:r>
            <a:r>
              <a:rPr lang="zh-CN" altLang="en-US"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）斜面对圆盘的摩擦力所做的功？</a:t>
            </a:r>
            <a:endParaRPr lang="zh-CN" altLang="en-US" b="1" noProof="1">
              <a:solidFill>
                <a:schemeClr val="accent6"/>
              </a:solidFill>
              <a:latin typeface="微软雅黑" panose="020B0503020204020204" pitchFamily="34" charset="-122"/>
              <a:ea typeface="微软雅黑" panose="020B0503020204020204" pitchFamily="34" charset="-122"/>
              <a:sym typeface="宋体" panose="02010600030101010101" pitchFamily="2" charset="-122"/>
            </a:endParaRPr>
          </a:p>
          <a:p>
            <a:r>
              <a:rPr lang="en-US" altLang="zh-CN"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4</a:t>
            </a:r>
            <a:r>
              <a:rPr lang="zh-CN" altLang="en-US" b="1" noProof="1">
                <a:solidFill>
                  <a:schemeClr val="accent6"/>
                </a:solidFill>
                <a:latin typeface="微软雅黑" panose="020B0503020204020204" pitchFamily="34" charset="-122"/>
                <a:ea typeface="微软雅黑" panose="020B0503020204020204" pitchFamily="34" charset="-122"/>
                <a:cs typeface="+mn-cs"/>
                <a:sym typeface="宋体" panose="02010600030101010101" pitchFamily="2" charset="-122"/>
              </a:rPr>
              <a:t>）弹簧力所做的功？</a:t>
            </a:r>
            <a:endParaRPr lang="zh-CN" altLang="en-US" b="1" noProof="1">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endParaRPr lang="zh-CN" altLang="en-US" b="1" noProof="1">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35881" name="对象 3">
            <a:hlinkClick r:id="" action="ppaction://ole?verb="/>
          </p:cNvPr>
          <p:cNvGraphicFramePr>
            <a:graphicFrameLocks noChangeAspect="1"/>
          </p:cNvGraphicFramePr>
          <p:nvPr/>
        </p:nvGraphicFramePr>
        <p:xfrm>
          <a:off x="8504238" y="6202363"/>
          <a:ext cx="523875" cy="523875"/>
        </p:xfrm>
        <a:graphic>
          <a:graphicData uri="http://schemas.openxmlformats.org/presentationml/2006/ole">
            <mc:AlternateContent xmlns:mc="http://schemas.openxmlformats.org/markup-compatibility/2006">
              <mc:Choice xmlns:v="urn:schemas-microsoft-com:vml" Requires="v">
                <p:oleObj spid="_x0000_s3210" name="" r:id="rId26" imgW="203200" imgH="203200" progId="Equation.KSEE3">
                  <p:embed/>
                </p:oleObj>
              </mc:Choice>
              <mc:Fallback>
                <p:oleObj name="" r:id="rId26" imgW="203200" imgH="203200" progId="Equation.KSEE3">
                  <p:embed/>
                  <p:pic>
                    <p:nvPicPr>
                      <p:cNvPr id="0" name="图片 3209"/>
                      <p:cNvPicPr/>
                      <p:nvPr/>
                    </p:nvPicPr>
                    <p:blipFill>
                      <a:blip r:embed="rId27"/>
                      <a:stretch>
                        <a:fillRect/>
                      </a:stretch>
                    </p:blipFill>
                    <p:spPr>
                      <a:xfrm>
                        <a:off x="8504238" y="6202363"/>
                        <a:ext cx="523875" cy="523875"/>
                      </a:xfrm>
                      <a:prstGeom prst="rect">
                        <a:avLst/>
                      </a:prstGeom>
                      <a:noFill/>
                      <a:ln w="38100">
                        <a:noFill/>
                        <a:miter/>
                      </a:ln>
                    </p:spPr>
                  </p:pic>
                </p:oleObj>
              </mc:Fallback>
            </mc:AlternateContent>
          </a:graphicData>
        </a:graphic>
      </p:graphicFrame>
      <p:pic>
        <p:nvPicPr>
          <p:cNvPr id="35882" name="图片 11272">
            <a:hlinkClick r:id="rId28"/>
          </p:cNvPr>
          <p:cNvPicPr>
            <a:picLocks noChangeAspect="1"/>
          </p:cNvPicPr>
          <p:nvPr/>
        </p:nvPicPr>
        <p:blipFill>
          <a:blip r:embed="rId29"/>
          <a:stretch>
            <a:fillRect/>
          </a:stretch>
        </p:blipFill>
        <p:spPr>
          <a:xfrm>
            <a:off x="8742363" y="6438900"/>
            <a:ext cx="508000" cy="48895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pic>
        <p:nvPicPr>
          <p:cNvPr id="36866"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37890" name="文本框 2"/>
          <p:cNvSpPr txBox="1"/>
          <p:nvPr/>
        </p:nvSpPr>
        <p:spPr>
          <a:xfrm>
            <a:off x="2051050" y="260350"/>
            <a:ext cx="4575175" cy="579438"/>
          </a:xfrm>
          <a:prstGeom prst="rect">
            <a:avLst/>
          </a:prstGeom>
          <a:noFill/>
          <a:ln w="9525">
            <a:noFill/>
          </a:ln>
        </p:spPr>
        <p:txBody>
          <a:bodyPr wrap="none" anchor="t" anchorCtr="0">
            <a:spAutoFit/>
          </a:bodyPr>
          <a:p>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8</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136525" y="1844675"/>
            <a:ext cx="8869363" cy="1322388"/>
          </a:xfrm>
          <a:prstGeom prst="rect">
            <a:avLst/>
          </a:prstGeom>
          <a:noFill/>
          <a:ln w="9525">
            <a:noFill/>
          </a:ln>
        </p:spPr>
        <p:txBody>
          <a:bodyPr anchor="t">
            <a:spAutoFit/>
          </a:bodyPr>
          <a:p>
            <a:pPr eaLnBrk="0" fontAlgn="b" hangingPunct="0">
              <a:buClr>
                <a:srgbClr val="FF3300"/>
              </a:buClr>
              <a:buFont typeface="Wingdings" panose="05000000000000000000" pitchFamily="2" charset="2"/>
            </a:pPr>
            <a:r>
              <a:rPr lang="en-US" altLang="zh-CN" sz="3200" b="1" strike="noStrike" noProof="1">
                <a:solidFill>
                  <a:schemeClr val="accent1"/>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   </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03</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应用动能定理积分形式求简单问题示例</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1</a:t>
            </a: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sym typeface="宋体" panose="02010600030101010101" pitchFamily="2" charset="-122"/>
            </a:endParaRPr>
          </a:p>
          <a:p>
            <a:pPr eaLnBrk="0" fontAlgn="b" hangingPunct="0">
              <a:buClr>
                <a:srgbClr val="FF3300"/>
              </a:buClr>
              <a:buFont typeface="Wingdings" panose="05000000000000000000" pitchFamily="2" charset="2"/>
            </a:pPr>
            <a:r>
              <a:rPr lang="zh-CN" altLang="en-US" strike="noStrike" noProof="1">
                <a:solidFill>
                  <a:srgbClr val="000000"/>
                </a:solidFill>
                <a:latin typeface="微软雅黑" panose="020B0503020204020204" pitchFamily="34" charset="-122"/>
                <a:ea typeface="微软雅黑" panose="020B0503020204020204" pitchFamily="34" charset="-122"/>
                <a:cs typeface="+mn-cs"/>
              </a:rPr>
              <a:t>                                   </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a:t>
            </a:r>
            <a:r>
              <a:rPr lang="zh-CN" altLang="en-US" b="1" strike="noStrike"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a:t>
            </a:r>
            <a:r>
              <a:rPr lang="en-US" altLang="zh-CN" b="1" strike="noStrike"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b="1" strike="noStrike"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单</a:t>
            </a:r>
            <a:r>
              <a:rPr lang="zh-CN" altLang="zh-CN" b="1" strike="noStrike" noProof="1">
                <a:solidFill>
                  <a:srgbClr val="FF0000"/>
                </a:solidFill>
                <a:latin typeface="微软雅黑" panose="020B0503020204020204" pitchFamily="34" charset="-122"/>
                <a:ea typeface="微软雅黑" panose="020B0503020204020204" pitchFamily="34" charset="-122"/>
                <a:cs typeface="+mn-cs"/>
                <a:sym typeface="+mn-ea"/>
              </a:rPr>
              <a:t>自由度</a:t>
            </a:r>
            <a:r>
              <a:rPr lang="zh-CN" altLang="en-US" b="1" strike="noStrike" noProof="1">
                <a:solidFill>
                  <a:srgbClr val="FF0000"/>
                </a:solidFill>
                <a:latin typeface="微软雅黑" panose="020B0503020204020204" pitchFamily="34" charset="-122"/>
                <a:ea typeface="微软雅黑" panose="020B0503020204020204" pitchFamily="34" charset="-122"/>
                <a:cs typeface="+mn-cs"/>
                <a:sym typeface="+mn-ea"/>
              </a:rPr>
              <a:t>问题</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eaLnBrk="0" fontAlgn="b" hangingPunct="0">
              <a:buClr>
                <a:srgbClr val="FF3300"/>
              </a:buClr>
              <a:buFont typeface="Wingdings" panose="05000000000000000000" pitchFamily="2" charset="2"/>
            </a:pP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第</a:t>
            </a:r>
            <a:r>
              <a:rPr lang="en-US" altLang="zh-CN"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19</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堂</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aphicFrame>
        <p:nvGraphicFramePr>
          <p:cNvPr id="37892" name="对象 1"/>
          <p:cNvGraphicFramePr/>
          <p:nvPr/>
        </p:nvGraphicFramePr>
        <p:xfrm>
          <a:off x="6823075" y="3965575"/>
          <a:ext cx="2316163" cy="2868613"/>
        </p:xfrm>
        <a:graphic>
          <a:graphicData uri="http://schemas.openxmlformats.org/presentationml/2006/ole">
            <mc:AlternateContent xmlns:mc="http://schemas.openxmlformats.org/markup-compatibility/2006">
              <mc:Choice xmlns:v="urn:schemas-microsoft-com:vml" Requires="v">
                <p:oleObj spid="_x0000_s3211" name="" r:id="rId1" imgW="2314575" imgH="2867025" progId="Paint.Picture">
                  <p:embed/>
                </p:oleObj>
              </mc:Choice>
              <mc:Fallback>
                <p:oleObj name="" r:id="rId1" imgW="2314575" imgH="2867025" progId="Paint.Picture">
                  <p:embed/>
                  <p:pic>
                    <p:nvPicPr>
                      <p:cNvPr id="0" name="图片 3210"/>
                      <p:cNvPicPr/>
                      <p:nvPr/>
                    </p:nvPicPr>
                    <p:blipFill>
                      <a:blip r:embed="rId2"/>
                      <a:stretch>
                        <a:fillRect/>
                      </a:stretch>
                    </p:blipFill>
                    <p:spPr>
                      <a:xfrm>
                        <a:off x="6823075" y="3965575"/>
                        <a:ext cx="2316163" cy="2868613"/>
                      </a:xfrm>
                      <a:prstGeom prst="rect">
                        <a:avLst/>
                      </a:prstGeom>
                      <a:noFill/>
                      <a:ln w="38100">
                        <a:noFill/>
                        <a:miter/>
                      </a:ln>
                    </p:spPr>
                  </p:pic>
                </p:oleObj>
              </mc:Fallback>
            </mc:AlternateContent>
          </a:graphicData>
        </a:graphic>
      </p:graphicFrame>
      <p:graphicFrame>
        <p:nvGraphicFramePr>
          <p:cNvPr id="37893" name="对象 1"/>
          <p:cNvGraphicFramePr/>
          <p:nvPr/>
        </p:nvGraphicFramePr>
        <p:xfrm>
          <a:off x="107950" y="4170363"/>
          <a:ext cx="2327275" cy="2871787"/>
        </p:xfrm>
        <a:graphic>
          <a:graphicData uri="http://schemas.openxmlformats.org/presentationml/2006/ole">
            <mc:AlternateContent xmlns:mc="http://schemas.openxmlformats.org/markup-compatibility/2006">
              <mc:Choice xmlns:v="urn:schemas-microsoft-com:vml" Requires="v">
                <p:oleObj spid="_x0000_s3212" name="" r:id="rId3" imgW="1356360" imgH="1318260" progId="Paint.Picture">
                  <p:embed/>
                </p:oleObj>
              </mc:Choice>
              <mc:Fallback>
                <p:oleObj name="" r:id="rId3" imgW="1356360" imgH="1318260" progId="Paint.Picture">
                  <p:embed/>
                  <p:pic>
                    <p:nvPicPr>
                      <p:cNvPr id="0" name="图片 3211"/>
                      <p:cNvPicPr/>
                      <p:nvPr/>
                    </p:nvPicPr>
                    <p:blipFill>
                      <a:blip r:embed="rId4"/>
                      <a:stretch>
                        <a:fillRect/>
                      </a:stretch>
                    </p:blipFill>
                    <p:spPr>
                      <a:xfrm>
                        <a:off x="107950" y="4170363"/>
                        <a:ext cx="2327275" cy="2871787"/>
                      </a:xfrm>
                      <a:prstGeom prst="rect">
                        <a:avLst/>
                      </a:prstGeom>
                      <a:noFill/>
                      <a:ln w="38100">
                        <a:noFill/>
                        <a:miter/>
                      </a:ln>
                    </p:spPr>
                  </p:pic>
                </p:oleObj>
              </mc:Fallback>
            </mc:AlternateContent>
          </a:graphicData>
        </a:graphic>
      </p:graphicFrame>
      <p:graphicFrame>
        <p:nvGraphicFramePr>
          <p:cNvPr id="37894" name="对象 2"/>
          <p:cNvGraphicFramePr/>
          <p:nvPr/>
        </p:nvGraphicFramePr>
        <p:xfrm>
          <a:off x="7902575" y="-52387"/>
          <a:ext cx="1236663" cy="1679575"/>
        </p:xfrm>
        <a:graphic>
          <a:graphicData uri="http://schemas.openxmlformats.org/presentationml/2006/ole">
            <mc:AlternateContent xmlns:mc="http://schemas.openxmlformats.org/markup-compatibility/2006">
              <mc:Choice xmlns:v="urn:schemas-microsoft-com:vml" Requires="v">
                <p:oleObj spid="_x0000_s3213" name="" r:id="rId5" imgW="3076575" imgH="4276725" progId="Paint.Picture">
                  <p:embed/>
                </p:oleObj>
              </mc:Choice>
              <mc:Fallback>
                <p:oleObj name="" r:id="rId5" imgW="3076575" imgH="4276725" progId="Paint.Picture">
                  <p:embed/>
                  <p:pic>
                    <p:nvPicPr>
                      <p:cNvPr id="0" name="图片 3212"/>
                      <p:cNvPicPr/>
                      <p:nvPr/>
                    </p:nvPicPr>
                    <p:blipFill>
                      <a:blip r:embed="rId6"/>
                      <a:stretch>
                        <a:fillRect/>
                      </a:stretch>
                    </p:blipFill>
                    <p:spPr>
                      <a:xfrm>
                        <a:off x="7902575" y="-52387"/>
                        <a:ext cx="1236663" cy="1679575"/>
                      </a:xfrm>
                      <a:prstGeom prst="rect">
                        <a:avLst/>
                      </a:prstGeom>
                      <a:noFill/>
                      <a:ln w="38100">
                        <a:noFill/>
                        <a:miter/>
                      </a:ln>
                    </p:spPr>
                  </p:pic>
                </p:oleObj>
              </mc:Fallback>
            </mc:AlternateContent>
          </a:graphicData>
        </a:graphic>
      </p:graphicFrame>
      <p:pic>
        <p:nvPicPr>
          <p:cNvPr id="4107" name="素材17-内燃机曲柄滑块的实物运动--10s_转.avi">
            <a:hlinkClick r:id="" action="ppaction://media"/>
          </p:cNvPr>
          <p:cNvPicPr>
            <a:picLocks noRot="1" noChangeAspect="1"/>
          </p:cNvPicPr>
          <p:nvPr>
            <a:videoFile r:link="rId7"/>
            <p:extLst>
              <p:ext uri="{DAA4B4D4-6D71-4841-9C94-3DE7FCFB9230}">
                <p14:media xmlns:p14="http://schemas.microsoft.com/office/powerpoint/2010/main" r:link="rId8"/>
              </p:ext>
            </p:extLst>
          </p:nvPr>
        </p:nvPicPr>
        <p:blipFill>
          <a:blip r:embed="rId9"/>
          <a:stretch>
            <a:fillRect/>
          </a:stretch>
        </p:blipFill>
        <p:spPr>
          <a:xfrm>
            <a:off x="2797175" y="4170363"/>
            <a:ext cx="3529013" cy="2093912"/>
          </a:xfrm>
          <a:prstGeom prst="rect">
            <a:avLst/>
          </a:prstGeom>
          <a:noFill/>
          <a:ln w="9525">
            <a:noFill/>
          </a:ln>
        </p:spPr>
      </p:pic>
      <p:pic>
        <p:nvPicPr>
          <p:cNvPr id="37896" name="图片 11272">
            <a:hlinkClick r:id="rId10"/>
          </p:cNvPr>
          <p:cNvPicPr>
            <a:picLocks noChangeAspect="1"/>
          </p:cNvPicPr>
          <p:nvPr/>
        </p:nvPicPr>
        <p:blipFill>
          <a:blip r:embed="rId11"/>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0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107"/>
                                        </p:tgtEl>
                                      </p:cBhvr>
                                    </p:cmd>
                                  </p:childTnLst>
                                </p:cTn>
                              </p:par>
                            </p:childTnLst>
                          </p:cTn>
                        </p:par>
                      </p:childTnLst>
                    </p:cTn>
                  </p:par>
                </p:childTnLst>
              </p:cTn>
              <p:nextCondLst>
                <p:cond evt="onClick" delay="0">
                  <p:tgtEl>
                    <p:spTgt spid="4107"/>
                  </p:tgtEl>
                </p:cond>
              </p:nextCondLst>
            </p:seq>
            <p:video>
              <p:cMediaNode>
                <p:cTn id="7" fill="hold" display="0">
                  <p:stCondLst>
                    <p:cond delay="indefinite"/>
                  </p:stCondLst>
                  <p:endCondLst>
                    <p:cond evt="onNext" delay="0">
                      <p:tgtEl>
                        <p:sldTgt/>
                      </p:tgtEl>
                    </p:cond>
                    <p:cond evt="onPrev" delay="0">
                      <p:tgtEl>
                        <p:sldTgt/>
                      </p:tgtEl>
                    </p:cond>
                  </p:endCondLst>
                </p:cTn>
                <p:tgtEl>
                  <p:spTgt spid="410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框 122919"/>
          <p:cNvSpPr txBox="1"/>
          <p:nvPr/>
        </p:nvSpPr>
        <p:spPr>
          <a:xfrm>
            <a:off x="19050" y="112713"/>
            <a:ext cx="9001125" cy="1630362"/>
          </a:xfrm>
          <a:prstGeom prst="rect">
            <a:avLst/>
          </a:prstGeom>
          <a:noFill/>
          <a:ln w="9525">
            <a:noFill/>
          </a:ln>
        </p:spPr>
        <p:txBody>
          <a:bodyPr wrap="square" anchor="t" anchorCtr="0">
            <a:spAutoFit/>
          </a:bodyPr>
          <a:p>
            <a:pPr>
              <a:spcBef>
                <a:spcPct val="20000"/>
              </a:spcBef>
            </a:pPr>
            <a:r>
              <a:rPr lang="zh-CN" altLang="en-US" sz="2800" b="1" dirty="0">
                <a:solidFill>
                  <a:srgbClr val="FF0000"/>
                </a:solidFill>
                <a:latin typeface="微软雅黑" panose="020B0503020204020204" pitchFamily="34" charset="-122"/>
                <a:ea typeface="微软雅黑" panose="020B0503020204020204" pitchFamily="34" charset="-122"/>
              </a:rPr>
              <a:t>【例】</a:t>
            </a:r>
            <a:r>
              <a:rPr lang="zh-CN" altLang="en-US" b="1" dirty="0">
                <a:latin typeface="微软雅黑" panose="020B0503020204020204" pitchFamily="34" charset="-122"/>
                <a:ea typeface="微软雅黑" panose="020B0503020204020204" pitchFamily="34" charset="-122"/>
              </a:rPr>
              <a:t>如图所示行星轮机构，三齿轮均视为均质圆盘，质量均为</a:t>
            </a:r>
            <a:r>
              <a:rPr lang="en-US" altLang="zh-CN" b="1" dirty="0">
                <a:latin typeface="微软雅黑" panose="020B0503020204020204" pitchFamily="34" charset="-122"/>
                <a:ea typeface="微软雅黑" panose="020B0503020204020204" pitchFamily="34" charset="-122"/>
              </a:rPr>
              <a:t>m</a:t>
            </a:r>
            <a:r>
              <a:rPr lang="zh-CN" altLang="en-US" b="1" dirty="0">
                <a:latin typeface="微软雅黑" panose="020B0503020204020204" pitchFamily="34" charset="-122"/>
                <a:ea typeface="微软雅黑" panose="020B0503020204020204" pitchFamily="34" charset="-122"/>
              </a:rPr>
              <a:t>，半径为</a:t>
            </a:r>
            <a:r>
              <a:rPr lang="en-US" altLang="zh-CN" b="1" dirty="0">
                <a:latin typeface="微软雅黑" panose="020B0503020204020204" pitchFamily="34" charset="-122"/>
                <a:ea typeface="微软雅黑" panose="020B0503020204020204" pitchFamily="34" charset="-122"/>
              </a:rPr>
              <a:t>R</a:t>
            </a:r>
            <a:r>
              <a:rPr lang="zh-CN" altLang="en-US" b="1" dirty="0">
                <a:latin typeface="微软雅黑" panose="020B0503020204020204" pitchFamily="34" charset="-122"/>
                <a:ea typeface="微软雅黑" panose="020B0503020204020204" pitchFamily="34" charset="-122"/>
              </a:rPr>
              <a:t>。曲柄</a:t>
            </a:r>
            <a:r>
              <a:rPr lang="en-US" altLang="zh-CN" b="1" dirty="0">
                <a:latin typeface="微软雅黑" panose="020B0503020204020204" pitchFamily="34" charset="-122"/>
                <a:ea typeface="微软雅黑" panose="020B0503020204020204" pitchFamily="34" charset="-122"/>
              </a:rPr>
              <a:t>OO</a:t>
            </a:r>
            <a:r>
              <a:rPr lang="en-US" altLang="zh-CN" b="1" baseline="-25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O</a:t>
            </a:r>
            <a:r>
              <a:rPr lang="en-US" altLang="zh-CN" b="1" baseline="-25000"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视为均质细杆，质量为</a:t>
            </a:r>
            <a:r>
              <a:rPr lang="en-US" altLang="zh-CN" b="1" dirty="0">
                <a:latin typeface="微软雅黑" panose="020B0503020204020204" pitchFamily="34" charset="-122"/>
                <a:ea typeface="微软雅黑" panose="020B0503020204020204" pitchFamily="34" charset="-122"/>
              </a:rPr>
              <a:t>m</a:t>
            </a:r>
            <a:r>
              <a:rPr lang="en-US" altLang="zh-CN" b="1" baseline="-25000"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。作用在曲柄上的力矩</a:t>
            </a:r>
            <a:r>
              <a:rPr lang="en-US" altLang="zh-CN" b="1" dirty="0">
                <a:latin typeface="微软雅黑" panose="020B0503020204020204" pitchFamily="34" charset="-122"/>
                <a:ea typeface="微软雅黑" panose="020B0503020204020204" pitchFamily="34" charset="-122"/>
              </a:rPr>
              <a:t>M</a:t>
            </a:r>
            <a:r>
              <a:rPr lang="zh-CN" altLang="en-US" b="1" dirty="0">
                <a:latin typeface="微软雅黑" panose="020B0503020204020204" pitchFamily="34" charset="-122"/>
                <a:ea typeface="微软雅黑" panose="020B0503020204020204" pitchFamily="34" charset="-122"/>
              </a:rPr>
              <a:t>为常数，整个机构在</a:t>
            </a:r>
            <a:r>
              <a:rPr lang="zh-CN" altLang="en-US" b="1" dirty="0">
                <a:solidFill>
                  <a:srgbClr val="FF0000"/>
                </a:solidFill>
                <a:latin typeface="微软雅黑" panose="020B0503020204020204" pitchFamily="34" charset="-122"/>
                <a:ea typeface="微软雅黑" panose="020B0503020204020204" pitchFamily="34" charset="-122"/>
              </a:rPr>
              <a:t>水平面内</a:t>
            </a:r>
            <a:r>
              <a:rPr lang="zh-CN" altLang="en-US" b="1" dirty="0">
                <a:latin typeface="微软雅黑" panose="020B0503020204020204" pitchFamily="34" charset="-122"/>
                <a:ea typeface="微软雅黑" panose="020B0503020204020204" pitchFamily="34" charset="-122"/>
              </a:rPr>
              <a:t>由</a:t>
            </a:r>
            <a:r>
              <a:rPr lang="zh-CN" altLang="en-US" b="1" dirty="0">
                <a:solidFill>
                  <a:srgbClr val="FF0000"/>
                </a:solidFill>
                <a:latin typeface="微软雅黑" panose="020B0503020204020204" pitchFamily="34" charset="-122"/>
                <a:ea typeface="微软雅黑" panose="020B0503020204020204" pitchFamily="34" charset="-122"/>
              </a:rPr>
              <a:t>静止</a:t>
            </a:r>
            <a:r>
              <a:rPr lang="zh-CN" altLang="en-US" b="1" dirty="0">
                <a:latin typeface="微软雅黑" panose="020B0503020204020204" pitchFamily="34" charset="-122"/>
                <a:ea typeface="微软雅黑" panose="020B0503020204020204" pitchFamily="34" charset="-122"/>
              </a:rPr>
              <a:t>开始运动，不计</a:t>
            </a:r>
            <a:r>
              <a:rPr lang="zh-CN" altLang="en-US" b="1" dirty="0">
                <a:solidFill>
                  <a:srgbClr val="FF0000"/>
                </a:solidFill>
                <a:latin typeface="微软雅黑" panose="020B0503020204020204" pitchFamily="34" charset="-122"/>
                <a:ea typeface="微软雅黑" panose="020B0503020204020204" pitchFamily="34" charset="-122"/>
              </a:rPr>
              <a:t>摩擦</a:t>
            </a:r>
            <a:r>
              <a:rPr lang="zh-CN" altLang="en-US" b="1" dirty="0">
                <a:latin typeface="微软雅黑" panose="020B0503020204020204" pitchFamily="34" charset="-122"/>
                <a:ea typeface="微软雅黑" panose="020B0503020204020204" pitchFamily="34" charset="-122"/>
              </a:rPr>
              <a:t>。求曲柄的角速度（表示为曲柄转角的函数）。</a:t>
            </a:r>
            <a:endParaRPr lang="zh-CN" altLang="en-US" b="1" dirty="0">
              <a:latin typeface="微软雅黑" panose="020B0503020204020204" pitchFamily="34" charset="-122"/>
              <a:ea typeface="微软雅黑" panose="020B0503020204020204" pitchFamily="34" charset="-122"/>
            </a:endParaRPr>
          </a:p>
        </p:txBody>
      </p:sp>
      <p:graphicFrame>
        <p:nvGraphicFramePr>
          <p:cNvPr id="39938" name="对象 17">
            <a:hlinkClick r:id="" action="ppaction://ole?verb="/>
          </p:cNvPr>
          <p:cNvGraphicFramePr>
            <a:graphicFrameLocks noChangeAspect="1"/>
          </p:cNvGraphicFramePr>
          <p:nvPr/>
        </p:nvGraphicFramePr>
        <p:xfrm>
          <a:off x="8412163" y="6145213"/>
          <a:ext cx="688975" cy="523875"/>
        </p:xfrm>
        <a:graphic>
          <a:graphicData uri="http://schemas.openxmlformats.org/presentationml/2006/ole">
            <mc:AlternateContent xmlns:mc="http://schemas.openxmlformats.org/markup-compatibility/2006">
              <mc:Choice xmlns:v="urn:schemas-microsoft-com:vml" Requires="v">
                <p:oleObj spid="_x0000_s3214" name="" r:id="rId1" imgW="266700" imgH="203200" progId="Equation.KSEE3">
                  <p:embed/>
                </p:oleObj>
              </mc:Choice>
              <mc:Fallback>
                <p:oleObj name="" r:id="rId1" imgW="266700" imgH="203200" progId="Equation.KSEE3">
                  <p:embed/>
                  <p:pic>
                    <p:nvPicPr>
                      <p:cNvPr id="0" name="图片 3213"/>
                      <p:cNvPicPr/>
                      <p:nvPr/>
                    </p:nvPicPr>
                    <p:blipFill>
                      <a:blip r:embed="rId2"/>
                      <a:stretch>
                        <a:fillRect/>
                      </a:stretch>
                    </p:blipFill>
                    <p:spPr>
                      <a:xfrm>
                        <a:off x="8412163" y="6145213"/>
                        <a:ext cx="688975" cy="523875"/>
                      </a:xfrm>
                      <a:prstGeom prst="rect">
                        <a:avLst/>
                      </a:prstGeom>
                      <a:noFill/>
                      <a:ln w="38100">
                        <a:noFill/>
                        <a:miter/>
                      </a:ln>
                    </p:spPr>
                  </p:pic>
                </p:oleObj>
              </mc:Fallback>
            </mc:AlternateContent>
          </a:graphicData>
        </a:graphic>
      </p:graphicFrame>
      <p:sp>
        <p:nvSpPr>
          <p:cNvPr id="2" name="文本框 1"/>
          <p:cNvSpPr txBox="1"/>
          <p:nvPr/>
        </p:nvSpPr>
        <p:spPr>
          <a:xfrm>
            <a:off x="312738" y="4713288"/>
            <a:ext cx="5075237" cy="1014412"/>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）该题属于讲过的行星轮系，以前讲过有几种方法求轮的角速度？该题何种方法更合适？</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9940" name="组合 46"/>
          <p:cNvGrpSpPr/>
          <p:nvPr/>
        </p:nvGrpSpPr>
        <p:grpSpPr>
          <a:xfrm>
            <a:off x="4624388" y="1844675"/>
            <a:ext cx="4740275" cy="2830513"/>
            <a:chOff x="8095" y="2678"/>
            <a:chExt cx="7464" cy="4458"/>
          </a:xfrm>
        </p:grpSpPr>
        <p:grpSp>
          <p:nvGrpSpPr>
            <p:cNvPr id="39941" name="组合 28"/>
            <p:cNvGrpSpPr/>
            <p:nvPr/>
          </p:nvGrpSpPr>
          <p:grpSpPr>
            <a:xfrm>
              <a:off x="8095" y="2678"/>
              <a:ext cx="7464" cy="4458"/>
              <a:chOff x="6739" y="3130"/>
              <a:chExt cx="7464" cy="4458"/>
            </a:xfrm>
          </p:grpSpPr>
          <p:grpSp>
            <p:nvGrpSpPr>
              <p:cNvPr id="39942" name="组合 29"/>
              <p:cNvGrpSpPr/>
              <p:nvPr/>
            </p:nvGrpSpPr>
            <p:grpSpPr>
              <a:xfrm>
                <a:off x="7543" y="3178"/>
                <a:ext cx="6661" cy="4410"/>
                <a:chOff x="0" y="0"/>
                <a:chExt cx="3355" cy="1836"/>
              </a:xfrm>
            </p:grpSpPr>
            <p:sp>
              <p:nvSpPr>
                <p:cNvPr id="39943" name="文本框 30"/>
                <p:cNvSpPr txBox="1"/>
                <p:nvPr/>
              </p:nvSpPr>
              <p:spPr>
                <a:xfrm>
                  <a:off x="0" y="0"/>
                  <a:ext cx="3355" cy="1836"/>
                </a:xfrm>
                <a:prstGeom prst="rect">
                  <a:avLst/>
                </a:prstGeom>
                <a:noFill/>
                <a:ln w="9525">
                  <a:noFill/>
                </a:ln>
              </p:spPr>
              <p:txBody>
                <a:bodyPr lIns="18000" tIns="0" rIns="0" bIns="0" anchor="t" anchorCtr="0"/>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pPr algn="ctr"/>
                  <a:r>
                    <a:rPr lang="zh-CN" altLang="en-US">
                      <a:latin typeface="Times New Roman" panose="02020603050405020304" pitchFamily="18" charset="0"/>
                      <a:ea typeface="宋体" panose="02010600030101010101" pitchFamily="2" charset="-122"/>
                    </a:rPr>
                    <a:t> </a:t>
                  </a:r>
                  <a:r>
                    <a:rPr lang="zh-CN" altLang="en-US" b="1">
                      <a:solidFill>
                        <a:srgbClr val="FF0000"/>
                      </a:solidFill>
                      <a:latin typeface="Times New Roman" panose="02020603050405020304" pitchFamily="18" charset="0"/>
                      <a:ea typeface="宋体" panose="02010600030101010101" pitchFamily="2" charset="-122"/>
                    </a:rPr>
                    <a:t>教材习题8.25 图</a:t>
                  </a:r>
                  <a:endParaRPr lang="zh-CN" altLang="en-US" b="1">
                    <a:solidFill>
                      <a:srgbClr val="FF0000"/>
                    </a:solidFill>
                    <a:latin typeface="Times New Roman" panose="02020603050405020304" pitchFamily="18" charset="0"/>
                    <a:ea typeface="宋体" panose="02010600030101010101" pitchFamily="2" charset="-122"/>
                  </a:endParaRPr>
                </a:p>
                <a:p>
                  <a:endParaRPr lang="zh-CN" altLang="en-US" b="1">
                    <a:solidFill>
                      <a:srgbClr val="FF0000"/>
                    </a:solidFill>
                    <a:latin typeface="Times New Roman" panose="02020603050405020304" pitchFamily="18" charset="0"/>
                    <a:ea typeface="宋体" panose="02010600030101010101" pitchFamily="2" charset="-122"/>
                  </a:endParaRPr>
                </a:p>
              </p:txBody>
            </p:sp>
            <p:grpSp>
              <p:nvGrpSpPr>
                <p:cNvPr id="39944" name="组合 31"/>
                <p:cNvGrpSpPr/>
                <p:nvPr/>
              </p:nvGrpSpPr>
              <p:grpSpPr>
                <a:xfrm>
                  <a:off x="114" y="36"/>
                  <a:ext cx="2496" cy="1434"/>
                  <a:chOff x="0" y="0"/>
                  <a:chExt cx="2496" cy="1434"/>
                </a:xfrm>
              </p:grpSpPr>
              <p:grpSp>
                <p:nvGrpSpPr>
                  <p:cNvPr id="39945" name="组合 32"/>
                  <p:cNvGrpSpPr/>
                  <p:nvPr/>
                </p:nvGrpSpPr>
                <p:grpSpPr>
                  <a:xfrm>
                    <a:off x="0" y="282"/>
                    <a:ext cx="2496" cy="1152"/>
                    <a:chOff x="0" y="0"/>
                    <a:chExt cx="2496" cy="1152"/>
                  </a:xfrm>
                </p:grpSpPr>
                <p:grpSp>
                  <p:nvGrpSpPr>
                    <p:cNvPr id="39946" name="组合 33"/>
                    <p:cNvGrpSpPr/>
                    <p:nvPr/>
                  </p:nvGrpSpPr>
                  <p:grpSpPr>
                    <a:xfrm>
                      <a:off x="0" y="0"/>
                      <a:ext cx="2496" cy="1152"/>
                      <a:chOff x="0" y="0"/>
                      <a:chExt cx="2496" cy="1152"/>
                    </a:xfrm>
                  </p:grpSpPr>
                  <p:grpSp>
                    <p:nvGrpSpPr>
                      <p:cNvPr id="39947" name="组合 34"/>
                      <p:cNvGrpSpPr/>
                      <p:nvPr/>
                    </p:nvGrpSpPr>
                    <p:grpSpPr>
                      <a:xfrm>
                        <a:off x="165" y="606"/>
                        <a:ext cx="498" cy="546"/>
                        <a:chOff x="0" y="0"/>
                        <a:chExt cx="498" cy="546"/>
                      </a:xfrm>
                    </p:grpSpPr>
                    <p:sp>
                      <p:nvSpPr>
                        <p:cNvPr id="39948" name="矩形 35"/>
                        <p:cNvSpPr/>
                        <p:nvPr/>
                      </p:nvSpPr>
                      <p:spPr>
                        <a:xfrm>
                          <a:off x="42" y="0"/>
                          <a:ext cx="414" cy="510"/>
                        </a:xfrm>
                        <a:prstGeom prst="rect">
                          <a:avLst/>
                        </a:prstGeom>
                        <a:pattFill prst="wdUpDiag">
                          <a:fgClr>
                            <a:srgbClr val="000000"/>
                          </a:fgClr>
                          <a:bgClr>
                            <a:srgbClr val="FFFFFF"/>
                          </a:bgClr>
                        </a:pattFill>
                        <a:ln w="12700" cap="flat" cmpd="sng">
                          <a:solidFill>
                            <a:srgbClr val="000000"/>
                          </a:solidFill>
                          <a:prstDash val="solid"/>
                          <a:miter/>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39949" name="矩形 36"/>
                        <p:cNvSpPr/>
                        <p:nvPr/>
                      </p:nvSpPr>
                      <p:spPr>
                        <a:xfrm>
                          <a:off x="0" y="468"/>
                          <a:ext cx="498" cy="78"/>
                        </a:xfrm>
                        <a:prstGeom prst="rect">
                          <a:avLst/>
                        </a:prstGeom>
                        <a:solidFill>
                          <a:srgbClr val="FFFFFF"/>
                        </a:solid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pSp>
                  <p:grpSp>
                    <p:nvGrpSpPr>
                      <p:cNvPr id="39950" name="组合 37"/>
                      <p:cNvGrpSpPr/>
                      <p:nvPr/>
                    </p:nvGrpSpPr>
                    <p:grpSpPr>
                      <a:xfrm>
                        <a:off x="0" y="0"/>
                        <a:ext cx="2496" cy="786"/>
                        <a:chOff x="0" y="0"/>
                        <a:chExt cx="2496" cy="786"/>
                      </a:xfrm>
                    </p:grpSpPr>
                    <p:sp>
                      <p:nvSpPr>
                        <p:cNvPr id="39951" name="椭圆 38"/>
                        <p:cNvSpPr/>
                        <p:nvPr/>
                      </p:nvSpPr>
                      <p:spPr>
                        <a:xfrm>
                          <a:off x="0" y="0"/>
                          <a:ext cx="828" cy="78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39952" name="椭圆 39"/>
                        <p:cNvSpPr/>
                        <p:nvPr/>
                      </p:nvSpPr>
                      <p:spPr>
                        <a:xfrm>
                          <a:off x="834" y="0"/>
                          <a:ext cx="828" cy="78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39953" name="椭圆 40"/>
                        <p:cNvSpPr/>
                        <p:nvPr/>
                      </p:nvSpPr>
                      <p:spPr>
                        <a:xfrm>
                          <a:off x="1668" y="0"/>
                          <a:ext cx="828" cy="78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nvGrpSpPr>
                        <p:cNvPr id="39954" name="组合 41"/>
                        <p:cNvGrpSpPr/>
                        <p:nvPr/>
                      </p:nvGrpSpPr>
                      <p:grpSpPr>
                        <a:xfrm>
                          <a:off x="381" y="360"/>
                          <a:ext cx="1734" cy="66"/>
                          <a:chOff x="0" y="0"/>
                          <a:chExt cx="1734" cy="66"/>
                        </a:xfrm>
                      </p:grpSpPr>
                      <p:sp>
                        <p:nvSpPr>
                          <p:cNvPr id="39955" name="矩形 42"/>
                          <p:cNvSpPr/>
                          <p:nvPr/>
                        </p:nvSpPr>
                        <p:spPr>
                          <a:xfrm>
                            <a:off x="45" y="0"/>
                            <a:ext cx="1644" cy="60"/>
                          </a:xfrm>
                          <a:prstGeom prst="rect">
                            <a:avLst/>
                          </a:prstGeom>
                          <a:solidFill>
                            <a:srgbClr val="FFFFFF"/>
                          </a:solidFill>
                          <a:ln w="12700" cap="flat" cmpd="sng">
                            <a:solidFill>
                              <a:srgbClr val="000000"/>
                            </a:solidFill>
                            <a:prstDash val="solid"/>
                            <a:miter/>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39956" name="椭圆 43"/>
                          <p:cNvSpPr/>
                          <p:nvPr/>
                        </p:nvSpPr>
                        <p:spPr>
                          <a:xfrm>
                            <a:off x="849" y="12"/>
                            <a:ext cx="36" cy="36"/>
                          </a:xfrm>
                          <a:prstGeom prst="ellipse">
                            <a:avLst/>
                          </a:prstGeom>
                          <a:solidFill>
                            <a:srgbClr val="000000"/>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39957" name="椭圆 44"/>
                          <p:cNvSpPr/>
                          <p:nvPr/>
                        </p:nvSpPr>
                        <p:spPr>
                          <a:xfrm>
                            <a:off x="1668" y="0"/>
                            <a:ext cx="66" cy="6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39958" name="椭圆 45"/>
                          <p:cNvSpPr/>
                          <p:nvPr/>
                        </p:nvSpPr>
                        <p:spPr>
                          <a:xfrm>
                            <a:off x="0" y="0"/>
                            <a:ext cx="66" cy="6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grpSp>
                </p:grpSp>
                <p:sp>
                  <p:nvSpPr>
                    <p:cNvPr id="39959" name="任意多边形 47"/>
                    <p:cNvSpPr/>
                    <p:nvPr/>
                  </p:nvSpPr>
                  <p:spPr>
                    <a:xfrm rot="2281624">
                      <a:off x="840" y="234"/>
                      <a:ext cx="270" cy="258"/>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9525" cap="flat" cmpd="sng">
                      <a:solidFill>
                        <a:srgbClr val="000000"/>
                      </a:solidFill>
                      <a:prstDash val="solid"/>
                      <a:round/>
                      <a:headEnd type="triangle" w="sm" len="med"/>
                      <a:tailEnd type="none" w="med" len="med"/>
                    </a:ln>
                  </p:spPr>
                  <p:txBody>
                    <a:bodyPr/>
                    <a:p>
                      <a:endParaRPr lang="zh-CN" altLang="en-US"/>
                    </a:p>
                  </p:txBody>
                </p:sp>
              </p:grpSp>
              <p:sp>
                <p:nvSpPr>
                  <p:cNvPr id="39960" name="文本框 48"/>
                  <p:cNvSpPr txBox="1"/>
                  <p:nvPr/>
                </p:nvSpPr>
                <p:spPr>
                  <a:xfrm>
                    <a:off x="264" y="660"/>
                    <a:ext cx="300" cy="306"/>
                  </a:xfrm>
                  <a:prstGeom prst="rect">
                    <a:avLst/>
                  </a:prstGeom>
                  <a:noFill/>
                  <a:ln w="9525">
                    <a:noFill/>
                  </a:ln>
                </p:spPr>
                <p:txBody>
                  <a:bodyPr lIns="18000" tIns="0" rIns="0" bIns="0" anchor="t" anchorCtr="0"/>
                  <a:p>
                    <a:r>
                      <a:rPr lang="zh-CN" altLang="en-US">
                        <a:latin typeface="Times New Roman" panose="02020603050405020304" pitchFamily="18" charset="0"/>
                        <a:ea typeface="宋体" panose="02010600030101010101" pitchFamily="2" charset="-122"/>
                      </a:rPr>
                      <a:t>O</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39961" name="文本框 49"/>
                  <p:cNvSpPr txBox="1"/>
                  <p:nvPr/>
                </p:nvSpPr>
                <p:spPr>
                  <a:xfrm>
                    <a:off x="1074" y="324"/>
                    <a:ext cx="300" cy="306"/>
                  </a:xfrm>
                  <a:prstGeom prst="rect">
                    <a:avLst/>
                  </a:prstGeom>
                  <a:noFill/>
                  <a:ln w="9525">
                    <a:noFill/>
                  </a:ln>
                </p:spPr>
                <p:txBody>
                  <a:bodyPr lIns="18000" tIns="0" rIns="0" bIns="0" anchor="t" anchorCtr="0"/>
                  <a:p>
                    <a:r>
                      <a:rPr lang="zh-CN" altLang="en-US">
                        <a:latin typeface="Times New Roman" panose="02020603050405020304" pitchFamily="18" charset="0"/>
                        <a:ea typeface="宋体" panose="02010600030101010101" pitchFamily="2" charset="-122"/>
                      </a:rPr>
                      <a:t>M</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39962" name="文本框 50"/>
                  <p:cNvSpPr txBox="1"/>
                  <p:nvPr/>
                </p:nvSpPr>
                <p:spPr>
                  <a:xfrm>
                    <a:off x="360" y="0"/>
                    <a:ext cx="300" cy="306"/>
                  </a:xfrm>
                  <a:prstGeom prst="rect">
                    <a:avLst/>
                  </a:prstGeom>
                  <a:noFill/>
                  <a:ln w="9525">
                    <a:noFill/>
                  </a:ln>
                </p:spPr>
                <p:txBody>
                  <a:bodyPr lIns="18000" tIns="0" rIns="0" bIns="0" anchor="t" anchorCtr="0"/>
                  <a:p>
                    <a:r>
                      <a:rPr lang="en-US" altLang="zh-CN">
                        <a:latin typeface="Times New Roman" panose="02020603050405020304" pitchFamily="18" charset="0"/>
                        <a:ea typeface="宋体" panose="02010600030101010101" pitchFamily="2" charset="-122"/>
                      </a:rPr>
                      <a:t>1</a:t>
                    </a:r>
                    <a:endParaRPr lang="en-US" altLang="zh-CN">
                      <a:latin typeface="Times New Roman" panose="02020603050405020304" pitchFamily="18" charset="0"/>
                      <a:ea typeface="宋体" panose="02010600030101010101" pitchFamily="2" charset="-122"/>
                    </a:endParaRPr>
                  </a:p>
                </p:txBody>
              </p:sp>
              <p:sp>
                <p:nvSpPr>
                  <p:cNvPr id="39963" name="文本框 51"/>
                  <p:cNvSpPr txBox="1"/>
                  <p:nvPr/>
                </p:nvSpPr>
                <p:spPr>
                  <a:xfrm>
                    <a:off x="1188" y="0"/>
                    <a:ext cx="300" cy="306"/>
                  </a:xfrm>
                  <a:prstGeom prst="rect">
                    <a:avLst/>
                  </a:prstGeom>
                  <a:noFill/>
                  <a:ln w="9525">
                    <a:noFill/>
                  </a:ln>
                </p:spPr>
                <p:txBody>
                  <a:bodyPr lIns="18000" tIns="0" rIns="0" bIns="0" anchor="t" anchorCtr="0"/>
                  <a:p>
                    <a:r>
                      <a:rPr lang="en-US" altLang="zh-CN">
                        <a:latin typeface="Times New Roman" panose="02020603050405020304" pitchFamily="18" charset="0"/>
                        <a:ea typeface="宋体" panose="02010600030101010101" pitchFamily="2" charset="-122"/>
                      </a:rPr>
                      <a:t>2</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39964" name="文本框 52"/>
                  <p:cNvSpPr txBox="1"/>
                  <p:nvPr/>
                </p:nvSpPr>
                <p:spPr>
                  <a:xfrm>
                    <a:off x="1956" y="0"/>
                    <a:ext cx="300" cy="306"/>
                  </a:xfrm>
                  <a:prstGeom prst="rect">
                    <a:avLst/>
                  </a:prstGeom>
                  <a:noFill/>
                  <a:ln w="9525">
                    <a:noFill/>
                  </a:ln>
                </p:spPr>
                <p:txBody>
                  <a:bodyPr lIns="18000" tIns="0" rIns="0" bIns="0" anchor="t" anchorCtr="0"/>
                  <a:p>
                    <a:r>
                      <a:rPr lang="en-US" altLang="zh-CN">
                        <a:latin typeface="Times New Roman" panose="02020603050405020304" pitchFamily="18" charset="0"/>
                        <a:ea typeface="宋体" panose="02010600030101010101" pitchFamily="2" charset="-122"/>
                      </a:rPr>
                      <a:t>3</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grpSp>
          </p:grpSp>
          <p:graphicFrame>
            <p:nvGraphicFramePr>
              <p:cNvPr id="39965" name="对象 53">
                <a:hlinkClick r:id="" action="ppaction://ole?verb="/>
              </p:cNvPr>
              <p:cNvGraphicFramePr>
                <a:graphicFrameLocks noChangeAspect="1"/>
              </p:cNvGraphicFramePr>
              <p:nvPr/>
            </p:nvGraphicFramePr>
            <p:xfrm>
              <a:off x="9086" y="3812"/>
              <a:ext cx="648" cy="593"/>
            </p:xfrm>
            <a:graphic>
              <a:graphicData uri="http://schemas.openxmlformats.org/presentationml/2006/ole">
                <mc:AlternateContent xmlns:mc="http://schemas.openxmlformats.org/markup-compatibility/2006">
                  <mc:Choice xmlns:v="urn:schemas-microsoft-com:vml" Requires="v">
                    <p:oleObj spid="_x0000_s3215" name="" r:id="rId3" imgW="152400" imgH="139700" progId="Equation.KSEE3">
                      <p:embed/>
                    </p:oleObj>
                  </mc:Choice>
                  <mc:Fallback>
                    <p:oleObj name="" r:id="rId3" imgW="152400" imgH="139700" progId="Equation.KSEE3">
                      <p:embed/>
                      <p:pic>
                        <p:nvPicPr>
                          <p:cNvPr id="0" name="图片 3214"/>
                          <p:cNvPicPr/>
                          <p:nvPr/>
                        </p:nvPicPr>
                        <p:blipFill>
                          <a:blip r:embed="rId4"/>
                          <a:stretch>
                            <a:fillRect/>
                          </a:stretch>
                        </p:blipFill>
                        <p:spPr>
                          <a:xfrm>
                            <a:off x="9086" y="3812"/>
                            <a:ext cx="648" cy="593"/>
                          </a:xfrm>
                          <a:prstGeom prst="rect">
                            <a:avLst/>
                          </a:prstGeom>
                          <a:noFill/>
                          <a:ln w="38100">
                            <a:noFill/>
                            <a:miter/>
                          </a:ln>
                        </p:spPr>
                      </p:pic>
                    </p:oleObj>
                  </mc:Fallback>
                </mc:AlternateContent>
              </a:graphicData>
            </a:graphic>
          </p:graphicFrame>
          <p:graphicFrame>
            <p:nvGraphicFramePr>
              <p:cNvPr id="39966" name="对象 55">
                <a:hlinkClick r:id="" action="ppaction://ole?verb="/>
              </p:cNvPr>
              <p:cNvGraphicFramePr>
                <a:graphicFrameLocks noChangeAspect="1"/>
              </p:cNvGraphicFramePr>
              <p:nvPr/>
            </p:nvGraphicFramePr>
            <p:xfrm>
              <a:off x="10340" y="3130"/>
              <a:ext cx="810" cy="919"/>
            </p:xfrm>
            <a:graphic>
              <a:graphicData uri="http://schemas.openxmlformats.org/presentationml/2006/ole">
                <mc:AlternateContent xmlns:mc="http://schemas.openxmlformats.org/markup-compatibility/2006">
                  <mc:Choice xmlns:v="urn:schemas-microsoft-com:vml" Requires="v">
                    <p:oleObj spid="_x0000_s3216" name="" r:id="rId5" imgW="190500" imgH="215900" progId="Equation.KSEE3">
                      <p:embed/>
                    </p:oleObj>
                  </mc:Choice>
                  <mc:Fallback>
                    <p:oleObj name="" r:id="rId5" imgW="190500" imgH="215900" progId="Equation.KSEE3">
                      <p:embed/>
                      <p:pic>
                        <p:nvPicPr>
                          <p:cNvPr id="0" name="图片 3215"/>
                          <p:cNvPicPr/>
                          <p:nvPr/>
                        </p:nvPicPr>
                        <p:blipFill>
                          <a:blip r:embed="rId6"/>
                          <a:stretch>
                            <a:fillRect/>
                          </a:stretch>
                        </p:blipFill>
                        <p:spPr>
                          <a:xfrm>
                            <a:off x="10340" y="3130"/>
                            <a:ext cx="810" cy="919"/>
                          </a:xfrm>
                          <a:prstGeom prst="rect">
                            <a:avLst/>
                          </a:prstGeom>
                          <a:noFill/>
                          <a:ln w="38100">
                            <a:noFill/>
                            <a:miter/>
                          </a:ln>
                        </p:spPr>
                      </p:pic>
                    </p:oleObj>
                  </mc:Fallback>
                </mc:AlternateContent>
              </a:graphicData>
            </a:graphic>
          </p:graphicFrame>
          <p:graphicFrame>
            <p:nvGraphicFramePr>
              <p:cNvPr id="39967" name="对象 57">
                <a:hlinkClick r:id="" action="ppaction://ole?verb="/>
              </p:cNvPr>
              <p:cNvGraphicFramePr>
                <a:graphicFrameLocks noChangeAspect="1"/>
              </p:cNvGraphicFramePr>
              <p:nvPr/>
            </p:nvGraphicFramePr>
            <p:xfrm>
              <a:off x="12249" y="3216"/>
              <a:ext cx="810" cy="974"/>
            </p:xfrm>
            <a:graphic>
              <a:graphicData uri="http://schemas.openxmlformats.org/presentationml/2006/ole">
                <mc:AlternateContent xmlns:mc="http://schemas.openxmlformats.org/markup-compatibility/2006">
                  <mc:Choice xmlns:v="urn:schemas-microsoft-com:vml" Requires="v">
                    <p:oleObj spid="_x0000_s3217" name="" r:id="rId7" imgW="190500" imgH="228600" progId="Equation.KSEE3">
                      <p:embed/>
                    </p:oleObj>
                  </mc:Choice>
                  <mc:Fallback>
                    <p:oleObj name="" r:id="rId7" imgW="190500" imgH="228600" progId="Equation.KSEE3">
                      <p:embed/>
                      <p:pic>
                        <p:nvPicPr>
                          <p:cNvPr id="0" name="图片 3216"/>
                          <p:cNvPicPr/>
                          <p:nvPr/>
                        </p:nvPicPr>
                        <p:blipFill>
                          <a:blip r:embed="rId8"/>
                          <a:stretch>
                            <a:fillRect/>
                          </a:stretch>
                        </p:blipFill>
                        <p:spPr>
                          <a:xfrm>
                            <a:off x="12249" y="3216"/>
                            <a:ext cx="810" cy="974"/>
                          </a:xfrm>
                          <a:prstGeom prst="rect">
                            <a:avLst/>
                          </a:prstGeom>
                          <a:noFill/>
                          <a:ln w="38100">
                            <a:noFill/>
                            <a:miter/>
                          </a:ln>
                        </p:spPr>
                      </p:pic>
                    </p:oleObj>
                  </mc:Fallback>
                </mc:AlternateContent>
              </a:graphicData>
            </a:graphic>
          </p:graphicFrame>
          <p:graphicFrame>
            <p:nvGraphicFramePr>
              <p:cNvPr id="39968" name="对象 59">
                <a:hlinkClick r:id="" action="ppaction://ole?verb="/>
              </p:cNvPr>
              <p:cNvGraphicFramePr>
                <a:graphicFrameLocks noChangeAspect="1"/>
              </p:cNvGraphicFramePr>
              <p:nvPr/>
            </p:nvGraphicFramePr>
            <p:xfrm>
              <a:off x="6739" y="4070"/>
              <a:ext cx="754" cy="920"/>
            </p:xfrm>
            <a:graphic>
              <a:graphicData uri="http://schemas.openxmlformats.org/presentationml/2006/ole">
                <mc:AlternateContent xmlns:mc="http://schemas.openxmlformats.org/markup-compatibility/2006">
                  <mc:Choice xmlns:v="urn:schemas-microsoft-com:vml" Requires="v">
                    <p:oleObj spid="_x0000_s3218" name="" r:id="rId9" imgW="177165" imgH="215900" progId="Equation.KSEE3">
                      <p:embed/>
                    </p:oleObj>
                  </mc:Choice>
                  <mc:Fallback>
                    <p:oleObj name="" r:id="rId9" imgW="177165" imgH="215900" progId="Equation.KSEE3">
                      <p:embed/>
                      <p:pic>
                        <p:nvPicPr>
                          <p:cNvPr id="0" name="图片 3217"/>
                          <p:cNvPicPr/>
                          <p:nvPr/>
                        </p:nvPicPr>
                        <p:blipFill>
                          <a:blip r:embed="rId10"/>
                          <a:stretch>
                            <a:fillRect/>
                          </a:stretch>
                        </p:blipFill>
                        <p:spPr>
                          <a:xfrm>
                            <a:off x="6739" y="4070"/>
                            <a:ext cx="754" cy="920"/>
                          </a:xfrm>
                          <a:prstGeom prst="rect">
                            <a:avLst/>
                          </a:prstGeom>
                          <a:noFill/>
                          <a:ln w="38100">
                            <a:noFill/>
                            <a:miter/>
                          </a:ln>
                        </p:spPr>
                      </p:pic>
                    </p:oleObj>
                  </mc:Fallback>
                </mc:AlternateContent>
              </a:graphicData>
            </a:graphic>
          </p:graphicFrame>
          <p:sp>
            <p:nvSpPr>
              <p:cNvPr id="62" name="任意多边形 61"/>
              <p:cNvSpPr/>
              <p:nvPr/>
            </p:nvSpPr>
            <p:spPr>
              <a:xfrm>
                <a:off x="7571" y="3805"/>
                <a:ext cx="489" cy="1001"/>
              </a:xfrm>
              <a:custGeom>
                <a:avLst/>
                <a:gdLst>
                  <a:gd name="connisteX0" fmla="*/ 310515 w 310515"/>
                  <a:gd name="connsiteY0" fmla="*/ 0 h 635635"/>
                  <a:gd name="connisteX1" fmla="*/ 74295 w 310515"/>
                  <a:gd name="connsiteY1" fmla="*/ 295910 h 635635"/>
                  <a:gd name="connisteX2" fmla="*/ 0 w 310515"/>
                  <a:gd name="connsiteY2" fmla="*/ 635635 h 635635"/>
                </a:gdLst>
                <a:ahLst/>
                <a:cxnLst>
                  <a:cxn ang="0">
                    <a:pos x="connisteX0" y="connsiteY0"/>
                  </a:cxn>
                  <a:cxn ang="0">
                    <a:pos x="connisteX1" y="connsiteY1"/>
                  </a:cxn>
                  <a:cxn ang="0">
                    <a:pos x="connisteX2" y="connsiteY2"/>
                  </a:cxn>
                </a:cxnLst>
                <a:rect l="l" t="t" r="r" b="b"/>
                <a:pathLst>
                  <a:path w="310515" h="635635">
                    <a:moveTo>
                      <a:pt x="310515" y="0"/>
                    </a:moveTo>
                    <a:cubicBezTo>
                      <a:pt x="264795" y="52070"/>
                      <a:pt x="136525" y="168910"/>
                      <a:pt x="74295" y="295910"/>
                    </a:cubicBezTo>
                    <a:cubicBezTo>
                      <a:pt x="12065" y="422910"/>
                      <a:pt x="10160" y="573405"/>
                      <a:pt x="0" y="635635"/>
                    </a:cubicBezTo>
                  </a:path>
                </a:pathLst>
              </a:custGeom>
              <a:noFill/>
              <a:ln>
                <a:solidFill>
                  <a:srgbClr val="FF00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3" name="任意多边形 62"/>
              <p:cNvSpPr/>
              <p:nvPr/>
            </p:nvSpPr>
            <p:spPr>
              <a:xfrm>
                <a:off x="12782" y="4364"/>
                <a:ext cx="163" cy="1023"/>
              </a:xfrm>
              <a:custGeom>
                <a:avLst/>
                <a:gdLst>
                  <a:gd name="connisteX0" fmla="*/ 0 w 103606"/>
                  <a:gd name="connsiteY0" fmla="*/ 0 h 649605"/>
                  <a:gd name="connisteX1" fmla="*/ 103505 w 103606"/>
                  <a:gd name="connsiteY1" fmla="*/ 398780 h 649605"/>
                  <a:gd name="connisteX2" fmla="*/ 14605 w 103606"/>
                  <a:gd name="connsiteY2" fmla="*/ 649605 h 649605"/>
                </a:gdLst>
                <a:ahLst/>
                <a:cxnLst>
                  <a:cxn ang="0">
                    <a:pos x="connisteX0" y="connsiteY0"/>
                  </a:cxn>
                  <a:cxn ang="0">
                    <a:pos x="connisteX1" y="connsiteY1"/>
                  </a:cxn>
                  <a:cxn ang="0">
                    <a:pos x="connisteX2" y="connsiteY2"/>
                  </a:cxn>
                </a:cxnLst>
                <a:rect l="l" t="t" r="r" b="b"/>
                <a:pathLst>
                  <a:path w="103606" h="649605">
                    <a:moveTo>
                      <a:pt x="0" y="0"/>
                    </a:moveTo>
                    <a:cubicBezTo>
                      <a:pt x="22225" y="74930"/>
                      <a:pt x="100330" y="268605"/>
                      <a:pt x="103505" y="398780"/>
                    </a:cubicBezTo>
                    <a:cubicBezTo>
                      <a:pt x="106680" y="528955"/>
                      <a:pt x="34290" y="607695"/>
                      <a:pt x="14605" y="649605"/>
                    </a:cubicBezTo>
                  </a:path>
                </a:pathLst>
              </a:custGeom>
              <a:noFill/>
              <a:ln>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4" name="任意多边形 63"/>
              <p:cNvSpPr/>
              <p:nvPr/>
            </p:nvSpPr>
            <p:spPr>
              <a:xfrm>
                <a:off x="10729" y="3942"/>
                <a:ext cx="352" cy="489"/>
              </a:xfrm>
              <a:custGeom>
                <a:avLst/>
                <a:gdLst>
                  <a:gd name="connisteX0" fmla="*/ 0 w 223321"/>
                  <a:gd name="connsiteY0" fmla="*/ 0 h 310515"/>
                  <a:gd name="connisteX1" fmla="*/ 192405 w 223321"/>
                  <a:gd name="connsiteY1" fmla="*/ 103505 h 310515"/>
                  <a:gd name="connisteX2" fmla="*/ 221615 w 223321"/>
                  <a:gd name="connsiteY2" fmla="*/ 310515 h 310515"/>
                </a:gdLst>
                <a:ahLst/>
                <a:cxnLst>
                  <a:cxn ang="0">
                    <a:pos x="connisteX0" y="connsiteY0"/>
                  </a:cxn>
                  <a:cxn ang="0">
                    <a:pos x="connisteX1" y="connsiteY1"/>
                  </a:cxn>
                  <a:cxn ang="0">
                    <a:pos x="connisteX2" y="connsiteY2"/>
                  </a:cxn>
                </a:cxnLst>
                <a:rect l="l" t="t" r="r" b="b"/>
                <a:pathLst>
                  <a:path w="223322" h="310515">
                    <a:moveTo>
                      <a:pt x="0" y="0"/>
                    </a:moveTo>
                    <a:cubicBezTo>
                      <a:pt x="38100" y="16510"/>
                      <a:pt x="147955" y="41275"/>
                      <a:pt x="192405" y="103505"/>
                    </a:cubicBezTo>
                    <a:cubicBezTo>
                      <a:pt x="236855" y="165735"/>
                      <a:pt x="219710" y="271145"/>
                      <a:pt x="221615" y="310515"/>
                    </a:cubicBezTo>
                  </a:path>
                </a:pathLst>
              </a:custGeom>
              <a:noFill/>
              <a:ln>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aphicFrame>
          <p:nvGraphicFramePr>
            <p:cNvPr id="39972" name="对象 64">
              <a:hlinkClick r:id="" action="ppaction://ole?verb="/>
            </p:cNvPr>
            <p:cNvGraphicFramePr>
              <a:graphicFrameLocks noChangeAspect="1"/>
            </p:cNvGraphicFramePr>
            <p:nvPr/>
          </p:nvGraphicFramePr>
          <p:xfrm>
            <a:off x="11090" y="4469"/>
            <a:ext cx="643" cy="685"/>
          </p:xfrm>
          <a:graphic>
            <a:graphicData uri="http://schemas.openxmlformats.org/presentationml/2006/ole">
              <mc:AlternateContent xmlns:mc="http://schemas.openxmlformats.org/markup-compatibility/2006">
                <mc:Choice xmlns:v="urn:schemas-microsoft-com:vml" Requires="v">
                  <p:oleObj spid="_x0000_s3219" name="" r:id="rId11" imgW="203200" imgH="215900" progId="Equation.KSEE3">
                    <p:embed/>
                  </p:oleObj>
                </mc:Choice>
                <mc:Fallback>
                  <p:oleObj name="" r:id="rId11" imgW="203200" imgH="215900" progId="Equation.KSEE3">
                    <p:embed/>
                    <p:pic>
                      <p:nvPicPr>
                        <p:cNvPr id="0" name="图片 3218"/>
                        <p:cNvPicPr/>
                        <p:nvPr/>
                      </p:nvPicPr>
                      <p:blipFill>
                        <a:blip r:embed="rId12"/>
                        <a:stretch>
                          <a:fillRect/>
                        </a:stretch>
                      </p:blipFill>
                      <p:spPr>
                        <a:xfrm>
                          <a:off x="11090" y="4469"/>
                          <a:ext cx="643" cy="685"/>
                        </a:xfrm>
                        <a:prstGeom prst="rect">
                          <a:avLst/>
                        </a:prstGeom>
                        <a:noFill/>
                        <a:ln w="38100">
                          <a:noFill/>
                          <a:miter/>
                        </a:ln>
                      </p:spPr>
                    </p:pic>
                  </p:oleObj>
                </mc:Fallback>
              </mc:AlternateContent>
            </a:graphicData>
          </a:graphic>
        </p:graphicFrame>
        <p:graphicFrame>
          <p:nvGraphicFramePr>
            <p:cNvPr id="39973" name="对象 66">
              <a:hlinkClick r:id="" action="ppaction://ole?verb="/>
            </p:cNvPr>
            <p:cNvGraphicFramePr>
              <a:graphicFrameLocks noChangeAspect="1"/>
            </p:cNvGraphicFramePr>
            <p:nvPr/>
          </p:nvGraphicFramePr>
          <p:xfrm>
            <a:off x="13193" y="4499"/>
            <a:ext cx="603" cy="726"/>
          </p:xfrm>
          <a:graphic>
            <a:graphicData uri="http://schemas.openxmlformats.org/presentationml/2006/ole">
              <mc:AlternateContent xmlns:mc="http://schemas.openxmlformats.org/markup-compatibility/2006">
                <mc:Choice xmlns:v="urn:schemas-microsoft-com:vml" Requires="v">
                  <p:oleObj spid="_x0000_s3220" name="" r:id="rId13" imgW="190500" imgH="228600" progId="Equation.KSEE3">
                    <p:embed/>
                  </p:oleObj>
                </mc:Choice>
                <mc:Fallback>
                  <p:oleObj name="" r:id="rId13" imgW="190500" imgH="228600" progId="Equation.KSEE3">
                    <p:embed/>
                    <p:pic>
                      <p:nvPicPr>
                        <p:cNvPr id="0" name="图片 3219"/>
                        <p:cNvPicPr/>
                        <p:nvPr/>
                      </p:nvPicPr>
                      <p:blipFill>
                        <a:blip r:embed="rId14"/>
                        <a:stretch>
                          <a:fillRect/>
                        </a:stretch>
                      </p:blipFill>
                      <p:spPr>
                        <a:xfrm>
                          <a:off x="13193" y="4499"/>
                          <a:ext cx="603" cy="726"/>
                        </a:xfrm>
                        <a:prstGeom prst="rect">
                          <a:avLst/>
                        </a:prstGeom>
                        <a:noFill/>
                        <a:ln w="38100">
                          <a:noFill/>
                          <a:miter/>
                        </a:ln>
                      </p:spPr>
                    </p:pic>
                  </p:oleObj>
                </mc:Fallback>
              </mc:AlternateContent>
            </a:graphicData>
          </a:graphic>
        </p:graphicFrame>
      </p:grpSp>
      <p:pic>
        <p:nvPicPr>
          <p:cNvPr id="39974" name="图片 11272">
            <a:hlinkClick r:id="rId15"/>
          </p:cNvPr>
          <p:cNvPicPr>
            <a:picLocks noChangeAspect="1"/>
          </p:cNvPicPr>
          <p:nvPr/>
        </p:nvPicPr>
        <p:blipFill>
          <a:blip r:embed="rId16"/>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122919"/>
          <p:cNvSpPr txBox="1"/>
          <p:nvPr/>
        </p:nvSpPr>
        <p:spPr>
          <a:xfrm>
            <a:off x="19050" y="112713"/>
            <a:ext cx="9001125" cy="1630362"/>
          </a:xfrm>
          <a:prstGeom prst="rect">
            <a:avLst/>
          </a:prstGeom>
          <a:noFill/>
          <a:ln w="9525">
            <a:noFill/>
          </a:ln>
        </p:spPr>
        <p:txBody>
          <a:bodyPr wrap="square" anchor="t" anchorCtr="0">
            <a:spAutoFit/>
          </a:bodyPr>
          <a:p>
            <a:pPr>
              <a:spcBef>
                <a:spcPct val="20000"/>
              </a:spcBef>
            </a:pPr>
            <a:r>
              <a:rPr lang="zh-CN" altLang="en-US" sz="2800" b="1" dirty="0">
                <a:solidFill>
                  <a:srgbClr val="FF0000"/>
                </a:solidFill>
                <a:latin typeface="微软雅黑" panose="020B0503020204020204" pitchFamily="34" charset="-122"/>
                <a:ea typeface="微软雅黑" panose="020B0503020204020204" pitchFamily="34" charset="-122"/>
              </a:rPr>
              <a:t>【例】</a:t>
            </a:r>
            <a:r>
              <a:rPr lang="zh-CN" altLang="en-US" b="1" dirty="0">
                <a:latin typeface="微软雅黑" panose="020B0503020204020204" pitchFamily="34" charset="-122"/>
                <a:ea typeface="微软雅黑" panose="020B0503020204020204" pitchFamily="34" charset="-122"/>
              </a:rPr>
              <a:t>如图所示行星轮机构，三齿轮均视为均质圆盘，质量均为</a:t>
            </a:r>
            <a:r>
              <a:rPr lang="en-US" altLang="zh-CN" b="1" dirty="0">
                <a:latin typeface="微软雅黑" panose="020B0503020204020204" pitchFamily="34" charset="-122"/>
                <a:ea typeface="微软雅黑" panose="020B0503020204020204" pitchFamily="34" charset="-122"/>
              </a:rPr>
              <a:t>m</a:t>
            </a:r>
            <a:r>
              <a:rPr lang="zh-CN" altLang="en-US" b="1" dirty="0">
                <a:latin typeface="微软雅黑" panose="020B0503020204020204" pitchFamily="34" charset="-122"/>
                <a:ea typeface="微软雅黑" panose="020B0503020204020204" pitchFamily="34" charset="-122"/>
              </a:rPr>
              <a:t>，半径为</a:t>
            </a:r>
            <a:r>
              <a:rPr lang="en-US" altLang="zh-CN" b="1" dirty="0">
                <a:latin typeface="微软雅黑" panose="020B0503020204020204" pitchFamily="34" charset="-122"/>
                <a:ea typeface="微软雅黑" panose="020B0503020204020204" pitchFamily="34" charset="-122"/>
              </a:rPr>
              <a:t>R</a:t>
            </a:r>
            <a:r>
              <a:rPr lang="zh-CN" altLang="en-US" b="1" dirty="0">
                <a:latin typeface="微软雅黑" panose="020B0503020204020204" pitchFamily="34" charset="-122"/>
                <a:ea typeface="微软雅黑" panose="020B0503020204020204" pitchFamily="34" charset="-122"/>
              </a:rPr>
              <a:t>。曲柄视为均质细杆，质量为</a:t>
            </a:r>
            <a:r>
              <a:rPr lang="en-US" altLang="zh-CN" b="1" dirty="0">
                <a:latin typeface="微软雅黑" panose="020B0503020204020204" pitchFamily="34" charset="-122"/>
                <a:ea typeface="微软雅黑" panose="020B0503020204020204" pitchFamily="34" charset="-122"/>
              </a:rPr>
              <a:t>m</a:t>
            </a:r>
            <a:r>
              <a:rPr lang="en-US" altLang="zh-CN" b="1" baseline="-25000"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。作用在曲柄上的力矩</a:t>
            </a:r>
            <a:r>
              <a:rPr lang="en-US" altLang="zh-CN" b="1" dirty="0">
                <a:latin typeface="微软雅黑" panose="020B0503020204020204" pitchFamily="34" charset="-122"/>
                <a:ea typeface="微软雅黑" panose="020B0503020204020204" pitchFamily="34" charset="-122"/>
              </a:rPr>
              <a:t>M</a:t>
            </a:r>
            <a:r>
              <a:rPr lang="zh-CN" altLang="en-US" b="1" dirty="0">
                <a:latin typeface="微软雅黑" panose="020B0503020204020204" pitchFamily="34" charset="-122"/>
                <a:ea typeface="微软雅黑" panose="020B0503020204020204" pitchFamily="34" charset="-122"/>
              </a:rPr>
              <a:t>为常数，整个机构在</a:t>
            </a:r>
            <a:r>
              <a:rPr lang="zh-CN" altLang="en-US" b="1" dirty="0">
                <a:solidFill>
                  <a:srgbClr val="FF0000"/>
                </a:solidFill>
                <a:latin typeface="微软雅黑" panose="020B0503020204020204" pitchFamily="34" charset="-122"/>
                <a:ea typeface="微软雅黑" panose="020B0503020204020204" pitchFamily="34" charset="-122"/>
              </a:rPr>
              <a:t>水平面内</a:t>
            </a:r>
            <a:r>
              <a:rPr lang="zh-CN" altLang="en-US" b="1" dirty="0">
                <a:latin typeface="微软雅黑" panose="020B0503020204020204" pitchFamily="34" charset="-122"/>
                <a:ea typeface="微软雅黑" panose="020B0503020204020204" pitchFamily="34" charset="-122"/>
              </a:rPr>
              <a:t>由</a:t>
            </a:r>
            <a:r>
              <a:rPr lang="zh-CN" altLang="en-US" b="1" dirty="0">
                <a:solidFill>
                  <a:srgbClr val="FF0000"/>
                </a:solidFill>
                <a:latin typeface="微软雅黑" panose="020B0503020204020204" pitchFamily="34" charset="-122"/>
                <a:ea typeface="微软雅黑" panose="020B0503020204020204" pitchFamily="34" charset="-122"/>
              </a:rPr>
              <a:t>静</a:t>
            </a:r>
            <a:r>
              <a:rPr lang="zh-CN" altLang="en-US" b="1" dirty="0">
                <a:latin typeface="微软雅黑" panose="020B0503020204020204" pitchFamily="34" charset="-122"/>
                <a:ea typeface="微软雅黑" panose="020B0503020204020204" pitchFamily="34" charset="-122"/>
              </a:rPr>
              <a:t>止开始运动，不计</a:t>
            </a:r>
            <a:r>
              <a:rPr lang="zh-CN" altLang="en-US" b="1" dirty="0">
                <a:solidFill>
                  <a:srgbClr val="FF0000"/>
                </a:solidFill>
                <a:latin typeface="微软雅黑" panose="020B0503020204020204" pitchFamily="34" charset="-122"/>
                <a:ea typeface="微软雅黑" panose="020B0503020204020204" pitchFamily="34" charset="-122"/>
              </a:rPr>
              <a:t>摩擦</a:t>
            </a:r>
            <a:r>
              <a:rPr lang="zh-CN" altLang="en-US" b="1" dirty="0">
                <a:latin typeface="微软雅黑" panose="020B0503020204020204" pitchFamily="34" charset="-122"/>
                <a:ea typeface="微软雅黑" panose="020B0503020204020204" pitchFamily="34" charset="-122"/>
              </a:rPr>
              <a:t>。求曲柄的角速度（表示为曲柄转角的函数）。</a:t>
            </a:r>
            <a:endParaRPr lang="zh-CN" altLang="en-US" b="1" dirty="0">
              <a:latin typeface="微软雅黑" panose="020B0503020204020204" pitchFamily="34" charset="-122"/>
              <a:ea typeface="微软雅黑" panose="020B0503020204020204" pitchFamily="34" charset="-122"/>
            </a:endParaRPr>
          </a:p>
        </p:txBody>
      </p:sp>
      <p:sp>
        <p:nvSpPr>
          <p:cNvPr id="40962" name="文本框 1"/>
          <p:cNvSpPr txBox="1"/>
          <p:nvPr/>
        </p:nvSpPr>
        <p:spPr>
          <a:xfrm>
            <a:off x="-69850" y="1700213"/>
            <a:ext cx="5013325" cy="398462"/>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sz="2000" b="1" dirty="0">
                <a:solidFill>
                  <a:schemeClr val="accent2"/>
                </a:solidFill>
                <a:latin typeface="Times New Roman" panose="02020603050405020304" pitchFamily="18" charset="0"/>
                <a:ea typeface="微软雅黑" panose="020B0503020204020204" pitchFamily="34" charset="-122"/>
              </a:rPr>
              <a:t>【分析】</a:t>
            </a:r>
            <a:endParaRPr lang="zh-CN" altLang="en-US" sz="20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40963" name="文本框 13"/>
          <p:cNvSpPr txBox="1"/>
          <p:nvPr/>
        </p:nvSpPr>
        <p:spPr>
          <a:xfrm>
            <a:off x="19050" y="2673350"/>
            <a:ext cx="5013325" cy="460375"/>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chemeClr val="accent2"/>
                </a:solidFill>
                <a:latin typeface="Times New Roman" panose="02020603050405020304" pitchFamily="18" charset="0"/>
                <a:ea typeface="微软雅黑" panose="020B0503020204020204" pitchFamily="34" charset="-122"/>
              </a:rPr>
              <a:t>一）积分方程来源：</a:t>
            </a:r>
            <a:endPar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40964" name="文本框 19"/>
          <p:cNvSpPr txBox="1"/>
          <p:nvPr/>
        </p:nvSpPr>
        <p:spPr>
          <a:xfrm>
            <a:off x="19050" y="4870450"/>
            <a:ext cx="3625850" cy="460375"/>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chemeClr val="accent2"/>
                </a:solidFill>
                <a:latin typeface="Times New Roman" panose="02020603050405020304" pitchFamily="18" charset="0"/>
                <a:ea typeface="微软雅黑" panose="020B0503020204020204" pitchFamily="34" charset="-122"/>
              </a:rPr>
              <a:t>二）补充运动学速度关系</a:t>
            </a:r>
            <a:endPar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40965" name="文本框 20"/>
          <p:cNvSpPr txBox="1"/>
          <p:nvPr/>
        </p:nvSpPr>
        <p:spPr>
          <a:xfrm>
            <a:off x="95250" y="3198813"/>
            <a:ext cx="1403350" cy="460375"/>
          </a:xfrm>
          <a:prstGeom prst="rect">
            <a:avLst/>
          </a:prstGeom>
          <a:noFill/>
          <a:ln w="9525">
            <a:noFill/>
          </a:ln>
        </p:spPr>
        <p:txBody>
          <a:bodyPr wrap="none" anchor="t" anchorCtr="0">
            <a:spAutoFit/>
          </a:bodyPr>
          <a:p>
            <a:pPr>
              <a:buClr>
                <a:schemeClr val="tx1"/>
              </a:buClr>
              <a:buFont typeface="Wingdings" panose="05000000000000000000" pitchFamily="2" charset="2"/>
            </a:pPr>
            <a:r>
              <a:rPr lang="zh-CN" altLang="en-US" b="1" dirty="0">
                <a:solidFill>
                  <a:schemeClr val="accent2"/>
                </a:solidFill>
                <a:latin typeface="Times New Roman" panose="02020603050405020304" pitchFamily="18" charset="0"/>
                <a:ea typeface="微软雅黑" panose="020B0503020204020204" pitchFamily="34" charset="-122"/>
                <a:sym typeface="宋体" panose="02010600030101010101" pitchFamily="2" charset="-122"/>
              </a:rPr>
              <a:t>动能定理</a:t>
            </a:r>
            <a:endParaRPr lang="zh-CN" altLang="en-US">
              <a:latin typeface="Times New Roman" panose="02020603050405020304" pitchFamily="18" charset="0"/>
              <a:ea typeface="宋体" panose="02010600030101010101" pitchFamily="2" charset="-122"/>
            </a:endParaRPr>
          </a:p>
        </p:txBody>
      </p:sp>
      <p:graphicFrame>
        <p:nvGraphicFramePr>
          <p:cNvPr id="40966" name="对象 21">
            <a:hlinkClick r:id="" action="ppaction://ole?verb="/>
          </p:cNvPr>
          <p:cNvGraphicFramePr>
            <a:graphicFrameLocks noChangeAspect="1"/>
          </p:cNvGraphicFramePr>
          <p:nvPr/>
        </p:nvGraphicFramePr>
        <p:xfrm>
          <a:off x="1527175" y="3133725"/>
          <a:ext cx="1717675" cy="479425"/>
        </p:xfrm>
        <a:graphic>
          <a:graphicData uri="http://schemas.openxmlformats.org/presentationml/2006/ole">
            <mc:AlternateContent xmlns:mc="http://schemas.openxmlformats.org/markup-compatibility/2006">
              <mc:Choice xmlns:v="urn:schemas-microsoft-com:vml" Requires="v">
                <p:oleObj spid="_x0000_s3221" name="" r:id="rId1" imgW="774065" imgH="215900" progId="Equation.KSEE3">
                  <p:embed/>
                </p:oleObj>
              </mc:Choice>
              <mc:Fallback>
                <p:oleObj name="" r:id="rId1" imgW="774065" imgH="215900" progId="Equation.KSEE3">
                  <p:embed/>
                  <p:pic>
                    <p:nvPicPr>
                      <p:cNvPr id="0" name="图片 3220"/>
                      <p:cNvPicPr/>
                      <p:nvPr/>
                    </p:nvPicPr>
                    <p:blipFill>
                      <a:blip r:embed="rId2"/>
                      <a:stretch>
                        <a:fillRect/>
                      </a:stretch>
                    </p:blipFill>
                    <p:spPr>
                      <a:xfrm>
                        <a:off x="1527175" y="3133725"/>
                        <a:ext cx="1717675" cy="479425"/>
                      </a:xfrm>
                      <a:prstGeom prst="rect">
                        <a:avLst/>
                      </a:prstGeom>
                      <a:noFill/>
                      <a:ln w="38100">
                        <a:noFill/>
                        <a:miter/>
                      </a:ln>
                    </p:spPr>
                  </p:pic>
                </p:oleObj>
              </mc:Fallback>
            </mc:AlternateContent>
          </a:graphicData>
        </a:graphic>
      </p:graphicFrame>
      <p:sp>
        <p:nvSpPr>
          <p:cNvPr id="40967" name="文本框 22"/>
          <p:cNvSpPr txBox="1"/>
          <p:nvPr/>
        </p:nvSpPr>
        <p:spPr>
          <a:xfrm>
            <a:off x="95250" y="3827463"/>
            <a:ext cx="9251950" cy="460375"/>
          </a:xfrm>
          <a:prstGeom prst="rect">
            <a:avLst/>
          </a:prstGeom>
          <a:noFill/>
          <a:ln w="9525">
            <a:noFill/>
          </a:ln>
        </p:spPr>
        <p:txBody>
          <a:bodyPr wrap="none" anchor="t" anchorCtr="0">
            <a:spAutoFit/>
          </a:bodyPr>
          <a:p>
            <a:r>
              <a:rPr lang="en-US" altLang="zh-CN" b="1" dirty="0">
                <a:solidFill>
                  <a:schemeClr val="accent2"/>
                </a:solidFill>
                <a:latin typeface="Times New Roman" panose="02020603050405020304" pitchFamily="18" charset="0"/>
                <a:ea typeface="微软雅黑" panose="020B0503020204020204" pitchFamily="34" charset="-122"/>
                <a:sym typeface="宋体" panose="02010600030101010101" pitchFamily="2" charset="-122"/>
              </a:rPr>
              <a:t>1</a:t>
            </a:r>
            <a:r>
              <a:rPr lang="zh-CN" altLang="en-US" b="1" dirty="0">
                <a:solidFill>
                  <a:schemeClr val="accent2"/>
                </a:solidFill>
                <a:latin typeface="Times New Roman" panose="02020603050405020304" pitchFamily="18" charset="0"/>
                <a:ea typeface="微软雅黑" panose="020B0503020204020204" pitchFamily="34" charset="-122"/>
                <a:sym typeface="宋体" panose="02010600030101010101" pitchFamily="2" charset="-122"/>
              </a:rPr>
              <a:t>个自由度，取 其中一个与所有待求速度最容易建立关系的速度量：</a:t>
            </a:r>
            <a:endParaRPr lang="zh-CN" altLang="en-US">
              <a:latin typeface="Times New Roman" panose="02020603050405020304" pitchFamily="18" charset="0"/>
              <a:ea typeface="宋体" panose="02010600030101010101" pitchFamily="2" charset="-122"/>
            </a:endParaRPr>
          </a:p>
        </p:txBody>
      </p:sp>
      <p:graphicFrame>
        <p:nvGraphicFramePr>
          <p:cNvPr id="36873" name="对象 26">
            <a:hlinkClick r:id="" action="ppaction://ole?verb="/>
          </p:cNvPr>
          <p:cNvGraphicFramePr>
            <a:graphicFrameLocks noChangeAspect="1"/>
          </p:cNvGraphicFramePr>
          <p:nvPr/>
        </p:nvGraphicFramePr>
        <p:xfrm>
          <a:off x="5181600" y="6203950"/>
          <a:ext cx="2708275" cy="465138"/>
        </p:xfrm>
        <a:graphic>
          <a:graphicData uri="http://schemas.openxmlformats.org/presentationml/2006/ole">
            <mc:AlternateContent xmlns:mc="http://schemas.openxmlformats.org/markup-compatibility/2006">
              <mc:Choice xmlns:v="urn:schemas-microsoft-com:vml" Requires="v">
                <p:oleObj spid="_x0000_s3222" name="" r:id="rId3" imgW="1333500" imgH="228600" progId="Equation.KSEE3">
                  <p:embed/>
                </p:oleObj>
              </mc:Choice>
              <mc:Fallback>
                <p:oleObj name="" r:id="rId3" imgW="1333500" imgH="228600" progId="Equation.KSEE3">
                  <p:embed/>
                  <p:pic>
                    <p:nvPicPr>
                      <p:cNvPr id="0" name="图片 3221"/>
                      <p:cNvPicPr/>
                      <p:nvPr/>
                    </p:nvPicPr>
                    <p:blipFill>
                      <a:blip r:embed="rId4"/>
                      <a:stretch>
                        <a:fillRect/>
                      </a:stretch>
                    </p:blipFill>
                    <p:spPr>
                      <a:xfrm>
                        <a:off x="5181600" y="6203950"/>
                        <a:ext cx="2708275" cy="465138"/>
                      </a:xfrm>
                      <a:prstGeom prst="rect">
                        <a:avLst/>
                      </a:prstGeom>
                      <a:noFill/>
                      <a:ln w="38100">
                        <a:noFill/>
                        <a:miter/>
                      </a:ln>
                    </p:spPr>
                  </p:pic>
                </p:oleObj>
              </mc:Fallback>
            </mc:AlternateContent>
          </a:graphicData>
        </a:graphic>
      </p:graphicFrame>
      <p:graphicFrame>
        <p:nvGraphicFramePr>
          <p:cNvPr id="36874" name="对象 28">
            <a:hlinkClick r:id="" action="ppaction://ole?verb="/>
          </p:cNvPr>
          <p:cNvGraphicFramePr>
            <a:graphicFrameLocks noChangeAspect="1"/>
          </p:cNvGraphicFramePr>
          <p:nvPr/>
        </p:nvGraphicFramePr>
        <p:xfrm>
          <a:off x="268288" y="4381500"/>
          <a:ext cx="1258887" cy="428625"/>
        </p:xfrm>
        <a:graphic>
          <a:graphicData uri="http://schemas.openxmlformats.org/presentationml/2006/ole">
            <mc:AlternateContent xmlns:mc="http://schemas.openxmlformats.org/markup-compatibility/2006">
              <mc:Choice xmlns:v="urn:schemas-microsoft-com:vml" Requires="v">
                <p:oleObj spid="_x0000_s3223" name="" r:id="rId5" imgW="634365" imgH="215900" progId="Equation.KSEE3">
                  <p:embed/>
                </p:oleObj>
              </mc:Choice>
              <mc:Fallback>
                <p:oleObj name="" r:id="rId5" imgW="634365" imgH="215900" progId="Equation.KSEE3">
                  <p:embed/>
                  <p:pic>
                    <p:nvPicPr>
                      <p:cNvPr id="0" name="图片 3222"/>
                      <p:cNvPicPr/>
                      <p:nvPr/>
                    </p:nvPicPr>
                    <p:blipFill>
                      <a:blip r:embed="rId6"/>
                      <a:stretch>
                        <a:fillRect/>
                      </a:stretch>
                    </p:blipFill>
                    <p:spPr>
                      <a:xfrm>
                        <a:off x="268288" y="4381500"/>
                        <a:ext cx="1258887" cy="428625"/>
                      </a:xfrm>
                      <a:prstGeom prst="rect">
                        <a:avLst/>
                      </a:prstGeom>
                      <a:noFill/>
                      <a:ln w="38100">
                        <a:noFill/>
                        <a:miter/>
                      </a:ln>
                    </p:spPr>
                  </p:pic>
                </p:oleObj>
              </mc:Fallback>
            </mc:AlternateContent>
          </a:graphicData>
        </a:graphic>
      </p:graphicFrame>
      <p:graphicFrame>
        <p:nvGraphicFramePr>
          <p:cNvPr id="36875" name="对象 30">
            <a:hlinkClick r:id="" action="ppaction://ole?verb="/>
          </p:cNvPr>
          <p:cNvGraphicFramePr>
            <a:graphicFrameLocks noChangeAspect="1"/>
          </p:cNvGraphicFramePr>
          <p:nvPr/>
        </p:nvGraphicFramePr>
        <p:xfrm>
          <a:off x="1790700" y="4381500"/>
          <a:ext cx="781050" cy="428625"/>
        </p:xfrm>
        <a:graphic>
          <a:graphicData uri="http://schemas.openxmlformats.org/presentationml/2006/ole">
            <mc:AlternateContent xmlns:mc="http://schemas.openxmlformats.org/markup-compatibility/2006">
              <mc:Choice xmlns:v="urn:schemas-microsoft-com:vml" Requires="v">
                <p:oleObj spid="_x0000_s3224" name="" r:id="rId7" imgW="393700" imgH="215900" progId="Equation.KSEE3">
                  <p:embed/>
                </p:oleObj>
              </mc:Choice>
              <mc:Fallback>
                <p:oleObj name="" r:id="rId7" imgW="393700" imgH="215900" progId="Equation.KSEE3">
                  <p:embed/>
                  <p:pic>
                    <p:nvPicPr>
                      <p:cNvPr id="0" name="图片 3223"/>
                      <p:cNvPicPr/>
                      <p:nvPr/>
                    </p:nvPicPr>
                    <p:blipFill>
                      <a:blip r:embed="rId8"/>
                      <a:stretch>
                        <a:fillRect/>
                      </a:stretch>
                    </p:blipFill>
                    <p:spPr>
                      <a:xfrm>
                        <a:off x="1790700" y="4381500"/>
                        <a:ext cx="781050" cy="428625"/>
                      </a:xfrm>
                      <a:prstGeom prst="rect">
                        <a:avLst/>
                      </a:prstGeom>
                      <a:noFill/>
                      <a:ln w="38100">
                        <a:noFill/>
                        <a:miter/>
                      </a:ln>
                    </p:spPr>
                  </p:pic>
                </p:oleObj>
              </mc:Fallback>
            </mc:AlternateContent>
          </a:graphicData>
        </a:graphic>
      </p:graphicFrame>
      <p:graphicFrame>
        <p:nvGraphicFramePr>
          <p:cNvPr id="36876" name="对象 32">
            <a:hlinkClick r:id="" action="ppaction://ole?verb="/>
          </p:cNvPr>
          <p:cNvGraphicFramePr>
            <a:graphicFrameLocks noChangeAspect="1"/>
          </p:cNvGraphicFramePr>
          <p:nvPr/>
        </p:nvGraphicFramePr>
        <p:xfrm>
          <a:off x="2946400" y="4252913"/>
          <a:ext cx="5756275" cy="684212"/>
        </p:xfrm>
        <a:graphic>
          <a:graphicData uri="http://schemas.openxmlformats.org/presentationml/2006/ole">
            <mc:AlternateContent xmlns:mc="http://schemas.openxmlformats.org/markup-compatibility/2006">
              <mc:Choice xmlns:v="urn:schemas-microsoft-com:vml" Requires="v">
                <p:oleObj spid="_x0000_s3225" name="" r:id="rId9" imgW="3327400" imgH="393700" progId="Equation.KSEE3">
                  <p:embed/>
                </p:oleObj>
              </mc:Choice>
              <mc:Fallback>
                <p:oleObj name="" r:id="rId9" imgW="3327400" imgH="393700" progId="Equation.KSEE3">
                  <p:embed/>
                  <p:pic>
                    <p:nvPicPr>
                      <p:cNvPr id="0" name="图片 3224"/>
                      <p:cNvPicPr/>
                      <p:nvPr/>
                    </p:nvPicPr>
                    <p:blipFill>
                      <a:blip r:embed="rId10"/>
                      <a:stretch>
                        <a:fillRect/>
                      </a:stretch>
                    </p:blipFill>
                    <p:spPr>
                      <a:xfrm>
                        <a:off x="2946400" y="4252913"/>
                        <a:ext cx="5756275" cy="684212"/>
                      </a:xfrm>
                      <a:prstGeom prst="rect">
                        <a:avLst/>
                      </a:prstGeom>
                      <a:noFill/>
                      <a:ln w="38100">
                        <a:noFill/>
                        <a:miter/>
                      </a:ln>
                    </p:spPr>
                  </p:pic>
                </p:oleObj>
              </mc:Fallback>
            </mc:AlternateContent>
          </a:graphicData>
        </a:graphic>
      </p:graphicFrame>
      <p:sp>
        <p:nvSpPr>
          <p:cNvPr id="35" name="文本框 34"/>
          <p:cNvSpPr txBox="1"/>
          <p:nvPr/>
        </p:nvSpPr>
        <p:spPr>
          <a:xfrm>
            <a:off x="5527675" y="5143500"/>
            <a:ext cx="2273300" cy="922338"/>
          </a:xfrm>
          <a:prstGeom prst="rect">
            <a:avLst/>
          </a:prstGeom>
          <a:noFill/>
          <a:ln w="9525">
            <a:noFill/>
          </a:ln>
        </p:spPr>
        <p:txBody>
          <a:bodyPr wrap="square" anchor="t" anchorCtr="0">
            <a:spAutoFit/>
          </a:bodyPr>
          <a:p>
            <a:pPr>
              <a:buClr>
                <a:schemeClr val="tx1"/>
              </a:buClr>
              <a:buFont typeface="Wingdings" panose="05000000000000000000" pitchFamily="2" charset="2"/>
            </a:pPr>
            <a:r>
              <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a:t>
            </a:r>
            <a:r>
              <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行星轮系，不容易确定</a:t>
            </a:r>
            <a:r>
              <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3</a:t>
            </a:r>
            <a:r>
              <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轮的速度瞬心，故优选半径反比法</a:t>
            </a:r>
            <a:r>
              <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a:t>
            </a:r>
            <a:endPar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36" name="文本框 35"/>
          <p:cNvSpPr txBox="1"/>
          <p:nvPr/>
        </p:nvSpPr>
        <p:spPr>
          <a:xfrm>
            <a:off x="19050" y="5330825"/>
            <a:ext cx="1400175" cy="368300"/>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【轮</a:t>
            </a:r>
            <a:r>
              <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1-</a:t>
            </a:r>
            <a:r>
              <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轮</a:t>
            </a:r>
            <a:r>
              <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2</a:t>
            </a:r>
            <a:r>
              <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a:t>
            </a:r>
            <a:endPar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endParaRPr>
          </a:p>
        </p:txBody>
      </p:sp>
      <p:sp>
        <p:nvSpPr>
          <p:cNvPr id="37" name="文本框 36"/>
          <p:cNvSpPr txBox="1"/>
          <p:nvPr/>
        </p:nvSpPr>
        <p:spPr>
          <a:xfrm>
            <a:off x="19050" y="6300788"/>
            <a:ext cx="1400175" cy="368300"/>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【轮</a:t>
            </a:r>
            <a:r>
              <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2-</a:t>
            </a:r>
            <a:r>
              <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轮</a:t>
            </a:r>
            <a:r>
              <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3</a:t>
            </a:r>
            <a:r>
              <a:rPr lang="zh-CN" altLang="en-US"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rPr>
              <a:t>】</a:t>
            </a:r>
            <a:endParaRPr lang="en-US" altLang="zh-CN" sz="1800" b="1" dirty="0">
              <a:solidFill>
                <a:srgbClr val="FF0000"/>
              </a:solidFill>
              <a:latin typeface="Times New Roman" panose="02020603050405020304" pitchFamily="18" charset="0"/>
              <a:ea typeface="微软雅黑" panose="020B0503020204020204" pitchFamily="34" charset="-122"/>
              <a:sym typeface="宋体" panose="02010600030101010101" pitchFamily="2" charset="-122"/>
            </a:endParaRPr>
          </a:p>
        </p:txBody>
      </p:sp>
      <p:graphicFrame>
        <p:nvGraphicFramePr>
          <p:cNvPr id="36880" name="对象 37">
            <a:hlinkClick r:id="" action="ppaction://ole?verb="/>
          </p:cNvPr>
          <p:cNvGraphicFramePr>
            <a:graphicFrameLocks noChangeAspect="1"/>
          </p:cNvGraphicFramePr>
          <p:nvPr/>
        </p:nvGraphicFramePr>
        <p:xfrm>
          <a:off x="1625600" y="5316538"/>
          <a:ext cx="3317875" cy="749300"/>
        </p:xfrm>
        <a:graphic>
          <a:graphicData uri="http://schemas.openxmlformats.org/presentationml/2006/ole">
            <mc:AlternateContent xmlns:mc="http://schemas.openxmlformats.org/markup-compatibility/2006">
              <mc:Choice xmlns:v="urn:schemas-microsoft-com:vml" Requires="v">
                <p:oleObj spid="_x0000_s3226" name="" r:id="rId11" imgW="1917065" imgH="431800" progId="Equation.KSEE3">
                  <p:embed/>
                </p:oleObj>
              </mc:Choice>
              <mc:Fallback>
                <p:oleObj name="" r:id="rId11" imgW="1917065" imgH="431800" progId="Equation.KSEE3">
                  <p:embed/>
                  <p:pic>
                    <p:nvPicPr>
                      <p:cNvPr id="0" name="图片 3225"/>
                      <p:cNvPicPr/>
                      <p:nvPr/>
                    </p:nvPicPr>
                    <p:blipFill>
                      <a:blip r:embed="rId12"/>
                      <a:stretch>
                        <a:fillRect/>
                      </a:stretch>
                    </p:blipFill>
                    <p:spPr>
                      <a:xfrm>
                        <a:off x="1625600" y="5316538"/>
                        <a:ext cx="3317875" cy="749300"/>
                      </a:xfrm>
                      <a:prstGeom prst="rect">
                        <a:avLst/>
                      </a:prstGeom>
                      <a:noFill/>
                      <a:ln w="38100">
                        <a:noFill/>
                        <a:miter/>
                      </a:ln>
                    </p:spPr>
                  </p:pic>
                </p:oleObj>
              </mc:Fallback>
            </mc:AlternateContent>
          </a:graphicData>
        </a:graphic>
      </p:graphicFrame>
      <p:graphicFrame>
        <p:nvGraphicFramePr>
          <p:cNvPr id="36881" name="对象 39">
            <a:hlinkClick r:id="" action="ppaction://ole?verb="/>
          </p:cNvPr>
          <p:cNvGraphicFramePr>
            <a:graphicFrameLocks noChangeAspect="1"/>
          </p:cNvGraphicFramePr>
          <p:nvPr/>
        </p:nvGraphicFramePr>
        <p:xfrm>
          <a:off x="1525588" y="6065838"/>
          <a:ext cx="3122612" cy="750887"/>
        </p:xfrm>
        <a:graphic>
          <a:graphicData uri="http://schemas.openxmlformats.org/presentationml/2006/ole">
            <mc:AlternateContent xmlns:mc="http://schemas.openxmlformats.org/markup-compatibility/2006">
              <mc:Choice xmlns:v="urn:schemas-microsoft-com:vml" Requires="v">
                <p:oleObj spid="_x0000_s3227" name="" r:id="rId13" imgW="1803400" imgH="431800" progId="Equation.KSEE3">
                  <p:embed/>
                </p:oleObj>
              </mc:Choice>
              <mc:Fallback>
                <p:oleObj name="" r:id="rId13" imgW="1803400" imgH="431800" progId="Equation.KSEE3">
                  <p:embed/>
                  <p:pic>
                    <p:nvPicPr>
                      <p:cNvPr id="0" name="图片 3226"/>
                      <p:cNvPicPr/>
                      <p:nvPr/>
                    </p:nvPicPr>
                    <p:blipFill>
                      <a:blip r:embed="rId14"/>
                      <a:stretch>
                        <a:fillRect/>
                      </a:stretch>
                    </p:blipFill>
                    <p:spPr>
                      <a:xfrm>
                        <a:off x="1525588" y="6065838"/>
                        <a:ext cx="3122612" cy="750887"/>
                      </a:xfrm>
                      <a:prstGeom prst="rect">
                        <a:avLst/>
                      </a:prstGeom>
                      <a:noFill/>
                      <a:ln w="38100">
                        <a:noFill/>
                        <a:miter/>
                      </a:ln>
                    </p:spPr>
                  </p:pic>
                </p:oleObj>
              </mc:Fallback>
            </mc:AlternateContent>
          </a:graphicData>
        </a:graphic>
      </p:graphicFrame>
      <p:grpSp>
        <p:nvGrpSpPr>
          <p:cNvPr id="40977" name="组合 46"/>
          <p:cNvGrpSpPr/>
          <p:nvPr/>
        </p:nvGrpSpPr>
        <p:grpSpPr>
          <a:xfrm>
            <a:off x="5051425" y="1484313"/>
            <a:ext cx="4740275" cy="2830512"/>
            <a:chOff x="8095" y="2678"/>
            <a:chExt cx="7464" cy="4458"/>
          </a:xfrm>
        </p:grpSpPr>
        <p:grpSp>
          <p:nvGrpSpPr>
            <p:cNvPr id="40978" name="组合 12"/>
            <p:cNvGrpSpPr/>
            <p:nvPr/>
          </p:nvGrpSpPr>
          <p:grpSpPr>
            <a:xfrm>
              <a:off x="8095" y="2678"/>
              <a:ext cx="7464" cy="4458"/>
              <a:chOff x="6739" y="3130"/>
              <a:chExt cx="7464" cy="4458"/>
            </a:xfrm>
          </p:grpSpPr>
          <p:grpSp>
            <p:nvGrpSpPr>
              <p:cNvPr id="40979" name="组合 1073748005"/>
              <p:cNvGrpSpPr/>
              <p:nvPr/>
            </p:nvGrpSpPr>
            <p:grpSpPr>
              <a:xfrm>
                <a:off x="7543" y="3178"/>
                <a:ext cx="6661" cy="4410"/>
                <a:chOff x="0" y="0"/>
                <a:chExt cx="3355" cy="1836"/>
              </a:xfrm>
            </p:grpSpPr>
            <p:sp>
              <p:nvSpPr>
                <p:cNvPr id="40980" name="文本框 1073748006"/>
                <p:cNvSpPr txBox="1"/>
                <p:nvPr/>
              </p:nvSpPr>
              <p:spPr>
                <a:xfrm>
                  <a:off x="0" y="0"/>
                  <a:ext cx="3355" cy="1836"/>
                </a:xfrm>
                <a:prstGeom prst="rect">
                  <a:avLst/>
                </a:prstGeom>
                <a:noFill/>
                <a:ln w="9525">
                  <a:noFill/>
                </a:ln>
              </p:spPr>
              <p:txBody>
                <a:bodyPr lIns="18000" tIns="0" rIns="0" bIns="0" anchor="t" anchorCtr="0"/>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pPr algn="ctr"/>
                  <a:r>
                    <a:rPr lang="zh-CN" altLang="en-US">
                      <a:latin typeface="Times New Roman" panose="02020603050405020304" pitchFamily="18" charset="0"/>
                      <a:ea typeface="宋体" panose="02010600030101010101" pitchFamily="2" charset="-122"/>
                    </a:rPr>
                    <a:t> </a:t>
                  </a:r>
                  <a:r>
                    <a:rPr lang="zh-CN" altLang="en-US">
                      <a:solidFill>
                        <a:srgbClr val="FF0000"/>
                      </a:solidFill>
                      <a:latin typeface="Times New Roman" panose="02020603050405020304" pitchFamily="18" charset="0"/>
                      <a:ea typeface="宋体" panose="02010600030101010101" pitchFamily="2" charset="-122"/>
                    </a:rPr>
                    <a:t>题8.25 图</a:t>
                  </a:r>
                  <a:endParaRPr lang="zh-CN" altLang="en-US">
                    <a:solidFill>
                      <a:srgbClr val="FF0000"/>
                    </a:solidFill>
                    <a:latin typeface="Times New Roman" panose="02020603050405020304" pitchFamily="18" charset="0"/>
                    <a:ea typeface="宋体" panose="02010600030101010101" pitchFamily="2" charset="-122"/>
                  </a:endParaRPr>
                </a:p>
                <a:p>
                  <a:endParaRPr lang="zh-CN" altLang="en-US">
                    <a:solidFill>
                      <a:srgbClr val="FF0000"/>
                    </a:solidFill>
                    <a:latin typeface="Times New Roman" panose="02020603050405020304" pitchFamily="18" charset="0"/>
                    <a:ea typeface="宋体" panose="02010600030101010101" pitchFamily="2" charset="-122"/>
                  </a:endParaRPr>
                </a:p>
              </p:txBody>
            </p:sp>
            <p:grpSp>
              <p:nvGrpSpPr>
                <p:cNvPr id="40981" name="组合 1073748007"/>
                <p:cNvGrpSpPr/>
                <p:nvPr/>
              </p:nvGrpSpPr>
              <p:grpSpPr>
                <a:xfrm>
                  <a:off x="114" y="36"/>
                  <a:ext cx="2496" cy="1434"/>
                  <a:chOff x="0" y="0"/>
                  <a:chExt cx="2496" cy="1434"/>
                </a:xfrm>
              </p:grpSpPr>
              <p:grpSp>
                <p:nvGrpSpPr>
                  <p:cNvPr id="40982" name="组合 1073748008"/>
                  <p:cNvGrpSpPr/>
                  <p:nvPr/>
                </p:nvGrpSpPr>
                <p:grpSpPr>
                  <a:xfrm>
                    <a:off x="0" y="282"/>
                    <a:ext cx="2496" cy="1152"/>
                    <a:chOff x="0" y="0"/>
                    <a:chExt cx="2496" cy="1152"/>
                  </a:xfrm>
                </p:grpSpPr>
                <p:grpSp>
                  <p:nvGrpSpPr>
                    <p:cNvPr id="40983" name="组合 1073748009"/>
                    <p:cNvGrpSpPr/>
                    <p:nvPr/>
                  </p:nvGrpSpPr>
                  <p:grpSpPr>
                    <a:xfrm>
                      <a:off x="0" y="0"/>
                      <a:ext cx="2496" cy="1152"/>
                      <a:chOff x="0" y="0"/>
                      <a:chExt cx="2496" cy="1152"/>
                    </a:xfrm>
                  </p:grpSpPr>
                  <p:grpSp>
                    <p:nvGrpSpPr>
                      <p:cNvPr id="40984" name="组合 1073748010"/>
                      <p:cNvGrpSpPr/>
                      <p:nvPr/>
                    </p:nvGrpSpPr>
                    <p:grpSpPr>
                      <a:xfrm>
                        <a:off x="165" y="606"/>
                        <a:ext cx="498" cy="546"/>
                        <a:chOff x="0" y="0"/>
                        <a:chExt cx="498" cy="546"/>
                      </a:xfrm>
                    </p:grpSpPr>
                    <p:sp>
                      <p:nvSpPr>
                        <p:cNvPr id="40985" name="矩形 1073748011"/>
                        <p:cNvSpPr/>
                        <p:nvPr/>
                      </p:nvSpPr>
                      <p:spPr>
                        <a:xfrm>
                          <a:off x="42" y="0"/>
                          <a:ext cx="414" cy="510"/>
                        </a:xfrm>
                        <a:prstGeom prst="rect">
                          <a:avLst/>
                        </a:prstGeom>
                        <a:pattFill prst="wdUpDiag">
                          <a:fgClr>
                            <a:srgbClr val="000000"/>
                          </a:fgClr>
                          <a:bgClr>
                            <a:srgbClr val="FFFFFF"/>
                          </a:bgClr>
                        </a:pattFill>
                        <a:ln w="12700" cap="flat" cmpd="sng">
                          <a:solidFill>
                            <a:srgbClr val="000000"/>
                          </a:solidFill>
                          <a:prstDash val="solid"/>
                          <a:miter/>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0986" name="矩形 1073748012"/>
                        <p:cNvSpPr/>
                        <p:nvPr/>
                      </p:nvSpPr>
                      <p:spPr>
                        <a:xfrm>
                          <a:off x="0" y="468"/>
                          <a:ext cx="498" cy="78"/>
                        </a:xfrm>
                        <a:prstGeom prst="rect">
                          <a:avLst/>
                        </a:prstGeom>
                        <a:solidFill>
                          <a:srgbClr val="FFFFFF"/>
                        </a:solid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pSp>
                  <p:grpSp>
                    <p:nvGrpSpPr>
                      <p:cNvPr id="40987" name="组合 1073748013"/>
                      <p:cNvGrpSpPr/>
                      <p:nvPr/>
                    </p:nvGrpSpPr>
                    <p:grpSpPr>
                      <a:xfrm>
                        <a:off x="0" y="0"/>
                        <a:ext cx="2496" cy="786"/>
                        <a:chOff x="0" y="0"/>
                        <a:chExt cx="2496" cy="786"/>
                      </a:xfrm>
                    </p:grpSpPr>
                    <p:sp>
                      <p:nvSpPr>
                        <p:cNvPr id="40988" name="椭圆 1073748014"/>
                        <p:cNvSpPr/>
                        <p:nvPr/>
                      </p:nvSpPr>
                      <p:spPr>
                        <a:xfrm>
                          <a:off x="0" y="0"/>
                          <a:ext cx="828" cy="78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0989" name="椭圆 1073748015"/>
                        <p:cNvSpPr/>
                        <p:nvPr/>
                      </p:nvSpPr>
                      <p:spPr>
                        <a:xfrm>
                          <a:off x="834" y="0"/>
                          <a:ext cx="828" cy="78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0990" name="椭圆 1073748016"/>
                        <p:cNvSpPr/>
                        <p:nvPr/>
                      </p:nvSpPr>
                      <p:spPr>
                        <a:xfrm>
                          <a:off x="1668" y="0"/>
                          <a:ext cx="828" cy="78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nvGrpSpPr>
                        <p:cNvPr id="40991" name="组合 1073748017"/>
                        <p:cNvGrpSpPr/>
                        <p:nvPr/>
                      </p:nvGrpSpPr>
                      <p:grpSpPr>
                        <a:xfrm>
                          <a:off x="381" y="360"/>
                          <a:ext cx="1734" cy="66"/>
                          <a:chOff x="0" y="0"/>
                          <a:chExt cx="1734" cy="66"/>
                        </a:xfrm>
                      </p:grpSpPr>
                      <p:sp>
                        <p:nvSpPr>
                          <p:cNvPr id="40992" name="矩形 1073748018"/>
                          <p:cNvSpPr/>
                          <p:nvPr/>
                        </p:nvSpPr>
                        <p:spPr>
                          <a:xfrm>
                            <a:off x="45" y="0"/>
                            <a:ext cx="1644" cy="60"/>
                          </a:xfrm>
                          <a:prstGeom prst="rect">
                            <a:avLst/>
                          </a:prstGeom>
                          <a:solidFill>
                            <a:srgbClr val="FFFFFF"/>
                          </a:solidFill>
                          <a:ln w="12700" cap="flat" cmpd="sng">
                            <a:solidFill>
                              <a:srgbClr val="000000"/>
                            </a:solidFill>
                            <a:prstDash val="solid"/>
                            <a:miter/>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0993" name="椭圆 1073748019"/>
                          <p:cNvSpPr/>
                          <p:nvPr/>
                        </p:nvSpPr>
                        <p:spPr>
                          <a:xfrm>
                            <a:off x="849" y="12"/>
                            <a:ext cx="36" cy="36"/>
                          </a:xfrm>
                          <a:prstGeom prst="ellipse">
                            <a:avLst/>
                          </a:prstGeom>
                          <a:solidFill>
                            <a:srgbClr val="000000"/>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0994" name="椭圆 1073748020"/>
                          <p:cNvSpPr/>
                          <p:nvPr/>
                        </p:nvSpPr>
                        <p:spPr>
                          <a:xfrm>
                            <a:off x="1668" y="0"/>
                            <a:ext cx="66" cy="6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0995" name="椭圆 1073748021"/>
                          <p:cNvSpPr/>
                          <p:nvPr/>
                        </p:nvSpPr>
                        <p:spPr>
                          <a:xfrm>
                            <a:off x="0" y="0"/>
                            <a:ext cx="66" cy="6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grpSp>
                </p:grpSp>
                <p:sp>
                  <p:nvSpPr>
                    <p:cNvPr id="40996" name="任意多边形 1073748022"/>
                    <p:cNvSpPr/>
                    <p:nvPr/>
                  </p:nvSpPr>
                  <p:spPr>
                    <a:xfrm rot="2281624">
                      <a:off x="840" y="234"/>
                      <a:ext cx="270" cy="258"/>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9525" cap="flat" cmpd="sng">
                      <a:solidFill>
                        <a:srgbClr val="000000"/>
                      </a:solidFill>
                      <a:prstDash val="solid"/>
                      <a:round/>
                      <a:headEnd type="triangle" w="sm" len="med"/>
                      <a:tailEnd type="none" w="med" len="med"/>
                    </a:ln>
                  </p:spPr>
                  <p:txBody>
                    <a:bodyPr/>
                    <a:p>
                      <a:endParaRPr lang="zh-CN" altLang="en-US"/>
                    </a:p>
                  </p:txBody>
                </p:sp>
              </p:grpSp>
              <p:sp>
                <p:nvSpPr>
                  <p:cNvPr id="40997" name="文本框 1073748023"/>
                  <p:cNvSpPr txBox="1"/>
                  <p:nvPr/>
                </p:nvSpPr>
                <p:spPr>
                  <a:xfrm>
                    <a:off x="264" y="660"/>
                    <a:ext cx="300" cy="306"/>
                  </a:xfrm>
                  <a:prstGeom prst="rect">
                    <a:avLst/>
                  </a:prstGeom>
                  <a:noFill/>
                  <a:ln w="9525">
                    <a:noFill/>
                  </a:ln>
                </p:spPr>
                <p:txBody>
                  <a:bodyPr lIns="18000" tIns="0" rIns="0" bIns="0" anchor="t" anchorCtr="0"/>
                  <a:p>
                    <a:r>
                      <a:rPr lang="zh-CN" altLang="en-US">
                        <a:latin typeface="Times New Roman" panose="02020603050405020304" pitchFamily="18" charset="0"/>
                        <a:ea typeface="宋体" panose="02010600030101010101" pitchFamily="2" charset="-122"/>
                      </a:rPr>
                      <a:t>O</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40998" name="文本框 1073748026"/>
                  <p:cNvSpPr txBox="1"/>
                  <p:nvPr/>
                </p:nvSpPr>
                <p:spPr>
                  <a:xfrm>
                    <a:off x="1074" y="324"/>
                    <a:ext cx="300" cy="306"/>
                  </a:xfrm>
                  <a:prstGeom prst="rect">
                    <a:avLst/>
                  </a:prstGeom>
                  <a:noFill/>
                  <a:ln w="9525">
                    <a:noFill/>
                  </a:ln>
                </p:spPr>
                <p:txBody>
                  <a:bodyPr lIns="18000" tIns="0" rIns="0" bIns="0" anchor="t" anchorCtr="0"/>
                  <a:p>
                    <a:r>
                      <a:rPr lang="zh-CN" altLang="en-US">
                        <a:latin typeface="Times New Roman" panose="02020603050405020304" pitchFamily="18" charset="0"/>
                        <a:ea typeface="宋体" panose="02010600030101010101" pitchFamily="2" charset="-122"/>
                      </a:rPr>
                      <a:t>M</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40999" name="文本框 1073748027"/>
                  <p:cNvSpPr txBox="1"/>
                  <p:nvPr/>
                </p:nvSpPr>
                <p:spPr>
                  <a:xfrm>
                    <a:off x="360" y="0"/>
                    <a:ext cx="300" cy="306"/>
                  </a:xfrm>
                  <a:prstGeom prst="rect">
                    <a:avLst/>
                  </a:prstGeom>
                  <a:noFill/>
                  <a:ln w="9525">
                    <a:noFill/>
                  </a:ln>
                </p:spPr>
                <p:txBody>
                  <a:bodyPr lIns="18000" tIns="0" rIns="0" bIns="0" anchor="t" anchorCtr="0"/>
                  <a:p>
                    <a:r>
                      <a:rPr lang="en-US" altLang="zh-CN">
                        <a:latin typeface="Times New Roman" panose="02020603050405020304" pitchFamily="18" charset="0"/>
                        <a:ea typeface="宋体" panose="02010600030101010101" pitchFamily="2" charset="-122"/>
                      </a:rPr>
                      <a:t>1</a:t>
                    </a:r>
                    <a:endParaRPr lang="en-US" altLang="zh-CN">
                      <a:latin typeface="Times New Roman" panose="02020603050405020304" pitchFamily="18" charset="0"/>
                      <a:ea typeface="宋体" panose="02010600030101010101" pitchFamily="2" charset="-122"/>
                    </a:endParaRPr>
                  </a:p>
                </p:txBody>
              </p:sp>
              <p:sp>
                <p:nvSpPr>
                  <p:cNvPr id="41000" name="文本框 1073748028"/>
                  <p:cNvSpPr txBox="1"/>
                  <p:nvPr/>
                </p:nvSpPr>
                <p:spPr>
                  <a:xfrm>
                    <a:off x="1188" y="0"/>
                    <a:ext cx="300" cy="306"/>
                  </a:xfrm>
                  <a:prstGeom prst="rect">
                    <a:avLst/>
                  </a:prstGeom>
                  <a:noFill/>
                  <a:ln w="9525">
                    <a:noFill/>
                  </a:ln>
                </p:spPr>
                <p:txBody>
                  <a:bodyPr lIns="18000" tIns="0" rIns="0" bIns="0" anchor="t" anchorCtr="0"/>
                  <a:p>
                    <a:r>
                      <a:rPr lang="en-US" altLang="zh-CN">
                        <a:latin typeface="Times New Roman" panose="02020603050405020304" pitchFamily="18" charset="0"/>
                        <a:ea typeface="宋体" panose="02010600030101010101" pitchFamily="2" charset="-122"/>
                      </a:rPr>
                      <a:t>2</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41001" name="文本框 1073748029"/>
                  <p:cNvSpPr txBox="1"/>
                  <p:nvPr/>
                </p:nvSpPr>
                <p:spPr>
                  <a:xfrm>
                    <a:off x="1956" y="0"/>
                    <a:ext cx="300" cy="306"/>
                  </a:xfrm>
                  <a:prstGeom prst="rect">
                    <a:avLst/>
                  </a:prstGeom>
                  <a:noFill/>
                  <a:ln w="9525">
                    <a:noFill/>
                  </a:ln>
                </p:spPr>
                <p:txBody>
                  <a:bodyPr lIns="18000" tIns="0" rIns="0" bIns="0" anchor="t" anchorCtr="0"/>
                  <a:p>
                    <a:r>
                      <a:rPr lang="en-US" altLang="zh-CN">
                        <a:latin typeface="Times New Roman" panose="02020603050405020304" pitchFamily="18" charset="0"/>
                        <a:ea typeface="宋体" panose="02010600030101010101" pitchFamily="2" charset="-122"/>
                      </a:rPr>
                      <a:t>3</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grpSp>
          </p:grpSp>
          <p:graphicFrame>
            <p:nvGraphicFramePr>
              <p:cNvPr id="41002" name="对象 2">
                <a:hlinkClick r:id="" action="ppaction://ole?verb="/>
              </p:cNvPr>
              <p:cNvGraphicFramePr>
                <a:graphicFrameLocks noChangeAspect="1"/>
              </p:cNvGraphicFramePr>
              <p:nvPr/>
            </p:nvGraphicFramePr>
            <p:xfrm>
              <a:off x="9086" y="3812"/>
              <a:ext cx="648" cy="593"/>
            </p:xfrm>
            <a:graphic>
              <a:graphicData uri="http://schemas.openxmlformats.org/presentationml/2006/ole">
                <mc:AlternateContent xmlns:mc="http://schemas.openxmlformats.org/markup-compatibility/2006">
                  <mc:Choice xmlns:v="urn:schemas-microsoft-com:vml" Requires="v">
                    <p:oleObj spid="_x0000_s3228" name="" r:id="rId15" imgW="152400" imgH="139700" progId="Equation.KSEE3">
                      <p:embed/>
                    </p:oleObj>
                  </mc:Choice>
                  <mc:Fallback>
                    <p:oleObj name="" r:id="rId15" imgW="152400" imgH="139700" progId="Equation.KSEE3">
                      <p:embed/>
                      <p:pic>
                        <p:nvPicPr>
                          <p:cNvPr id="0" name="图片 3227"/>
                          <p:cNvPicPr/>
                          <p:nvPr/>
                        </p:nvPicPr>
                        <p:blipFill>
                          <a:blip r:embed="rId16"/>
                          <a:stretch>
                            <a:fillRect/>
                          </a:stretch>
                        </p:blipFill>
                        <p:spPr>
                          <a:xfrm>
                            <a:off x="9086" y="3812"/>
                            <a:ext cx="648" cy="593"/>
                          </a:xfrm>
                          <a:prstGeom prst="rect">
                            <a:avLst/>
                          </a:prstGeom>
                          <a:noFill/>
                          <a:ln w="38100">
                            <a:noFill/>
                            <a:miter/>
                          </a:ln>
                        </p:spPr>
                      </p:pic>
                    </p:oleObj>
                  </mc:Fallback>
                </mc:AlternateContent>
              </a:graphicData>
            </a:graphic>
          </p:graphicFrame>
          <p:graphicFrame>
            <p:nvGraphicFramePr>
              <p:cNvPr id="41003" name="对象 3">
                <a:hlinkClick r:id="" action="ppaction://ole?verb="/>
              </p:cNvPr>
              <p:cNvGraphicFramePr>
                <a:graphicFrameLocks noChangeAspect="1"/>
              </p:cNvGraphicFramePr>
              <p:nvPr/>
            </p:nvGraphicFramePr>
            <p:xfrm>
              <a:off x="10340" y="3130"/>
              <a:ext cx="810" cy="919"/>
            </p:xfrm>
            <a:graphic>
              <a:graphicData uri="http://schemas.openxmlformats.org/presentationml/2006/ole">
                <mc:AlternateContent xmlns:mc="http://schemas.openxmlformats.org/markup-compatibility/2006">
                  <mc:Choice xmlns:v="urn:schemas-microsoft-com:vml" Requires="v">
                    <p:oleObj spid="_x0000_s3229" name="" r:id="rId17" imgW="190500" imgH="215900" progId="Equation.KSEE3">
                      <p:embed/>
                    </p:oleObj>
                  </mc:Choice>
                  <mc:Fallback>
                    <p:oleObj name="" r:id="rId17" imgW="190500" imgH="215900" progId="Equation.KSEE3">
                      <p:embed/>
                      <p:pic>
                        <p:nvPicPr>
                          <p:cNvPr id="0" name="图片 3228"/>
                          <p:cNvPicPr/>
                          <p:nvPr/>
                        </p:nvPicPr>
                        <p:blipFill>
                          <a:blip r:embed="rId18"/>
                          <a:stretch>
                            <a:fillRect/>
                          </a:stretch>
                        </p:blipFill>
                        <p:spPr>
                          <a:xfrm>
                            <a:off x="10340" y="3130"/>
                            <a:ext cx="810" cy="919"/>
                          </a:xfrm>
                          <a:prstGeom prst="rect">
                            <a:avLst/>
                          </a:prstGeom>
                          <a:noFill/>
                          <a:ln w="38100">
                            <a:noFill/>
                            <a:miter/>
                          </a:ln>
                        </p:spPr>
                      </p:pic>
                    </p:oleObj>
                  </mc:Fallback>
                </mc:AlternateContent>
              </a:graphicData>
            </a:graphic>
          </p:graphicFrame>
          <p:graphicFrame>
            <p:nvGraphicFramePr>
              <p:cNvPr id="41004" name="对象 5">
                <a:hlinkClick r:id="" action="ppaction://ole?verb="/>
              </p:cNvPr>
              <p:cNvGraphicFramePr>
                <a:graphicFrameLocks noChangeAspect="1"/>
              </p:cNvGraphicFramePr>
              <p:nvPr/>
            </p:nvGraphicFramePr>
            <p:xfrm>
              <a:off x="12249" y="3216"/>
              <a:ext cx="810" cy="974"/>
            </p:xfrm>
            <a:graphic>
              <a:graphicData uri="http://schemas.openxmlformats.org/presentationml/2006/ole">
                <mc:AlternateContent xmlns:mc="http://schemas.openxmlformats.org/markup-compatibility/2006">
                  <mc:Choice xmlns:v="urn:schemas-microsoft-com:vml" Requires="v">
                    <p:oleObj spid="_x0000_s3230" name="" r:id="rId19" imgW="190500" imgH="228600" progId="Equation.KSEE3">
                      <p:embed/>
                    </p:oleObj>
                  </mc:Choice>
                  <mc:Fallback>
                    <p:oleObj name="" r:id="rId19" imgW="190500" imgH="228600" progId="Equation.KSEE3">
                      <p:embed/>
                      <p:pic>
                        <p:nvPicPr>
                          <p:cNvPr id="0" name="图片 3229"/>
                          <p:cNvPicPr/>
                          <p:nvPr/>
                        </p:nvPicPr>
                        <p:blipFill>
                          <a:blip r:embed="rId20"/>
                          <a:stretch>
                            <a:fillRect/>
                          </a:stretch>
                        </p:blipFill>
                        <p:spPr>
                          <a:xfrm>
                            <a:off x="12249" y="3216"/>
                            <a:ext cx="810" cy="974"/>
                          </a:xfrm>
                          <a:prstGeom prst="rect">
                            <a:avLst/>
                          </a:prstGeom>
                          <a:noFill/>
                          <a:ln w="38100">
                            <a:noFill/>
                            <a:miter/>
                          </a:ln>
                        </p:spPr>
                      </p:pic>
                    </p:oleObj>
                  </mc:Fallback>
                </mc:AlternateContent>
              </a:graphicData>
            </a:graphic>
          </p:graphicFrame>
          <p:graphicFrame>
            <p:nvGraphicFramePr>
              <p:cNvPr id="41005" name="对象 7">
                <a:hlinkClick r:id="" action="ppaction://ole?verb="/>
              </p:cNvPr>
              <p:cNvGraphicFramePr>
                <a:graphicFrameLocks noChangeAspect="1"/>
              </p:cNvGraphicFramePr>
              <p:nvPr/>
            </p:nvGraphicFramePr>
            <p:xfrm>
              <a:off x="6739" y="4070"/>
              <a:ext cx="754" cy="920"/>
            </p:xfrm>
            <a:graphic>
              <a:graphicData uri="http://schemas.openxmlformats.org/presentationml/2006/ole">
                <mc:AlternateContent xmlns:mc="http://schemas.openxmlformats.org/markup-compatibility/2006">
                  <mc:Choice xmlns:v="urn:schemas-microsoft-com:vml" Requires="v">
                    <p:oleObj spid="_x0000_s3231" name="" r:id="rId21" imgW="177165" imgH="215900" progId="Equation.KSEE3">
                      <p:embed/>
                    </p:oleObj>
                  </mc:Choice>
                  <mc:Fallback>
                    <p:oleObj name="" r:id="rId21" imgW="177165" imgH="215900" progId="Equation.KSEE3">
                      <p:embed/>
                      <p:pic>
                        <p:nvPicPr>
                          <p:cNvPr id="0" name="图片 3230"/>
                          <p:cNvPicPr/>
                          <p:nvPr/>
                        </p:nvPicPr>
                        <p:blipFill>
                          <a:blip r:embed="rId22"/>
                          <a:stretch>
                            <a:fillRect/>
                          </a:stretch>
                        </p:blipFill>
                        <p:spPr>
                          <a:xfrm>
                            <a:off x="6739" y="4070"/>
                            <a:ext cx="754" cy="920"/>
                          </a:xfrm>
                          <a:prstGeom prst="rect">
                            <a:avLst/>
                          </a:prstGeom>
                          <a:noFill/>
                          <a:ln w="38100">
                            <a:noFill/>
                            <a:miter/>
                          </a:ln>
                        </p:spPr>
                      </p:pic>
                    </p:oleObj>
                  </mc:Fallback>
                </mc:AlternateContent>
              </a:graphicData>
            </a:graphic>
          </p:graphicFrame>
          <p:sp>
            <p:nvSpPr>
              <p:cNvPr id="10" name="任意多边形 9"/>
              <p:cNvSpPr/>
              <p:nvPr/>
            </p:nvSpPr>
            <p:spPr>
              <a:xfrm>
                <a:off x="7571" y="3805"/>
                <a:ext cx="489" cy="1001"/>
              </a:xfrm>
              <a:custGeom>
                <a:avLst/>
                <a:gdLst>
                  <a:gd name="connisteX0" fmla="*/ 310515 w 310515"/>
                  <a:gd name="connsiteY0" fmla="*/ 0 h 635635"/>
                  <a:gd name="connisteX1" fmla="*/ 74295 w 310515"/>
                  <a:gd name="connsiteY1" fmla="*/ 295910 h 635635"/>
                  <a:gd name="connisteX2" fmla="*/ 0 w 310515"/>
                  <a:gd name="connsiteY2" fmla="*/ 635635 h 635635"/>
                </a:gdLst>
                <a:ahLst/>
                <a:cxnLst>
                  <a:cxn ang="0">
                    <a:pos x="connisteX0" y="connsiteY0"/>
                  </a:cxn>
                  <a:cxn ang="0">
                    <a:pos x="connisteX1" y="connsiteY1"/>
                  </a:cxn>
                  <a:cxn ang="0">
                    <a:pos x="connisteX2" y="connsiteY2"/>
                  </a:cxn>
                </a:cxnLst>
                <a:rect l="l" t="t" r="r" b="b"/>
                <a:pathLst>
                  <a:path w="310515" h="635635">
                    <a:moveTo>
                      <a:pt x="310515" y="0"/>
                    </a:moveTo>
                    <a:cubicBezTo>
                      <a:pt x="264795" y="52070"/>
                      <a:pt x="136525" y="168910"/>
                      <a:pt x="74295" y="295910"/>
                    </a:cubicBezTo>
                    <a:cubicBezTo>
                      <a:pt x="12065" y="422910"/>
                      <a:pt x="10160" y="573405"/>
                      <a:pt x="0" y="635635"/>
                    </a:cubicBezTo>
                  </a:path>
                </a:pathLst>
              </a:custGeom>
              <a:noFill/>
              <a:ln>
                <a:solidFill>
                  <a:srgbClr val="FF00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 name="任意多边形 10"/>
              <p:cNvSpPr/>
              <p:nvPr/>
            </p:nvSpPr>
            <p:spPr>
              <a:xfrm>
                <a:off x="12782" y="4364"/>
                <a:ext cx="163" cy="1023"/>
              </a:xfrm>
              <a:custGeom>
                <a:avLst/>
                <a:gdLst>
                  <a:gd name="connisteX0" fmla="*/ 0 w 103606"/>
                  <a:gd name="connsiteY0" fmla="*/ 0 h 649605"/>
                  <a:gd name="connisteX1" fmla="*/ 103505 w 103606"/>
                  <a:gd name="connsiteY1" fmla="*/ 398780 h 649605"/>
                  <a:gd name="connisteX2" fmla="*/ 14605 w 103606"/>
                  <a:gd name="connsiteY2" fmla="*/ 649605 h 649605"/>
                </a:gdLst>
                <a:ahLst/>
                <a:cxnLst>
                  <a:cxn ang="0">
                    <a:pos x="connisteX0" y="connsiteY0"/>
                  </a:cxn>
                  <a:cxn ang="0">
                    <a:pos x="connisteX1" y="connsiteY1"/>
                  </a:cxn>
                  <a:cxn ang="0">
                    <a:pos x="connisteX2" y="connsiteY2"/>
                  </a:cxn>
                </a:cxnLst>
                <a:rect l="l" t="t" r="r" b="b"/>
                <a:pathLst>
                  <a:path w="103606" h="649605">
                    <a:moveTo>
                      <a:pt x="0" y="0"/>
                    </a:moveTo>
                    <a:cubicBezTo>
                      <a:pt x="22225" y="74930"/>
                      <a:pt x="100330" y="268605"/>
                      <a:pt x="103505" y="398780"/>
                    </a:cubicBezTo>
                    <a:cubicBezTo>
                      <a:pt x="106680" y="528955"/>
                      <a:pt x="34290" y="607695"/>
                      <a:pt x="14605" y="649605"/>
                    </a:cubicBezTo>
                  </a:path>
                </a:pathLst>
              </a:custGeom>
              <a:noFill/>
              <a:ln>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 name="任意多边形 11"/>
              <p:cNvSpPr/>
              <p:nvPr/>
            </p:nvSpPr>
            <p:spPr>
              <a:xfrm>
                <a:off x="10729" y="3942"/>
                <a:ext cx="352" cy="489"/>
              </a:xfrm>
              <a:custGeom>
                <a:avLst/>
                <a:gdLst>
                  <a:gd name="connisteX0" fmla="*/ 0 w 223321"/>
                  <a:gd name="connsiteY0" fmla="*/ 0 h 310515"/>
                  <a:gd name="connisteX1" fmla="*/ 192405 w 223321"/>
                  <a:gd name="connsiteY1" fmla="*/ 103505 h 310515"/>
                  <a:gd name="connisteX2" fmla="*/ 221615 w 223321"/>
                  <a:gd name="connsiteY2" fmla="*/ 310515 h 310515"/>
                </a:gdLst>
                <a:ahLst/>
                <a:cxnLst>
                  <a:cxn ang="0">
                    <a:pos x="connisteX0" y="connsiteY0"/>
                  </a:cxn>
                  <a:cxn ang="0">
                    <a:pos x="connisteX1" y="connsiteY1"/>
                  </a:cxn>
                  <a:cxn ang="0">
                    <a:pos x="connisteX2" y="connsiteY2"/>
                  </a:cxn>
                </a:cxnLst>
                <a:rect l="l" t="t" r="r" b="b"/>
                <a:pathLst>
                  <a:path w="223322" h="310515">
                    <a:moveTo>
                      <a:pt x="0" y="0"/>
                    </a:moveTo>
                    <a:cubicBezTo>
                      <a:pt x="38100" y="16510"/>
                      <a:pt x="147955" y="41275"/>
                      <a:pt x="192405" y="103505"/>
                    </a:cubicBezTo>
                    <a:cubicBezTo>
                      <a:pt x="236855" y="165735"/>
                      <a:pt x="219710" y="271145"/>
                      <a:pt x="221615" y="310515"/>
                    </a:cubicBezTo>
                  </a:path>
                </a:pathLst>
              </a:custGeom>
              <a:noFill/>
              <a:ln>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aphicFrame>
          <p:nvGraphicFramePr>
            <p:cNvPr id="41009" name="对象 42">
              <a:hlinkClick r:id="" action="ppaction://ole?verb="/>
            </p:cNvPr>
            <p:cNvGraphicFramePr>
              <a:graphicFrameLocks noChangeAspect="1"/>
            </p:cNvGraphicFramePr>
            <p:nvPr/>
          </p:nvGraphicFramePr>
          <p:xfrm>
            <a:off x="11090" y="4469"/>
            <a:ext cx="643" cy="685"/>
          </p:xfrm>
          <a:graphic>
            <a:graphicData uri="http://schemas.openxmlformats.org/presentationml/2006/ole">
              <mc:AlternateContent xmlns:mc="http://schemas.openxmlformats.org/markup-compatibility/2006">
                <mc:Choice xmlns:v="urn:schemas-microsoft-com:vml" Requires="v">
                  <p:oleObj spid="_x0000_s3232" name="" r:id="rId23" imgW="203200" imgH="215900" progId="Equation.KSEE3">
                    <p:embed/>
                  </p:oleObj>
                </mc:Choice>
                <mc:Fallback>
                  <p:oleObj name="" r:id="rId23" imgW="203200" imgH="215900" progId="Equation.KSEE3">
                    <p:embed/>
                    <p:pic>
                      <p:nvPicPr>
                        <p:cNvPr id="0" name="图片 3231"/>
                        <p:cNvPicPr/>
                        <p:nvPr/>
                      </p:nvPicPr>
                      <p:blipFill>
                        <a:blip r:embed="rId24"/>
                        <a:stretch>
                          <a:fillRect/>
                        </a:stretch>
                      </p:blipFill>
                      <p:spPr>
                        <a:xfrm>
                          <a:off x="11090" y="4469"/>
                          <a:ext cx="643" cy="685"/>
                        </a:xfrm>
                        <a:prstGeom prst="rect">
                          <a:avLst/>
                        </a:prstGeom>
                        <a:noFill/>
                        <a:ln w="38100">
                          <a:noFill/>
                          <a:miter/>
                        </a:ln>
                      </p:spPr>
                    </p:pic>
                  </p:oleObj>
                </mc:Fallback>
              </mc:AlternateContent>
            </a:graphicData>
          </a:graphic>
        </p:graphicFrame>
        <p:graphicFrame>
          <p:nvGraphicFramePr>
            <p:cNvPr id="41010" name="对象 44">
              <a:hlinkClick r:id="" action="ppaction://ole?verb="/>
            </p:cNvPr>
            <p:cNvGraphicFramePr>
              <a:graphicFrameLocks noChangeAspect="1"/>
            </p:cNvGraphicFramePr>
            <p:nvPr/>
          </p:nvGraphicFramePr>
          <p:xfrm>
            <a:off x="13193" y="4498"/>
            <a:ext cx="603" cy="726"/>
          </p:xfrm>
          <a:graphic>
            <a:graphicData uri="http://schemas.openxmlformats.org/presentationml/2006/ole">
              <mc:AlternateContent xmlns:mc="http://schemas.openxmlformats.org/markup-compatibility/2006">
                <mc:Choice xmlns:v="urn:schemas-microsoft-com:vml" Requires="v">
                  <p:oleObj spid="_x0000_s3233" name="" r:id="rId25" imgW="190500" imgH="228600" progId="Equation.KSEE3">
                    <p:embed/>
                  </p:oleObj>
                </mc:Choice>
                <mc:Fallback>
                  <p:oleObj name="" r:id="rId25" imgW="190500" imgH="228600" progId="Equation.KSEE3">
                    <p:embed/>
                    <p:pic>
                      <p:nvPicPr>
                        <p:cNvPr id="0" name="图片 3232"/>
                        <p:cNvPicPr/>
                        <p:nvPr/>
                      </p:nvPicPr>
                      <p:blipFill>
                        <a:blip r:embed="rId26"/>
                        <a:stretch>
                          <a:fillRect/>
                        </a:stretch>
                      </p:blipFill>
                      <p:spPr>
                        <a:xfrm>
                          <a:off x="13193" y="4498"/>
                          <a:ext cx="603" cy="726"/>
                        </a:xfrm>
                        <a:prstGeom prst="rect">
                          <a:avLst/>
                        </a:prstGeom>
                        <a:noFill/>
                        <a:ln w="38100">
                          <a:noFill/>
                          <a:miter/>
                        </a:ln>
                      </p:spPr>
                    </p:pic>
                  </p:oleObj>
                </mc:Fallback>
              </mc:AlternateContent>
            </a:graphicData>
          </a:graphic>
        </p:graphicFrame>
      </p:grpSp>
      <p:pic>
        <p:nvPicPr>
          <p:cNvPr id="41011" name="图片 11272">
            <a:hlinkClick r:id="rId27"/>
          </p:cNvPr>
          <p:cNvPicPr>
            <a:picLocks noChangeAspect="1"/>
          </p:cNvPicPr>
          <p:nvPr/>
        </p:nvPicPr>
        <p:blipFill>
          <a:blip r:embed="rId2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4"/>
                                        </p:tgtEl>
                                        <p:attrNameLst>
                                          <p:attrName>style.visibility</p:attrName>
                                        </p:attrNameLst>
                                      </p:cBhvr>
                                      <p:to>
                                        <p:strVal val="visible"/>
                                      </p:to>
                                    </p:set>
                                    <p:animEffect transition="in" filter="blinds(horizontal)">
                                      <p:cBhvr>
                                        <p:cTn id="7" dur="500"/>
                                        <p:tgtEl>
                                          <p:spTgt spid="368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5"/>
                                        </p:tgtEl>
                                        <p:attrNameLst>
                                          <p:attrName>style.visibility</p:attrName>
                                        </p:attrNameLst>
                                      </p:cBhvr>
                                      <p:to>
                                        <p:strVal val="visible"/>
                                      </p:to>
                                    </p:set>
                                    <p:animEffect transition="in" filter="blinds(horizontal)">
                                      <p:cBhvr>
                                        <p:cTn id="12" dur="500"/>
                                        <p:tgtEl>
                                          <p:spTgt spid="368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876"/>
                                        </p:tgtEl>
                                        <p:attrNameLst>
                                          <p:attrName>style.visibility</p:attrName>
                                        </p:attrNameLst>
                                      </p:cBhvr>
                                      <p:to>
                                        <p:strVal val="visible"/>
                                      </p:to>
                                    </p:set>
                                    <p:animEffect transition="in" filter="blinds(horizontal)">
                                      <p:cBhvr>
                                        <p:cTn id="17" dur="500"/>
                                        <p:tgtEl>
                                          <p:spTgt spid="368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linds(horizontal)">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6880"/>
                                        </p:tgtEl>
                                        <p:attrNameLst>
                                          <p:attrName>style.visibility</p:attrName>
                                        </p:attrNameLst>
                                      </p:cBhvr>
                                      <p:to>
                                        <p:strVal val="visible"/>
                                      </p:to>
                                    </p:set>
                                    <p:animEffect transition="in" filter="blinds(horizontal)">
                                      <p:cBhvr>
                                        <p:cTn id="32" dur="500"/>
                                        <p:tgtEl>
                                          <p:spTgt spid="3688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linds(horizont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6881"/>
                                        </p:tgtEl>
                                        <p:attrNameLst>
                                          <p:attrName>style.visibility</p:attrName>
                                        </p:attrNameLst>
                                      </p:cBhvr>
                                      <p:to>
                                        <p:strVal val="visible"/>
                                      </p:to>
                                    </p:set>
                                    <p:animEffect transition="in" filter="blinds(horizontal)">
                                      <p:cBhvr>
                                        <p:cTn id="42" dur="500"/>
                                        <p:tgtEl>
                                          <p:spTgt spid="3688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6873"/>
                                        </p:tgtEl>
                                        <p:attrNameLst>
                                          <p:attrName>style.visibility</p:attrName>
                                        </p:attrNameLst>
                                      </p:cBhvr>
                                      <p:to>
                                        <p:strVal val="visible"/>
                                      </p:to>
                                    </p:set>
                                    <p:animEffect transition="in" filter="blinds(horizontal)">
                                      <p:cBhvr>
                                        <p:cTn id="47" dur="500"/>
                                        <p:tgtEl>
                                          <p:spTgt spid="36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20" name="文本框 122919"/>
          <p:cNvSpPr txBox="1"/>
          <p:nvPr/>
        </p:nvSpPr>
        <p:spPr>
          <a:xfrm>
            <a:off x="19050" y="112713"/>
            <a:ext cx="9001125" cy="1630362"/>
          </a:xfrm>
          <a:prstGeom prst="rect">
            <a:avLst/>
          </a:prstGeom>
          <a:noFill/>
          <a:ln w="9525">
            <a:noFill/>
          </a:ln>
        </p:spPr>
        <p:txBody>
          <a:bodyPr wrap="square" anchor="t" anchorCtr="0">
            <a:spAutoFit/>
          </a:bodyPr>
          <a:p>
            <a:pPr>
              <a:spcBef>
                <a:spcPct val="20000"/>
              </a:spcBef>
            </a:pPr>
            <a:r>
              <a:rPr lang="zh-CN" altLang="en-US" sz="2800" b="1" dirty="0">
                <a:solidFill>
                  <a:srgbClr val="FF0000"/>
                </a:solidFill>
                <a:latin typeface="微软雅黑" panose="020B0503020204020204" pitchFamily="34" charset="-122"/>
                <a:ea typeface="微软雅黑" panose="020B0503020204020204" pitchFamily="34" charset="-122"/>
              </a:rPr>
              <a:t>【例】</a:t>
            </a:r>
            <a:r>
              <a:rPr lang="zh-CN" altLang="en-US" b="1" dirty="0">
                <a:latin typeface="微软雅黑" panose="020B0503020204020204" pitchFamily="34" charset="-122"/>
                <a:ea typeface="微软雅黑" panose="020B0503020204020204" pitchFamily="34" charset="-122"/>
              </a:rPr>
              <a:t>如图所示行星轮机构，三齿轮均视为均质圆盘，质量均为</a:t>
            </a:r>
            <a:r>
              <a:rPr lang="en-US" altLang="zh-CN" b="1" dirty="0">
                <a:latin typeface="微软雅黑" panose="020B0503020204020204" pitchFamily="34" charset="-122"/>
                <a:ea typeface="微软雅黑" panose="020B0503020204020204" pitchFamily="34" charset="-122"/>
              </a:rPr>
              <a:t>m</a:t>
            </a:r>
            <a:r>
              <a:rPr lang="zh-CN" altLang="en-US" b="1" dirty="0">
                <a:latin typeface="微软雅黑" panose="020B0503020204020204" pitchFamily="34" charset="-122"/>
                <a:ea typeface="微软雅黑" panose="020B0503020204020204" pitchFamily="34" charset="-122"/>
              </a:rPr>
              <a:t>，半径为</a:t>
            </a:r>
            <a:r>
              <a:rPr lang="en-US" altLang="zh-CN" b="1" dirty="0">
                <a:latin typeface="微软雅黑" panose="020B0503020204020204" pitchFamily="34" charset="-122"/>
                <a:ea typeface="微软雅黑" panose="020B0503020204020204" pitchFamily="34" charset="-122"/>
              </a:rPr>
              <a:t>R</a:t>
            </a:r>
            <a:r>
              <a:rPr lang="zh-CN" altLang="en-US" b="1" dirty="0">
                <a:latin typeface="微软雅黑" panose="020B0503020204020204" pitchFamily="34" charset="-122"/>
                <a:ea typeface="微软雅黑" panose="020B0503020204020204" pitchFamily="34" charset="-122"/>
              </a:rPr>
              <a:t>。曲柄视为均质细杆，质量为</a:t>
            </a:r>
            <a:r>
              <a:rPr lang="en-US" altLang="zh-CN" b="1" dirty="0">
                <a:latin typeface="微软雅黑" panose="020B0503020204020204" pitchFamily="34" charset="-122"/>
                <a:ea typeface="微软雅黑" panose="020B0503020204020204" pitchFamily="34" charset="-122"/>
              </a:rPr>
              <a:t>m</a:t>
            </a:r>
            <a:r>
              <a:rPr lang="en-US" altLang="zh-CN" b="1" baseline="-25000"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。作用在曲柄上的力矩</a:t>
            </a:r>
            <a:r>
              <a:rPr lang="en-US" altLang="zh-CN" b="1" dirty="0">
                <a:latin typeface="微软雅黑" panose="020B0503020204020204" pitchFamily="34" charset="-122"/>
                <a:ea typeface="微软雅黑" panose="020B0503020204020204" pitchFamily="34" charset="-122"/>
              </a:rPr>
              <a:t>M</a:t>
            </a:r>
            <a:r>
              <a:rPr lang="zh-CN" altLang="en-US" b="1" dirty="0">
                <a:latin typeface="微软雅黑" panose="020B0503020204020204" pitchFamily="34" charset="-122"/>
                <a:ea typeface="微软雅黑" panose="020B0503020204020204" pitchFamily="34" charset="-122"/>
              </a:rPr>
              <a:t>为常数，整个机构在</a:t>
            </a:r>
            <a:r>
              <a:rPr lang="zh-CN" altLang="en-US" b="1" dirty="0">
                <a:solidFill>
                  <a:srgbClr val="FF0000"/>
                </a:solidFill>
                <a:latin typeface="微软雅黑" panose="020B0503020204020204" pitchFamily="34" charset="-122"/>
                <a:ea typeface="微软雅黑" panose="020B0503020204020204" pitchFamily="34" charset="-122"/>
              </a:rPr>
              <a:t>水平面内</a:t>
            </a:r>
            <a:r>
              <a:rPr lang="zh-CN" altLang="en-US" b="1" dirty="0">
                <a:latin typeface="微软雅黑" panose="020B0503020204020204" pitchFamily="34" charset="-122"/>
                <a:ea typeface="微软雅黑" panose="020B0503020204020204" pitchFamily="34" charset="-122"/>
              </a:rPr>
              <a:t>由</a:t>
            </a:r>
            <a:r>
              <a:rPr lang="zh-CN" altLang="en-US" b="1" dirty="0">
                <a:solidFill>
                  <a:srgbClr val="FF0000"/>
                </a:solidFill>
                <a:latin typeface="微软雅黑" panose="020B0503020204020204" pitchFamily="34" charset="-122"/>
                <a:ea typeface="微软雅黑" panose="020B0503020204020204" pitchFamily="34" charset="-122"/>
              </a:rPr>
              <a:t>静</a:t>
            </a:r>
            <a:r>
              <a:rPr lang="zh-CN" altLang="en-US" b="1" dirty="0">
                <a:latin typeface="微软雅黑" panose="020B0503020204020204" pitchFamily="34" charset="-122"/>
                <a:ea typeface="微软雅黑" panose="020B0503020204020204" pitchFamily="34" charset="-122"/>
              </a:rPr>
              <a:t>止开始运动，不计</a:t>
            </a:r>
            <a:r>
              <a:rPr lang="zh-CN" altLang="en-US" b="1" dirty="0">
                <a:solidFill>
                  <a:srgbClr val="FF0000"/>
                </a:solidFill>
                <a:latin typeface="微软雅黑" panose="020B0503020204020204" pitchFamily="34" charset="-122"/>
                <a:ea typeface="微软雅黑" panose="020B0503020204020204" pitchFamily="34" charset="-122"/>
              </a:rPr>
              <a:t>摩擦</a:t>
            </a:r>
            <a:r>
              <a:rPr lang="zh-CN" altLang="en-US" b="1" dirty="0">
                <a:latin typeface="微软雅黑" panose="020B0503020204020204" pitchFamily="34" charset="-122"/>
                <a:ea typeface="微软雅黑" panose="020B0503020204020204" pitchFamily="34" charset="-122"/>
              </a:rPr>
              <a:t>。求曲柄的角速度（表示为曲柄转角的函数）。</a:t>
            </a:r>
            <a:endParaRPr lang="zh-CN" altLang="en-US" b="1" dirty="0">
              <a:latin typeface="微软雅黑" panose="020B0503020204020204" pitchFamily="34" charset="-122"/>
              <a:ea typeface="微软雅黑" panose="020B0503020204020204" pitchFamily="34" charset="-122"/>
            </a:endParaRPr>
          </a:p>
        </p:txBody>
      </p:sp>
      <p:graphicFrame>
        <p:nvGraphicFramePr>
          <p:cNvPr id="37890" name="对象 17">
            <a:hlinkClick r:id="" action="ppaction://ole?verb="/>
          </p:cNvPr>
          <p:cNvGraphicFramePr>
            <a:graphicFrameLocks noChangeAspect="1"/>
          </p:cNvGraphicFramePr>
          <p:nvPr/>
        </p:nvGraphicFramePr>
        <p:xfrm>
          <a:off x="8385175" y="6115050"/>
          <a:ext cx="657225" cy="523875"/>
        </p:xfrm>
        <a:graphic>
          <a:graphicData uri="http://schemas.openxmlformats.org/presentationml/2006/ole">
            <mc:AlternateContent xmlns:mc="http://schemas.openxmlformats.org/markup-compatibility/2006">
              <mc:Choice xmlns:v="urn:schemas-microsoft-com:vml" Requires="v">
                <p:oleObj spid="_x0000_s3234" name="" r:id="rId1" imgW="254000" imgH="203200" progId="Equation.KSEE3">
                  <p:embed/>
                </p:oleObj>
              </mc:Choice>
              <mc:Fallback>
                <p:oleObj name="" r:id="rId1" imgW="254000" imgH="203200" progId="Equation.KSEE3">
                  <p:embed/>
                  <p:pic>
                    <p:nvPicPr>
                      <p:cNvPr id="0" name="图片 3233"/>
                      <p:cNvPicPr/>
                      <p:nvPr/>
                    </p:nvPicPr>
                    <p:blipFill>
                      <a:blip r:embed="rId2"/>
                      <a:stretch>
                        <a:fillRect/>
                      </a:stretch>
                    </p:blipFill>
                    <p:spPr>
                      <a:xfrm>
                        <a:off x="8385175" y="6115050"/>
                        <a:ext cx="657225" cy="523875"/>
                      </a:xfrm>
                      <a:prstGeom prst="rect">
                        <a:avLst/>
                      </a:prstGeom>
                      <a:noFill/>
                      <a:ln w="38100">
                        <a:noFill/>
                        <a:miter/>
                      </a:ln>
                    </p:spPr>
                  </p:pic>
                </p:oleObj>
              </mc:Fallback>
            </mc:AlternateContent>
          </a:graphicData>
        </a:graphic>
      </p:graphicFrame>
      <p:pic>
        <p:nvPicPr>
          <p:cNvPr id="37891" name="图片 11"/>
          <p:cNvPicPr/>
          <p:nvPr/>
        </p:nvPicPr>
        <p:blipFill>
          <a:blip r:embed="rId3"/>
          <a:stretch>
            <a:fillRect/>
          </a:stretch>
        </p:blipFill>
        <p:spPr>
          <a:xfrm>
            <a:off x="569913" y="2813050"/>
            <a:ext cx="3368675" cy="1123950"/>
          </a:xfrm>
          <a:prstGeom prst="rect">
            <a:avLst/>
          </a:prstGeom>
          <a:noFill/>
          <a:ln w="9525">
            <a:noFill/>
          </a:ln>
        </p:spPr>
      </p:pic>
      <p:sp>
        <p:nvSpPr>
          <p:cNvPr id="101" name="文本框 100"/>
          <p:cNvSpPr txBox="1"/>
          <p:nvPr/>
        </p:nvSpPr>
        <p:spPr>
          <a:xfrm>
            <a:off x="569594" y="4542462"/>
            <a:ext cx="5080000" cy="275590"/>
          </a:xfrm>
          <a:prstGeom prst="rect">
            <a:avLst/>
          </a:prstGeom>
          <a:noFill/>
          <a:ln w="9525">
            <a:noFill/>
          </a:ln>
        </p:spPr>
        <p:txBody>
          <a:bodyPr>
            <a:spAutoFit/>
          </a:bodyPr>
          <a:p>
            <a:pPr indent="304800"/>
            <a:r>
              <a:rPr lang="en-US" sz="1200" noProof="1">
                <a:highlight>
                  <a:srgbClr val="00FF00"/>
                </a:highlight>
                <a:latin typeface="Times New Roman" panose="02020603050405020304" pitchFamily="18" charset="0"/>
                <a:ea typeface="宋体" panose="02010600030101010101" pitchFamily="2" charset="-122"/>
                <a:cs typeface="+mn-cs"/>
              </a:rPr>
              <a:t>		</a:t>
            </a:r>
            <a:endParaRPr lang="zh-CN" altLang="en-US" noProof="1"/>
          </a:p>
        </p:txBody>
      </p:sp>
      <p:pic>
        <p:nvPicPr>
          <p:cNvPr id="37893" name="图片 12"/>
          <p:cNvPicPr/>
          <p:nvPr/>
        </p:nvPicPr>
        <p:blipFill>
          <a:blip r:embed="rId4"/>
          <a:stretch>
            <a:fillRect/>
          </a:stretch>
        </p:blipFill>
        <p:spPr>
          <a:xfrm>
            <a:off x="569913" y="4449763"/>
            <a:ext cx="2671762" cy="1312862"/>
          </a:xfrm>
          <a:prstGeom prst="rect">
            <a:avLst/>
          </a:prstGeom>
          <a:noFill/>
          <a:ln w="9525">
            <a:noFill/>
          </a:ln>
        </p:spPr>
      </p:pic>
      <p:grpSp>
        <p:nvGrpSpPr>
          <p:cNvPr id="41990" name="组合 46"/>
          <p:cNvGrpSpPr/>
          <p:nvPr/>
        </p:nvGrpSpPr>
        <p:grpSpPr>
          <a:xfrm>
            <a:off x="4765675" y="2273300"/>
            <a:ext cx="4738688" cy="2830513"/>
            <a:chOff x="8095" y="2678"/>
            <a:chExt cx="7464" cy="4458"/>
          </a:xfrm>
        </p:grpSpPr>
        <p:grpSp>
          <p:nvGrpSpPr>
            <p:cNvPr id="41991" name="组合 13"/>
            <p:cNvGrpSpPr/>
            <p:nvPr/>
          </p:nvGrpSpPr>
          <p:grpSpPr>
            <a:xfrm>
              <a:off x="8095" y="2678"/>
              <a:ext cx="7464" cy="4458"/>
              <a:chOff x="6739" y="3130"/>
              <a:chExt cx="7464" cy="4458"/>
            </a:xfrm>
          </p:grpSpPr>
          <p:grpSp>
            <p:nvGrpSpPr>
              <p:cNvPr id="41992" name="组合 14"/>
              <p:cNvGrpSpPr/>
              <p:nvPr/>
            </p:nvGrpSpPr>
            <p:grpSpPr>
              <a:xfrm>
                <a:off x="7543" y="3178"/>
                <a:ext cx="6661" cy="4410"/>
                <a:chOff x="0" y="0"/>
                <a:chExt cx="3355" cy="1836"/>
              </a:xfrm>
            </p:grpSpPr>
            <p:sp>
              <p:nvSpPr>
                <p:cNvPr id="41993" name="文本框 15"/>
                <p:cNvSpPr txBox="1"/>
                <p:nvPr/>
              </p:nvSpPr>
              <p:spPr>
                <a:xfrm>
                  <a:off x="0" y="0"/>
                  <a:ext cx="3355" cy="1836"/>
                </a:xfrm>
                <a:prstGeom prst="rect">
                  <a:avLst/>
                </a:prstGeom>
                <a:noFill/>
                <a:ln w="9525">
                  <a:noFill/>
                </a:ln>
              </p:spPr>
              <p:txBody>
                <a:bodyPr lIns="18000" tIns="0" rIns="0" bIns="0" anchor="t" anchorCtr="0"/>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a:p>
                  <a:pPr algn="ctr"/>
                  <a:r>
                    <a:rPr lang="zh-CN" altLang="en-US">
                      <a:latin typeface="Times New Roman" panose="02020603050405020304" pitchFamily="18" charset="0"/>
                      <a:ea typeface="宋体" panose="02010600030101010101" pitchFamily="2" charset="-122"/>
                    </a:rPr>
                    <a:t> </a:t>
                  </a:r>
                  <a:r>
                    <a:rPr lang="zh-CN" altLang="en-US">
                      <a:solidFill>
                        <a:srgbClr val="FF0000"/>
                      </a:solidFill>
                      <a:latin typeface="Times New Roman" panose="02020603050405020304" pitchFamily="18" charset="0"/>
                      <a:ea typeface="宋体" panose="02010600030101010101" pitchFamily="2" charset="-122"/>
                    </a:rPr>
                    <a:t>题8.25 图</a:t>
                  </a:r>
                  <a:endParaRPr lang="zh-CN" altLang="en-US">
                    <a:solidFill>
                      <a:srgbClr val="FF0000"/>
                    </a:solidFill>
                    <a:latin typeface="Times New Roman" panose="02020603050405020304" pitchFamily="18" charset="0"/>
                    <a:ea typeface="宋体" panose="02010600030101010101" pitchFamily="2" charset="-122"/>
                  </a:endParaRPr>
                </a:p>
                <a:p>
                  <a:endParaRPr lang="zh-CN" altLang="en-US">
                    <a:solidFill>
                      <a:srgbClr val="FF0000"/>
                    </a:solidFill>
                    <a:latin typeface="Times New Roman" panose="02020603050405020304" pitchFamily="18" charset="0"/>
                    <a:ea typeface="宋体" panose="02010600030101010101" pitchFamily="2" charset="-122"/>
                  </a:endParaRPr>
                </a:p>
              </p:txBody>
            </p:sp>
            <p:grpSp>
              <p:nvGrpSpPr>
                <p:cNvPr id="41994" name="组合 16"/>
                <p:cNvGrpSpPr/>
                <p:nvPr/>
              </p:nvGrpSpPr>
              <p:grpSpPr>
                <a:xfrm>
                  <a:off x="114" y="36"/>
                  <a:ext cx="2496" cy="1434"/>
                  <a:chOff x="0" y="0"/>
                  <a:chExt cx="2496" cy="1434"/>
                </a:xfrm>
              </p:grpSpPr>
              <p:grpSp>
                <p:nvGrpSpPr>
                  <p:cNvPr id="41995" name="组合 19"/>
                  <p:cNvGrpSpPr/>
                  <p:nvPr/>
                </p:nvGrpSpPr>
                <p:grpSpPr>
                  <a:xfrm>
                    <a:off x="0" y="282"/>
                    <a:ext cx="2496" cy="1152"/>
                    <a:chOff x="0" y="0"/>
                    <a:chExt cx="2496" cy="1152"/>
                  </a:xfrm>
                </p:grpSpPr>
                <p:grpSp>
                  <p:nvGrpSpPr>
                    <p:cNvPr id="41996" name="组合 20"/>
                    <p:cNvGrpSpPr/>
                    <p:nvPr/>
                  </p:nvGrpSpPr>
                  <p:grpSpPr>
                    <a:xfrm>
                      <a:off x="0" y="0"/>
                      <a:ext cx="2496" cy="1152"/>
                      <a:chOff x="0" y="0"/>
                      <a:chExt cx="2496" cy="1152"/>
                    </a:xfrm>
                  </p:grpSpPr>
                  <p:grpSp>
                    <p:nvGrpSpPr>
                      <p:cNvPr id="41997" name="组合 21"/>
                      <p:cNvGrpSpPr/>
                      <p:nvPr/>
                    </p:nvGrpSpPr>
                    <p:grpSpPr>
                      <a:xfrm>
                        <a:off x="165" y="606"/>
                        <a:ext cx="498" cy="546"/>
                        <a:chOff x="0" y="0"/>
                        <a:chExt cx="498" cy="546"/>
                      </a:xfrm>
                    </p:grpSpPr>
                    <p:sp>
                      <p:nvSpPr>
                        <p:cNvPr id="41998" name="矩形 22"/>
                        <p:cNvSpPr/>
                        <p:nvPr/>
                      </p:nvSpPr>
                      <p:spPr>
                        <a:xfrm>
                          <a:off x="42" y="0"/>
                          <a:ext cx="414" cy="510"/>
                        </a:xfrm>
                        <a:prstGeom prst="rect">
                          <a:avLst/>
                        </a:prstGeom>
                        <a:pattFill prst="wdUpDiag">
                          <a:fgClr>
                            <a:srgbClr val="000000"/>
                          </a:fgClr>
                          <a:bgClr>
                            <a:srgbClr val="FFFFFF"/>
                          </a:bgClr>
                        </a:pattFill>
                        <a:ln w="12700" cap="flat" cmpd="sng">
                          <a:solidFill>
                            <a:srgbClr val="000000"/>
                          </a:solidFill>
                          <a:prstDash val="solid"/>
                          <a:miter/>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1999" name="矩形 23"/>
                        <p:cNvSpPr/>
                        <p:nvPr/>
                      </p:nvSpPr>
                      <p:spPr>
                        <a:xfrm>
                          <a:off x="0" y="468"/>
                          <a:ext cx="498" cy="78"/>
                        </a:xfrm>
                        <a:prstGeom prst="rect">
                          <a:avLst/>
                        </a:prstGeom>
                        <a:solidFill>
                          <a:srgbClr val="FFFFFF"/>
                        </a:solid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pSp>
                  <p:grpSp>
                    <p:nvGrpSpPr>
                      <p:cNvPr id="42000" name="组合 24"/>
                      <p:cNvGrpSpPr/>
                      <p:nvPr/>
                    </p:nvGrpSpPr>
                    <p:grpSpPr>
                      <a:xfrm>
                        <a:off x="0" y="0"/>
                        <a:ext cx="2496" cy="786"/>
                        <a:chOff x="0" y="0"/>
                        <a:chExt cx="2496" cy="786"/>
                      </a:xfrm>
                    </p:grpSpPr>
                    <p:sp>
                      <p:nvSpPr>
                        <p:cNvPr id="42001" name="椭圆 25"/>
                        <p:cNvSpPr/>
                        <p:nvPr/>
                      </p:nvSpPr>
                      <p:spPr>
                        <a:xfrm>
                          <a:off x="0" y="0"/>
                          <a:ext cx="828" cy="78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2002" name="椭圆 26"/>
                        <p:cNvSpPr/>
                        <p:nvPr/>
                      </p:nvSpPr>
                      <p:spPr>
                        <a:xfrm>
                          <a:off x="834" y="0"/>
                          <a:ext cx="828" cy="78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2003" name="椭圆 27"/>
                        <p:cNvSpPr/>
                        <p:nvPr/>
                      </p:nvSpPr>
                      <p:spPr>
                        <a:xfrm>
                          <a:off x="1668" y="0"/>
                          <a:ext cx="828" cy="78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nvGrpSpPr>
                        <p:cNvPr id="42004" name="组合 28"/>
                        <p:cNvGrpSpPr/>
                        <p:nvPr/>
                      </p:nvGrpSpPr>
                      <p:grpSpPr>
                        <a:xfrm>
                          <a:off x="381" y="360"/>
                          <a:ext cx="1734" cy="66"/>
                          <a:chOff x="0" y="0"/>
                          <a:chExt cx="1734" cy="66"/>
                        </a:xfrm>
                      </p:grpSpPr>
                      <p:sp>
                        <p:nvSpPr>
                          <p:cNvPr id="42005" name="矩形 29"/>
                          <p:cNvSpPr/>
                          <p:nvPr/>
                        </p:nvSpPr>
                        <p:spPr>
                          <a:xfrm>
                            <a:off x="45" y="0"/>
                            <a:ext cx="1644" cy="60"/>
                          </a:xfrm>
                          <a:prstGeom prst="rect">
                            <a:avLst/>
                          </a:prstGeom>
                          <a:solidFill>
                            <a:srgbClr val="FFFFFF"/>
                          </a:solidFill>
                          <a:ln w="12700" cap="flat" cmpd="sng">
                            <a:solidFill>
                              <a:srgbClr val="000000"/>
                            </a:solidFill>
                            <a:prstDash val="solid"/>
                            <a:miter/>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2006" name="椭圆 30"/>
                          <p:cNvSpPr/>
                          <p:nvPr/>
                        </p:nvSpPr>
                        <p:spPr>
                          <a:xfrm>
                            <a:off x="849" y="12"/>
                            <a:ext cx="36" cy="36"/>
                          </a:xfrm>
                          <a:prstGeom prst="ellipse">
                            <a:avLst/>
                          </a:prstGeom>
                          <a:solidFill>
                            <a:srgbClr val="000000"/>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2007" name="椭圆 31"/>
                          <p:cNvSpPr/>
                          <p:nvPr/>
                        </p:nvSpPr>
                        <p:spPr>
                          <a:xfrm>
                            <a:off x="1668" y="0"/>
                            <a:ext cx="66" cy="6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42008" name="椭圆 32"/>
                          <p:cNvSpPr/>
                          <p:nvPr/>
                        </p:nvSpPr>
                        <p:spPr>
                          <a:xfrm>
                            <a:off x="0" y="0"/>
                            <a:ext cx="66" cy="66"/>
                          </a:xfrm>
                          <a:prstGeom prst="ellipse">
                            <a:avLst/>
                          </a:prstGeom>
                          <a:solidFill>
                            <a:srgbClr val="FFFFFF"/>
                          </a:solidFill>
                          <a:ln w="127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grpSp>
                </p:grpSp>
                <p:sp>
                  <p:nvSpPr>
                    <p:cNvPr id="42009" name="任意多边形 33"/>
                    <p:cNvSpPr/>
                    <p:nvPr/>
                  </p:nvSpPr>
                  <p:spPr>
                    <a:xfrm rot="2281624">
                      <a:off x="840" y="234"/>
                      <a:ext cx="270" cy="258"/>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9525" cap="flat" cmpd="sng">
                      <a:solidFill>
                        <a:srgbClr val="000000"/>
                      </a:solidFill>
                      <a:prstDash val="solid"/>
                      <a:round/>
                      <a:headEnd type="triangle" w="sm" len="med"/>
                      <a:tailEnd type="none" w="med" len="med"/>
                    </a:ln>
                  </p:spPr>
                  <p:txBody>
                    <a:bodyPr/>
                    <a:p>
                      <a:endParaRPr lang="zh-CN" altLang="en-US"/>
                    </a:p>
                  </p:txBody>
                </p:sp>
              </p:grpSp>
              <p:sp>
                <p:nvSpPr>
                  <p:cNvPr id="42010" name="文本框 34"/>
                  <p:cNvSpPr txBox="1"/>
                  <p:nvPr/>
                </p:nvSpPr>
                <p:spPr>
                  <a:xfrm>
                    <a:off x="264" y="660"/>
                    <a:ext cx="300" cy="306"/>
                  </a:xfrm>
                  <a:prstGeom prst="rect">
                    <a:avLst/>
                  </a:prstGeom>
                  <a:noFill/>
                  <a:ln w="9525">
                    <a:noFill/>
                  </a:ln>
                </p:spPr>
                <p:txBody>
                  <a:bodyPr lIns="18000" tIns="0" rIns="0" bIns="0" anchor="t" anchorCtr="0"/>
                  <a:p>
                    <a:r>
                      <a:rPr lang="zh-CN" altLang="en-US">
                        <a:latin typeface="Times New Roman" panose="02020603050405020304" pitchFamily="18" charset="0"/>
                        <a:ea typeface="宋体" panose="02010600030101010101" pitchFamily="2" charset="-122"/>
                      </a:rPr>
                      <a:t>O</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42011" name="文本框 35"/>
                  <p:cNvSpPr txBox="1"/>
                  <p:nvPr/>
                </p:nvSpPr>
                <p:spPr>
                  <a:xfrm>
                    <a:off x="1074" y="324"/>
                    <a:ext cx="300" cy="306"/>
                  </a:xfrm>
                  <a:prstGeom prst="rect">
                    <a:avLst/>
                  </a:prstGeom>
                  <a:noFill/>
                  <a:ln w="9525">
                    <a:noFill/>
                  </a:ln>
                </p:spPr>
                <p:txBody>
                  <a:bodyPr lIns="18000" tIns="0" rIns="0" bIns="0" anchor="t" anchorCtr="0"/>
                  <a:p>
                    <a:r>
                      <a:rPr lang="zh-CN" altLang="en-US">
                        <a:latin typeface="Times New Roman" panose="02020603050405020304" pitchFamily="18" charset="0"/>
                        <a:ea typeface="宋体" panose="02010600030101010101" pitchFamily="2" charset="-122"/>
                      </a:rPr>
                      <a:t>M</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42012" name="文本框 36"/>
                  <p:cNvSpPr txBox="1"/>
                  <p:nvPr/>
                </p:nvSpPr>
                <p:spPr>
                  <a:xfrm>
                    <a:off x="360" y="0"/>
                    <a:ext cx="300" cy="306"/>
                  </a:xfrm>
                  <a:prstGeom prst="rect">
                    <a:avLst/>
                  </a:prstGeom>
                  <a:noFill/>
                  <a:ln w="9525">
                    <a:noFill/>
                  </a:ln>
                </p:spPr>
                <p:txBody>
                  <a:bodyPr lIns="18000" tIns="0" rIns="0" bIns="0" anchor="t" anchorCtr="0"/>
                  <a:p>
                    <a:r>
                      <a:rPr lang="en-US" altLang="zh-CN">
                        <a:latin typeface="Times New Roman" panose="02020603050405020304" pitchFamily="18" charset="0"/>
                        <a:ea typeface="宋体" panose="02010600030101010101" pitchFamily="2" charset="-122"/>
                      </a:rPr>
                      <a:t>1</a:t>
                    </a:r>
                    <a:endParaRPr lang="en-US" altLang="zh-CN">
                      <a:latin typeface="Times New Roman" panose="02020603050405020304" pitchFamily="18" charset="0"/>
                      <a:ea typeface="宋体" panose="02010600030101010101" pitchFamily="2" charset="-122"/>
                    </a:endParaRPr>
                  </a:p>
                </p:txBody>
              </p:sp>
              <p:sp>
                <p:nvSpPr>
                  <p:cNvPr id="42013" name="文本框 37"/>
                  <p:cNvSpPr txBox="1"/>
                  <p:nvPr/>
                </p:nvSpPr>
                <p:spPr>
                  <a:xfrm>
                    <a:off x="1188" y="0"/>
                    <a:ext cx="300" cy="306"/>
                  </a:xfrm>
                  <a:prstGeom prst="rect">
                    <a:avLst/>
                  </a:prstGeom>
                  <a:noFill/>
                  <a:ln w="9525">
                    <a:noFill/>
                  </a:ln>
                </p:spPr>
                <p:txBody>
                  <a:bodyPr lIns="18000" tIns="0" rIns="0" bIns="0" anchor="t" anchorCtr="0"/>
                  <a:p>
                    <a:r>
                      <a:rPr lang="en-US" altLang="zh-CN">
                        <a:latin typeface="Times New Roman" panose="02020603050405020304" pitchFamily="18" charset="0"/>
                        <a:ea typeface="宋体" panose="02010600030101010101" pitchFamily="2" charset="-122"/>
                      </a:rPr>
                      <a:t>2</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sp>
                <p:nvSpPr>
                  <p:cNvPr id="42014" name="文本框 38"/>
                  <p:cNvSpPr txBox="1"/>
                  <p:nvPr/>
                </p:nvSpPr>
                <p:spPr>
                  <a:xfrm>
                    <a:off x="1956" y="0"/>
                    <a:ext cx="300" cy="306"/>
                  </a:xfrm>
                  <a:prstGeom prst="rect">
                    <a:avLst/>
                  </a:prstGeom>
                  <a:noFill/>
                  <a:ln w="9525">
                    <a:noFill/>
                  </a:ln>
                </p:spPr>
                <p:txBody>
                  <a:bodyPr lIns="18000" tIns="0" rIns="0" bIns="0" anchor="t" anchorCtr="0"/>
                  <a:p>
                    <a:r>
                      <a:rPr lang="en-US" altLang="zh-CN">
                        <a:latin typeface="Times New Roman" panose="02020603050405020304" pitchFamily="18" charset="0"/>
                        <a:ea typeface="宋体" panose="02010600030101010101" pitchFamily="2" charset="-122"/>
                      </a:rPr>
                      <a:t>3</a:t>
                    </a:r>
                    <a:endParaRPr lang="zh-CN" altLang="en-US">
                      <a:latin typeface="Times New Roman" panose="02020603050405020304" pitchFamily="18" charset="0"/>
                      <a:ea typeface="宋体" panose="02010600030101010101" pitchFamily="2" charset="-122"/>
                    </a:endParaRPr>
                  </a:p>
                  <a:p>
                    <a:endParaRPr lang="zh-CN" altLang="en-US">
                      <a:latin typeface="Times New Roman" panose="02020603050405020304" pitchFamily="18" charset="0"/>
                      <a:ea typeface="宋体" panose="02010600030101010101" pitchFamily="2" charset="-122"/>
                    </a:endParaRPr>
                  </a:p>
                </p:txBody>
              </p:sp>
            </p:grpSp>
          </p:grpSp>
          <p:graphicFrame>
            <p:nvGraphicFramePr>
              <p:cNvPr id="42015" name="对象 39">
                <a:hlinkClick r:id="" action="ppaction://ole?verb="/>
              </p:cNvPr>
              <p:cNvGraphicFramePr>
                <a:graphicFrameLocks noChangeAspect="1"/>
              </p:cNvGraphicFramePr>
              <p:nvPr/>
            </p:nvGraphicFramePr>
            <p:xfrm>
              <a:off x="9086" y="3812"/>
              <a:ext cx="648" cy="593"/>
            </p:xfrm>
            <a:graphic>
              <a:graphicData uri="http://schemas.openxmlformats.org/presentationml/2006/ole">
                <mc:AlternateContent xmlns:mc="http://schemas.openxmlformats.org/markup-compatibility/2006">
                  <mc:Choice xmlns:v="urn:schemas-microsoft-com:vml" Requires="v">
                    <p:oleObj spid="_x0000_s3235" name="" r:id="rId5" imgW="152400" imgH="139700" progId="Equation.KSEE3">
                      <p:embed/>
                    </p:oleObj>
                  </mc:Choice>
                  <mc:Fallback>
                    <p:oleObj name="" r:id="rId5" imgW="152400" imgH="139700" progId="Equation.KSEE3">
                      <p:embed/>
                      <p:pic>
                        <p:nvPicPr>
                          <p:cNvPr id="0" name="图片 3234"/>
                          <p:cNvPicPr/>
                          <p:nvPr/>
                        </p:nvPicPr>
                        <p:blipFill>
                          <a:blip r:embed="rId6"/>
                          <a:stretch>
                            <a:fillRect/>
                          </a:stretch>
                        </p:blipFill>
                        <p:spPr>
                          <a:xfrm>
                            <a:off x="9086" y="3812"/>
                            <a:ext cx="648" cy="593"/>
                          </a:xfrm>
                          <a:prstGeom prst="rect">
                            <a:avLst/>
                          </a:prstGeom>
                          <a:noFill/>
                          <a:ln w="38100">
                            <a:noFill/>
                            <a:miter/>
                          </a:ln>
                        </p:spPr>
                      </p:pic>
                    </p:oleObj>
                  </mc:Fallback>
                </mc:AlternateContent>
              </a:graphicData>
            </a:graphic>
          </p:graphicFrame>
          <p:graphicFrame>
            <p:nvGraphicFramePr>
              <p:cNvPr id="42016" name="对象 41">
                <a:hlinkClick r:id="" action="ppaction://ole?verb="/>
              </p:cNvPr>
              <p:cNvGraphicFramePr>
                <a:graphicFrameLocks noChangeAspect="1"/>
              </p:cNvGraphicFramePr>
              <p:nvPr/>
            </p:nvGraphicFramePr>
            <p:xfrm>
              <a:off x="10340" y="3130"/>
              <a:ext cx="810" cy="919"/>
            </p:xfrm>
            <a:graphic>
              <a:graphicData uri="http://schemas.openxmlformats.org/presentationml/2006/ole">
                <mc:AlternateContent xmlns:mc="http://schemas.openxmlformats.org/markup-compatibility/2006">
                  <mc:Choice xmlns:v="urn:schemas-microsoft-com:vml" Requires="v">
                    <p:oleObj spid="_x0000_s3236" name="" r:id="rId7" imgW="190500" imgH="215900" progId="Equation.KSEE3">
                      <p:embed/>
                    </p:oleObj>
                  </mc:Choice>
                  <mc:Fallback>
                    <p:oleObj name="" r:id="rId7" imgW="190500" imgH="215900" progId="Equation.KSEE3">
                      <p:embed/>
                      <p:pic>
                        <p:nvPicPr>
                          <p:cNvPr id="0" name="图片 3235"/>
                          <p:cNvPicPr/>
                          <p:nvPr/>
                        </p:nvPicPr>
                        <p:blipFill>
                          <a:blip r:embed="rId8"/>
                          <a:stretch>
                            <a:fillRect/>
                          </a:stretch>
                        </p:blipFill>
                        <p:spPr>
                          <a:xfrm>
                            <a:off x="10340" y="3130"/>
                            <a:ext cx="810" cy="919"/>
                          </a:xfrm>
                          <a:prstGeom prst="rect">
                            <a:avLst/>
                          </a:prstGeom>
                          <a:noFill/>
                          <a:ln w="38100">
                            <a:noFill/>
                            <a:miter/>
                          </a:ln>
                        </p:spPr>
                      </p:pic>
                    </p:oleObj>
                  </mc:Fallback>
                </mc:AlternateContent>
              </a:graphicData>
            </a:graphic>
          </p:graphicFrame>
          <p:graphicFrame>
            <p:nvGraphicFramePr>
              <p:cNvPr id="42017" name="对象 43">
                <a:hlinkClick r:id="" action="ppaction://ole?verb="/>
              </p:cNvPr>
              <p:cNvGraphicFramePr>
                <a:graphicFrameLocks noChangeAspect="1"/>
              </p:cNvGraphicFramePr>
              <p:nvPr/>
            </p:nvGraphicFramePr>
            <p:xfrm>
              <a:off x="12249" y="3216"/>
              <a:ext cx="810" cy="974"/>
            </p:xfrm>
            <a:graphic>
              <a:graphicData uri="http://schemas.openxmlformats.org/presentationml/2006/ole">
                <mc:AlternateContent xmlns:mc="http://schemas.openxmlformats.org/markup-compatibility/2006">
                  <mc:Choice xmlns:v="urn:schemas-microsoft-com:vml" Requires="v">
                    <p:oleObj spid="_x0000_s3237" name="" r:id="rId9" imgW="190500" imgH="228600" progId="Equation.KSEE3">
                      <p:embed/>
                    </p:oleObj>
                  </mc:Choice>
                  <mc:Fallback>
                    <p:oleObj name="" r:id="rId9" imgW="190500" imgH="228600" progId="Equation.KSEE3">
                      <p:embed/>
                      <p:pic>
                        <p:nvPicPr>
                          <p:cNvPr id="0" name="图片 3236"/>
                          <p:cNvPicPr/>
                          <p:nvPr/>
                        </p:nvPicPr>
                        <p:blipFill>
                          <a:blip r:embed="rId10"/>
                          <a:stretch>
                            <a:fillRect/>
                          </a:stretch>
                        </p:blipFill>
                        <p:spPr>
                          <a:xfrm>
                            <a:off x="12249" y="3216"/>
                            <a:ext cx="810" cy="974"/>
                          </a:xfrm>
                          <a:prstGeom prst="rect">
                            <a:avLst/>
                          </a:prstGeom>
                          <a:noFill/>
                          <a:ln w="38100">
                            <a:noFill/>
                            <a:miter/>
                          </a:ln>
                        </p:spPr>
                      </p:pic>
                    </p:oleObj>
                  </mc:Fallback>
                </mc:AlternateContent>
              </a:graphicData>
            </a:graphic>
          </p:graphicFrame>
          <p:graphicFrame>
            <p:nvGraphicFramePr>
              <p:cNvPr id="42018" name="对象 45">
                <a:hlinkClick r:id="" action="ppaction://ole?verb="/>
              </p:cNvPr>
              <p:cNvGraphicFramePr>
                <a:graphicFrameLocks noChangeAspect="1"/>
              </p:cNvGraphicFramePr>
              <p:nvPr/>
            </p:nvGraphicFramePr>
            <p:xfrm>
              <a:off x="6739" y="4070"/>
              <a:ext cx="754" cy="920"/>
            </p:xfrm>
            <a:graphic>
              <a:graphicData uri="http://schemas.openxmlformats.org/presentationml/2006/ole">
                <mc:AlternateContent xmlns:mc="http://schemas.openxmlformats.org/markup-compatibility/2006">
                  <mc:Choice xmlns:v="urn:schemas-microsoft-com:vml" Requires="v">
                    <p:oleObj spid="_x0000_s3238" name="" r:id="rId11" imgW="177165" imgH="215900" progId="Equation.KSEE3">
                      <p:embed/>
                    </p:oleObj>
                  </mc:Choice>
                  <mc:Fallback>
                    <p:oleObj name="" r:id="rId11" imgW="177165" imgH="215900" progId="Equation.KSEE3">
                      <p:embed/>
                      <p:pic>
                        <p:nvPicPr>
                          <p:cNvPr id="0" name="图片 3237"/>
                          <p:cNvPicPr/>
                          <p:nvPr/>
                        </p:nvPicPr>
                        <p:blipFill>
                          <a:blip r:embed="rId12"/>
                          <a:stretch>
                            <a:fillRect/>
                          </a:stretch>
                        </p:blipFill>
                        <p:spPr>
                          <a:xfrm>
                            <a:off x="6739" y="4070"/>
                            <a:ext cx="754" cy="920"/>
                          </a:xfrm>
                          <a:prstGeom prst="rect">
                            <a:avLst/>
                          </a:prstGeom>
                          <a:noFill/>
                          <a:ln w="38100">
                            <a:noFill/>
                            <a:miter/>
                          </a:ln>
                        </p:spPr>
                      </p:pic>
                    </p:oleObj>
                  </mc:Fallback>
                </mc:AlternateContent>
              </a:graphicData>
            </a:graphic>
          </p:graphicFrame>
          <p:sp>
            <p:nvSpPr>
              <p:cNvPr id="49" name="任意多边形 48"/>
              <p:cNvSpPr/>
              <p:nvPr/>
            </p:nvSpPr>
            <p:spPr>
              <a:xfrm>
                <a:off x="7571" y="3805"/>
                <a:ext cx="489" cy="1001"/>
              </a:xfrm>
              <a:custGeom>
                <a:avLst/>
                <a:gdLst>
                  <a:gd name="connisteX0" fmla="*/ 310515 w 310515"/>
                  <a:gd name="connsiteY0" fmla="*/ 0 h 635635"/>
                  <a:gd name="connisteX1" fmla="*/ 74295 w 310515"/>
                  <a:gd name="connsiteY1" fmla="*/ 295910 h 635635"/>
                  <a:gd name="connisteX2" fmla="*/ 0 w 310515"/>
                  <a:gd name="connsiteY2" fmla="*/ 635635 h 635635"/>
                </a:gdLst>
                <a:ahLst/>
                <a:cxnLst>
                  <a:cxn ang="0">
                    <a:pos x="connisteX0" y="connsiteY0"/>
                  </a:cxn>
                  <a:cxn ang="0">
                    <a:pos x="connisteX1" y="connsiteY1"/>
                  </a:cxn>
                  <a:cxn ang="0">
                    <a:pos x="connisteX2" y="connsiteY2"/>
                  </a:cxn>
                </a:cxnLst>
                <a:rect l="l" t="t" r="r" b="b"/>
                <a:pathLst>
                  <a:path w="310515" h="635635">
                    <a:moveTo>
                      <a:pt x="310515" y="0"/>
                    </a:moveTo>
                    <a:cubicBezTo>
                      <a:pt x="264795" y="52070"/>
                      <a:pt x="136525" y="168910"/>
                      <a:pt x="74295" y="295910"/>
                    </a:cubicBezTo>
                    <a:cubicBezTo>
                      <a:pt x="12065" y="422910"/>
                      <a:pt x="10160" y="573405"/>
                      <a:pt x="0" y="635635"/>
                    </a:cubicBezTo>
                  </a:path>
                </a:pathLst>
              </a:custGeom>
              <a:noFill/>
              <a:ln>
                <a:solidFill>
                  <a:srgbClr val="FF0000"/>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0" name="任意多边形 49"/>
              <p:cNvSpPr/>
              <p:nvPr/>
            </p:nvSpPr>
            <p:spPr>
              <a:xfrm>
                <a:off x="12782" y="4364"/>
                <a:ext cx="163" cy="1023"/>
              </a:xfrm>
              <a:custGeom>
                <a:avLst/>
                <a:gdLst>
                  <a:gd name="connisteX0" fmla="*/ 0 w 103606"/>
                  <a:gd name="connsiteY0" fmla="*/ 0 h 649605"/>
                  <a:gd name="connisteX1" fmla="*/ 103505 w 103606"/>
                  <a:gd name="connsiteY1" fmla="*/ 398780 h 649605"/>
                  <a:gd name="connisteX2" fmla="*/ 14605 w 103606"/>
                  <a:gd name="connsiteY2" fmla="*/ 649605 h 649605"/>
                </a:gdLst>
                <a:ahLst/>
                <a:cxnLst>
                  <a:cxn ang="0">
                    <a:pos x="connisteX0" y="connsiteY0"/>
                  </a:cxn>
                  <a:cxn ang="0">
                    <a:pos x="connisteX1" y="connsiteY1"/>
                  </a:cxn>
                  <a:cxn ang="0">
                    <a:pos x="connisteX2" y="connsiteY2"/>
                  </a:cxn>
                </a:cxnLst>
                <a:rect l="l" t="t" r="r" b="b"/>
                <a:pathLst>
                  <a:path w="103606" h="649605">
                    <a:moveTo>
                      <a:pt x="0" y="0"/>
                    </a:moveTo>
                    <a:cubicBezTo>
                      <a:pt x="22225" y="74930"/>
                      <a:pt x="100330" y="268605"/>
                      <a:pt x="103505" y="398780"/>
                    </a:cubicBezTo>
                    <a:cubicBezTo>
                      <a:pt x="106680" y="528955"/>
                      <a:pt x="34290" y="607695"/>
                      <a:pt x="14605" y="649605"/>
                    </a:cubicBezTo>
                  </a:path>
                </a:pathLst>
              </a:custGeom>
              <a:noFill/>
              <a:ln>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1" name="任意多边形 50"/>
              <p:cNvSpPr/>
              <p:nvPr/>
            </p:nvSpPr>
            <p:spPr>
              <a:xfrm>
                <a:off x="10729" y="3942"/>
                <a:ext cx="352" cy="489"/>
              </a:xfrm>
              <a:custGeom>
                <a:avLst/>
                <a:gdLst>
                  <a:gd name="connisteX0" fmla="*/ 0 w 223321"/>
                  <a:gd name="connsiteY0" fmla="*/ 0 h 310515"/>
                  <a:gd name="connisteX1" fmla="*/ 192405 w 223321"/>
                  <a:gd name="connsiteY1" fmla="*/ 103505 h 310515"/>
                  <a:gd name="connisteX2" fmla="*/ 221615 w 223321"/>
                  <a:gd name="connsiteY2" fmla="*/ 310515 h 310515"/>
                </a:gdLst>
                <a:ahLst/>
                <a:cxnLst>
                  <a:cxn ang="0">
                    <a:pos x="connisteX0" y="connsiteY0"/>
                  </a:cxn>
                  <a:cxn ang="0">
                    <a:pos x="connisteX1" y="connsiteY1"/>
                  </a:cxn>
                  <a:cxn ang="0">
                    <a:pos x="connisteX2" y="connsiteY2"/>
                  </a:cxn>
                </a:cxnLst>
                <a:rect l="l" t="t" r="r" b="b"/>
                <a:pathLst>
                  <a:path w="223322" h="310515">
                    <a:moveTo>
                      <a:pt x="0" y="0"/>
                    </a:moveTo>
                    <a:cubicBezTo>
                      <a:pt x="38100" y="16510"/>
                      <a:pt x="147955" y="41275"/>
                      <a:pt x="192405" y="103505"/>
                    </a:cubicBezTo>
                    <a:cubicBezTo>
                      <a:pt x="236855" y="165735"/>
                      <a:pt x="219710" y="271145"/>
                      <a:pt x="221615" y="310515"/>
                    </a:cubicBezTo>
                  </a:path>
                </a:pathLst>
              </a:custGeom>
              <a:noFill/>
              <a:ln>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aphicFrame>
          <p:nvGraphicFramePr>
            <p:cNvPr id="42022" name="对象 51">
              <a:hlinkClick r:id="" action="ppaction://ole?verb="/>
            </p:cNvPr>
            <p:cNvGraphicFramePr>
              <a:graphicFrameLocks noChangeAspect="1"/>
            </p:cNvGraphicFramePr>
            <p:nvPr/>
          </p:nvGraphicFramePr>
          <p:xfrm>
            <a:off x="11090" y="4469"/>
            <a:ext cx="643" cy="685"/>
          </p:xfrm>
          <a:graphic>
            <a:graphicData uri="http://schemas.openxmlformats.org/presentationml/2006/ole">
              <mc:AlternateContent xmlns:mc="http://schemas.openxmlformats.org/markup-compatibility/2006">
                <mc:Choice xmlns:v="urn:schemas-microsoft-com:vml" Requires="v">
                  <p:oleObj spid="_x0000_s3239" name="" r:id="rId13" imgW="203200" imgH="215900" progId="Equation.KSEE3">
                    <p:embed/>
                  </p:oleObj>
                </mc:Choice>
                <mc:Fallback>
                  <p:oleObj name="" r:id="rId13" imgW="203200" imgH="215900" progId="Equation.KSEE3">
                    <p:embed/>
                    <p:pic>
                      <p:nvPicPr>
                        <p:cNvPr id="0" name="图片 3238"/>
                        <p:cNvPicPr/>
                        <p:nvPr/>
                      </p:nvPicPr>
                      <p:blipFill>
                        <a:blip r:embed="rId14"/>
                        <a:stretch>
                          <a:fillRect/>
                        </a:stretch>
                      </p:blipFill>
                      <p:spPr>
                        <a:xfrm>
                          <a:off x="11090" y="4469"/>
                          <a:ext cx="643" cy="685"/>
                        </a:xfrm>
                        <a:prstGeom prst="rect">
                          <a:avLst/>
                        </a:prstGeom>
                        <a:noFill/>
                        <a:ln w="38100">
                          <a:noFill/>
                          <a:miter/>
                        </a:ln>
                      </p:spPr>
                    </p:pic>
                  </p:oleObj>
                </mc:Fallback>
              </mc:AlternateContent>
            </a:graphicData>
          </a:graphic>
        </p:graphicFrame>
        <p:graphicFrame>
          <p:nvGraphicFramePr>
            <p:cNvPr id="42023" name="对象 53">
              <a:hlinkClick r:id="" action="ppaction://ole?verb="/>
            </p:cNvPr>
            <p:cNvGraphicFramePr>
              <a:graphicFrameLocks noChangeAspect="1"/>
            </p:cNvGraphicFramePr>
            <p:nvPr/>
          </p:nvGraphicFramePr>
          <p:xfrm>
            <a:off x="13193" y="4499"/>
            <a:ext cx="603" cy="726"/>
          </p:xfrm>
          <a:graphic>
            <a:graphicData uri="http://schemas.openxmlformats.org/presentationml/2006/ole">
              <mc:AlternateContent xmlns:mc="http://schemas.openxmlformats.org/markup-compatibility/2006">
                <mc:Choice xmlns:v="urn:schemas-microsoft-com:vml" Requires="v">
                  <p:oleObj spid="_x0000_s3240" name="" r:id="rId15" imgW="190500" imgH="228600" progId="Equation.KSEE3">
                    <p:embed/>
                  </p:oleObj>
                </mc:Choice>
                <mc:Fallback>
                  <p:oleObj name="" r:id="rId15" imgW="190500" imgH="228600" progId="Equation.KSEE3">
                    <p:embed/>
                    <p:pic>
                      <p:nvPicPr>
                        <p:cNvPr id="0" name="图片 3239"/>
                        <p:cNvPicPr/>
                        <p:nvPr/>
                      </p:nvPicPr>
                      <p:blipFill>
                        <a:blip r:embed="rId16"/>
                        <a:stretch>
                          <a:fillRect/>
                        </a:stretch>
                      </p:blipFill>
                      <p:spPr>
                        <a:xfrm>
                          <a:off x="13193" y="4499"/>
                          <a:ext cx="603" cy="726"/>
                        </a:xfrm>
                        <a:prstGeom prst="rect">
                          <a:avLst/>
                        </a:prstGeom>
                        <a:noFill/>
                        <a:ln w="38100">
                          <a:noFill/>
                          <a:miter/>
                        </a:ln>
                      </p:spPr>
                    </p:pic>
                  </p:oleObj>
                </mc:Fallback>
              </mc:AlternateContent>
            </a:graphicData>
          </a:graphic>
        </p:graphicFrame>
      </p:grpSp>
      <p:sp>
        <p:nvSpPr>
          <p:cNvPr id="42" name="文本框 41"/>
          <p:cNvSpPr txBox="1"/>
          <p:nvPr/>
        </p:nvSpPr>
        <p:spPr>
          <a:xfrm>
            <a:off x="5705475" y="4870450"/>
            <a:ext cx="5013325" cy="1106488"/>
          </a:xfrm>
          <a:prstGeom prst="rect">
            <a:avLst/>
          </a:prstGeom>
          <a:noFill/>
          <a:ln w="9525">
            <a:noFill/>
          </a:ln>
        </p:spPr>
        <p:txBody>
          <a:bodyPr wrap="square" anchor="t">
            <a:spAutoFit/>
          </a:bodyPr>
          <a:p>
            <a:pPr>
              <a:buClr>
                <a:schemeClr val="tx1"/>
              </a:buClr>
              <a:buFont typeface="Wingdings" panose="05000000000000000000" pitchFamily="2" charset="2"/>
            </a:pPr>
            <a:r>
              <a:rPr lang="zh-CN" altLang="en-US" b="1" noProof="1" dirty="0">
                <a:solidFill>
                  <a:srgbClr val="FF0000"/>
                </a:solidFill>
                <a:latin typeface="Times New Roman" panose="02020603050405020304" pitchFamily="18" charset="0"/>
                <a:ea typeface="微软雅黑" panose="020B0503020204020204" pitchFamily="34" charset="-122"/>
                <a:cs typeface="+mn-cs"/>
              </a:rPr>
              <a:t>动力学选定理后</a:t>
            </a:r>
            <a:r>
              <a:rPr lang="zh-CN" altLang="en-US" b="1" noProof="1" dirty="0">
                <a:solidFill>
                  <a:schemeClr val="accent2"/>
                </a:solidFill>
                <a:latin typeface="Times New Roman" panose="02020603050405020304" pitchFamily="18" charset="0"/>
                <a:ea typeface="微软雅黑" panose="020B0503020204020204" pitchFamily="34" charset="-122"/>
                <a:cs typeface="+mn-cs"/>
              </a:rPr>
              <a:t>，</a:t>
            </a:r>
            <a:endParaRPr lang="zh-CN" altLang="en-US" b="1" noProof="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b="1" noProof="1" dirty="0">
                <a:solidFill>
                  <a:schemeClr val="accent2"/>
                </a:solidFill>
                <a:latin typeface="Times New Roman" panose="02020603050405020304" pitchFamily="18" charset="0"/>
                <a:ea typeface="微软雅黑" panose="020B0503020204020204" pitchFamily="34" charset="-122"/>
                <a:cs typeface="+mn-cs"/>
                <a:sym typeface="+mn-ea"/>
              </a:rPr>
              <a:t>[</a:t>
            </a:r>
            <a:r>
              <a:rPr lang="zh-CN" altLang="en-US" b="1" noProof="1" dirty="0">
                <a:solidFill>
                  <a:srgbClr val="FF0000"/>
                </a:solidFill>
                <a:latin typeface="Times New Roman" panose="02020603050405020304" pitchFamily="18" charset="0"/>
                <a:ea typeface="微软雅黑" panose="020B0503020204020204" pitchFamily="34" charset="-122"/>
                <a:cs typeface="+mn-cs"/>
                <a:sym typeface="+mn-ea"/>
              </a:rPr>
              <a:t>难点</a:t>
            </a:r>
            <a:r>
              <a:rPr lang="en-US" altLang="zh-CN" b="1" noProof="1" dirty="0">
                <a:solidFill>
                  <a:schemeClr val="accent2"/>
                </a:solidFill>
                <a:latin typeface="Times New Roman" panose="02020603050405020304" pitchFamily="18" charset="0"/>
                <a:ea typeface="微软雅黑" panose="020B0503020204020204" pitchFamily="34" charset="-122"/>
                <a:cs typeface="+mn-cs"/>
                <a:sym typeface="+mn-ea"/>
              </a:rPr>
              <a:t>]</a:t>
            </a:r>
            <a:r>
              <a:rPr lang="zh-CN" altLang="en-US" b="1"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微软雅黑" panose="020B0503020204020204" pitchFamily="34" charset="-122"/>
                <a:cs typeface="+mn-cs"/>
              </a:rPr>
              <a:t>运动学</a:t>
            </a:r>
            <a:endParaRPr lang="zh-CN" altLang="en-US" b="1" noProof="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endParaRPr lang="zh-CN" altLang="en-US" sz="1800" b="1" noProof="1" dirty="0">
              <a:solidFill>
                <a:srgbClr val="FF0000"/>
              </a:solidFill>
              <a:latin typeface="Times New Roman" panose="02020603050405020304" pitchFamily="18" charset="0"/>
              <a:ea typeface="微软雅黑" panose="020B0503020204020204" pitchFamily="34" charset="-122"/>
              <a:sym typeface="+mn-ea"/>
            </a:endParaRPr>
          </a:p>
        </p:txBody>
      </p:sp>
      <p:pic>
        <p:nvPicPr>
          <p:cNvPr id="42025" name="图片 11272">
            <a:hlinkClick r:id="rId17"/>
          </p:cNvPr>
          <p:cNvPicPr>
            <a:picLocks noChangeAspect="1"/>
          </p:cNvPicPr>
          <p:nvPr/>
        </p:nvPicPr>
        <p:blipFill>
          <a:blip r:embed="rId1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20"/>
                                        </p:tgtEl>
                                        <p:attrNameLst>
                                          <p:attrName>style.visibility</p:attrName>
                                        </p:attrNameLst>
                                      </p:cBhvr>
                                      <p:to>
                                        <p:strVal val="visible"/>
                                      </p:to>
                                    </p:set>
                                    <p:animEffect transition="in" filter="blinds(horizontal)">
                                      <p:cBhvr>
                                        <p:cTn id="7" dur="500"/>
                                        <p:tgtEl>
                                          <p:spTgt spid="1229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1"/>
                                        </p:tgtEl>
                                        <p:attrNameLst>
                                          <p:attrName>style.visibility</p:attrName>
                                        </p:attrNameLst>
                                      </p:cBhvr>
                                      <p:to>
                                        <p:strVal val="visible"/>
                                      </p:to>
                                    </p:set>
                                    <p:animEffect transition="in" filter="blinds(horizontal)">
                                      <p:cBhvr>
                                        <p:cTn id="12" dur="500"/>
                                        <p:tgtEl>
                                          <p:spTgt spid="3789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893"/>
                                        </p:tgtEl>
                                        <p:attrNameLst>
                                          <p:attrName>style.visibility</p:attrName>
                                        </p:attrNameLst>
                                      </p:cBhvr>
                                      <p:to>
                                        <p:strVal val="visible"/>
                                      </p:to>
                                    </p:set>
                                    <p:animEffect transition="in" filter="blinds(horizontal)">
                                      <p:cBhvr>
                                        <p:cTn id="17" dur="500"/>
                                        <p:tgtEl>
                                          <p:spTgt spid="3789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7890"/>
                                        </p:tgtEl>
                                        <p:attrNameLst>
                                          <p:attrName>style.visibility</p:attrName>
                                        </p:attrNameLst>
                                      </p:cBhvr>
                                      <p:to>
                                        <p:strVal val="visible"/>
                                      </p:to>
                                    </p:set>
                                    <p:animEffect transition="in" filter="blinds(horizontal)">
                                      <p:cBhvr>
                                        <p:cTn id="27"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0"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pic>
        <p:nvPicPr>
          <p:cNvPr id="43010"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44034" name="文本框 2"/>
          <p:cNvSpPr txBox="1"/>
          <p:nvPr/>
        </p:nvSpPr>
        <p:spPr>
          <a:xfrm>
            <a:off x="2051050" y="260350"/>
            <a:ext cx="4575175" cy="579438"/>
          </a:xfrm>
          <a:prstGeom prst="rect">
            <a:avLst/>
          </a:prstGeom>
          <a:noFill/>
          <a:ln w="9525">
            <a:noFill/>
          </a:ln>
        </p:spPr>
        <p:txBody>
          <a:bodyPr wrap="none" anchor="t" anchorCtr="0">
            <a:spAutoFit/>
          </a:bodyPr>
          <a:p>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8</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136525" y="1844675"/>
            <a:ext cx="8869363" cy="1322388"/>
          </a:xfrm>
          <a:prstGeom prst="rect">
            <a:avLst/>
          </a:prstGeom>
          <a:noFill/>
          <a:ln w="9525">
            <a:noFill/>
          </a:ln>
        </p:spPr>
        <p:txBody>
          <a:bodyPr anchor="t">
            <a:spAutoFit/>
          </a:bodyPr>
          <a:p>
            <a:pPr eaLnBrk="0" fontAlgn="b" hangingPunct="0">
              <a:buClr>
                <a:srgbClr val="FF3300"/>
              </a:buClr>
              <a:buFont typeface="Wingdings" panose="05000000000000000000" pitchFamily="2" charset="2"/>
            </a:pPr>
            <a:r>
              <a:rPr lang="en-US" altLang="zh-CN" sz="3200" b="1" strike="noStrike" noProof="1">
                <a:solidFill>
                  <a:schemeClr val="accent1"/>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   </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04</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应用动能定理积分形式求简单问题示例</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2</a:t>
            </a: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sym typeface="宋体" panose="02010600030101010101" pitchFamily="2" charset="-122"/>
            </a:endParaRPr>
          </a:p>
          <a:p>
            <a:pPr eaLnBrk="0" fontAlgn="b" hangingPunct="0">
              <a:buClr>
                <a:srgbClr val="FF3300"/>
              </a:buClr>
              <a:buFont typeface="Wingdings" panose="05000000000000000000" pitchFamily="2" charset="2"/>
            </a:pPr>
            <a:r>
              <a:rPr lang="zh-CN" altLang="en-US" strike="noStrike" noProof="1">
                <a:solidFill>
                  <a:srgbClr val="000000"/>
                </a:solidFill>
                <a:latin typeface="微软雅黑" panose="020B0503020204020204" pitchFamily="34" charset="-122"/>
                <a:ea typeface="微软雅黑" panose="020B0503020204020204" pitchFamily="34" charset="-122"/>
                <a:cs typeface="+mn-cs"/>
              </a:rPr>
              <a:t>                                   </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a:t>
            </a:r>
            <a:r>
              <a:rPr lang="zh-CN" altLang="en-US" b="1" strike="noStrike"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a:t>
            </a:r>
            <a:r>
              <a:rPr lang="en-US" altLang="zh-CN" b="1" strike="noStrike"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b="1" strike="noStrike"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单</a:t>
            </a:r>
            <a:r>
              <a:rPr lang="zh-CN" altLang="zh-CN" b="1" strike="noStrike" noProof="1">
                <a:solidFill>
                  <a:srgbClr val="FF0000"/>
                </a:solidFill>
                <a:latin typeface="微软雅黑" panose="020B0503020204020204" pitchFamily="34" charset="-122"/>
                <a:ea typeface="微软雅黑" panose="020B0503020204020204" pitchFamily="34" charset="-122"/>
                <a:cs typeface="+mn-cs"/>
                <a:sym typeface="+mn-ea"/>
              </a:rPr>
              <a:t>自由度</a:t>
            </a:r>
            <a:r>
              <a:rPr lang="zh-CN" altLang="en-US" b="1" strike="noStrike" noProof="1">
                <a:solidFill>
                  <a:srgbClr val="FF0000"/>
                </a:solidFill>
                <a:latin typeface="微软雅黑" panose="020B0503020204020204" pitchFamily="34" charset="-122"/>
                <a:ea typeface="微软雅黑" panose="020B0503020204020204" pitchFamily="34" charset="-122"/>
                <a:cs typeface="+mn-cs"/>
                <a:sym typeface="+mn-ea"/>
              </a:rPr>
              <a:t>问题</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eaLnBrk="0" fontAlgn="b" hangingPunct="0">
              <a:buClr>
                <a:srgbClr val="FF3300"/>
              </a:buClr>
              <a:buFont typeface="Wingdings" panose="05000000000000000000" pitchFamily="2" charset="2"/>
            </a:pP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第</a:t>
            </a:r>
            <a:r>
              <a:rPr lang="en-US" altLang="zh-CN"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19</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堂</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aphicFrame>
        <p:nvGraphicFramePr>
          <p:cNvPr id="44036" name="对象 1"/>
          <p:cNvGraphicFramePr/>
          <p:nvPr/>
        </p:nvGraphicFramePr>
        <p:xfrm>
          <a:off x="6823075" y="3965575"/>
          <a:ext cx="2316163" cy="2868613"/>
        </p:xfrm>
        <a:graphic>
          <a:graphicData uri="http://schemas.openxmlformats.org/presentationml/2006/ole">
            <mc:AlternateContent xmlns:mc="http://schemas.openxmlformats.org/markup-compatibility/2006">
              <mc:Choice xmlns:v="urn:schemas-microsoft-com:vml" Requires="v">
                <p:oleObj spid="_x0000_s3241" name="" r:id="rId1" imgW="2314575" imgH="2867025" progId="Paint.Picture">
                  <p:embed/>
                </p:oleObj>
              </mc:Choice>
              <mc:Fallback>
                <p:oleObj name="" r:id="rId1" imgW="2314575" imgH="2867025" progId="Paint.Picture">
                  <p:embed/>
                  <p:pic>
                    <p:nvPicPr>
                      <p:cNvPr id="0" name="图片 3240"/>
                      <p:cNvPicPr/>
                      <p:nvPr/>
                    </p:nvPicPr>
                    <p:blipFill>
                      <a:blip r:embed="rId2"/>
                      <a:stretch>
                        <a:fillRect/>
                      </a:stretch>
                    </p:blipFill>
                    <p:spPr>
                      <a:xfrm>
                        <a:off x="6823075" y="3965575"/>
                        <a:ext cx="2316163" cy="2868613"/>
                      </a:xfrm>
                      <a:prstGeom prst="rect">
                        <a:avLst/>
                      </a:prstGeom>
                      <a:noFill/>
                      <a:ln w="38100">
                        <a:noFill/>
                        <a:miter/>
                      </a:ln>
                    </p:spPr>
                  </p:pic>
                </p:oleObj>
              </mc:Fallback>
            </mc:AlternateContent>
          </a:graphicData>
        </a:graphic>
      </p:graphicFrame>
      <p:graphicFrame>
        <p:nvGraphicFramePr>
          <p:cNvPr id="44037" name="对象 1"/>
          <p:cNvGraphicFramePr/>
          <p:nvPr/>
        </p:nvGraphicFramePr>
        <p:xfrm>
          <a:off x="107950" y="4170363"/>
          <a:ext cx="2327275" cy="2871787"/>
        </p:xfrm>
        <a:graphic>
          <a:graphicData uri="http://schemas.openxmlformats.org/presentationml/2006/ole">
            <mc:AlternateContent xmlns:mc="http://schemas.openxmlformats.org/markup-compatibility/2006">
              <mc:Choice xmlns:v="urn:schemas-microsoft-com:vml" Requires="v">
                <p:oleObj spid="_x0000_s3242" name="" r:id="rId3" imgW="1356360" imgH="1318260" progId="Paint.Picture">
                  <p:embed/>
                </p:oleObj>
              </mc:Choice>
              <mc:Fallback>
                <p:oleObj name="" r:id="rId3" imgW="1356360" imgH="1318260" progId="Paint.Picture">
                  <p:embed/>
                  <p:pic>
                    <p:nvPicPr>
                      <p:cNvPr id="0" name="图片 3241"/>
                      <p:cNvPicPr/>
                      <p:nvPr/>
                    </p:nvPicPr>
                    <p:blipFill>
                      <a:blip r:embed="rId4"/>
                      <a:stretch>
                        <a:fillRect/>
                      </a:stretch>
                    </p:blipFill>
                    <p:spPr>
                      <a:xfrm>
                        <a:off x="107950" y="4170363"/>
                        <a:ext cx="2327275" cy="2871787"/>
                      </a:xfrm>
                      <a:prstGeom prst="rect">
                        <a:avLst/>
                      </a:prstGeom>
                      <a:noFill/>
                      <a:ln w="38100">
                        <a:noFill/>
                        <a:miter/>
                      </a:ln>
                    </p:spPr>
                  </p:pic>
                </p:oleObj>
              </mc:Fallback>
            </mc:AlternateContent>
          </a:graphicData>
        </a:graphic>
      </p:graphicFrame>
      <p:graphicFrame>
        <p:nvGraphicFramePr>
          <p:cNvPr id="44038" name="对象 2"/>
          <p:cNvGraphicFramePr/>
          <p:nvPr/>
        </p:nvGraphicFramePr>
        <p:xfrm>
          <a:off x="7902575" y="-52387"/>
          <a:ext cx="1236663" cy="1679575"/>
        </p:xfrm>
        <a:graphic>
          <a:graphicData uri="http://schemas.openxmlformats.org/presentationml/2006/ole">
            <mc:AlternateContent xmlns:mc="http://schemas.openxmlformats.org/markup-compatibility/2006">
              <mc:Choice xmlns:v="urn:schemas-microsoft-com:vml" Requires="v">
                <p:oleObj spid="_x0000_s3243" name="" r:id="rId5" imgW="3076575" imgH="4276725" progId="Paint.Picture">
                  <p:embed/>
                </p:oleObj>
              </mc:Choice>
              <mc:Fallback>
                <p:oleObj name="" r:id="rId5" imgW="3076575" imgH="4276725" progId="Paint.Picture">
                  <p:embed/>
                  <p:pic>
                    <p:nvPicPr>
                      <p:cNvPr id="0" name="图片 3242"/>
                      <p:cNvPicPr/>
                      <p:nvPr/>
                    </p:nvPicPr>
                    <p:blipFill>
                      <a:blip r:embed="rId6"/>
                      <a:stretch>
                        <a:fillRect/>
                      </a:stretch>
                    </p:blipFill>
                    <p:spPr>
                      <a:xfrm>
                        <a:off x="7902575" y="-52387"/>
                        <a:ext cx="1236663" cy="1679575"/>
                      </a:xfrm>
                      <a:prstGeom prst="rect">
                        <a:avLst/>
                      </a:prstGeom>
                      <a:noFill/>
                      <a:ln w="38100">
                        <a:noFill/>
                        <a:miter/>
                      </a:ln>
                    </p:spPr>
                  </p:pic>
                </p:oleObj>
              </mc:Fallback>
            </mc:AlternateContent>
          </a:graphicData>
        </a:graphic>
      </p:graphicFrame>
      <p:pic>
        <p:nvPicPr>
          <p:cNvPr id="4107" name="素材17-内燃机曲柄滑块的实物运动--10s_转.avi">
            <a:hlinkClick r:id="" action="ppaction://media"/>
          </p:cNvPr>
          <p:cNvPicPr>
            <a:picLocks noRot="1" noChangeAspect="1"/>
          </p:cNvPicPr>
          <p:nvPr>
            <a:videoFile r:link="rId7"/>
            <p:extLst>
              <p:ext uri="{DAA4B4D4-6D71-4841-9C94-3DE7FCFB9230}">
                <p14:media xmlns:p14="http://schemas.microsoft.com/office/powerpoint/2010/main" r:link="rId8"/>
              </p:ext>
            </p:extLst>
          </p:nvPr>
        </p:nvPicPr>
        <p:blipFill>
          <a:blip r:embed="rId9"/>
          <a:stretch>
            <a:fillRect/>
          </a:stretch>
        </p:blipFill>
        <p:spPr>
          <a:xfrm>
            <a:off x="2797175" y="4170363"/>
            <a:ext cx="3529013" cy="2093912"/>
          </a:xfrm>
          <a:prstGeom prst="rect">
            <a:avLst/>
          </a:prstGeom>
          <a:noFill/>
          <a:ln w="9525">
            <a:noFill/>
          </a:ln>
        </p:spPr>
      </p:pic>
      <p:pic>
        <p:nvPicPr>
          <p:cNvPr id="44040" name="图片 11272">
            <a:hlinkClick r:id="rId10"/>
          </p:cNvPr>
          <p:cNvPicPr>
            <a:picLocks noChangeAspect="1"/>
          </p:cNvPicPr>
          <p:nvPr/>
        </p:nvPicPr>
        <p:blipFill>
          <a:blip r:embed="rId11"/>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0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107"/>
                                        </p:tgtEl>
                                      </p:cBhvr>
                                    </p:cmd>
                                  </p:childTnLst>
                                </p:cTn>
                              </p:par>
                            </p:childTnLst>
                          </p:cTn>
                        </p:par>
                      </p:childTnLst>
                    </p:cTn>
                  </p:par>
                </p:childTnLst>
              </p:cTn>
              <p:nextCondLst>
                <p:cond evt="onClick" delay="0">
                  <p:tgtEl>
                    <p:spTgt spid="4107"/>
                  </p:tgtEl>
                </p:cond>
              </p:nextCondLst>
            </p:seq>
            <p:video>
              <p:cMediaNode>
                <p:cTn id="7" fill="hold" display="0">
                  <p:stCondLst>
                    <p:cond delay="indefinite"/>
                  </p:stCondLst>
                  <p:endCondLst>
                    <p:cond evt="onNext" delay="0">
                      <p:tgtEl>
                        <p:sldTgt/>
                      </p:tgtEl>
                    </p:cond>
                    <p:cond evt="onPrev" delay="0">
                      <p:tgtEl>
                        <p:sldTgt/>
                      </p:tgtEl>
                    </p:cond>
                  </p:endCondLst>
                </p:cTn>
                <p:tgtEl>
                  <p:spTgt spid="410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06" name="素材20-例题发动机曲柄滑块模型的运动--10s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5981700" y="111125"/>
            <a:ext cx="3013075" cy="2054225"/>
          </a:xfrm>
          <a:prstGeom prst="rect">
            <a:avLst/>
          </a:prstGeom>
          <a:noFill/>
          <a:ln w="9525">
            <a:noFill/>
          </a:ln>
        </p:spPr>
      </p:pic>
      <p:sp>
        <p:nvSpPr>
          <p:cNvPr id="13314" name="右弧形箭头 36866"/>
          <p:cNvSpPr/>
          <p:nvPr/>
        </p:nvSpPr>
        <p:spPr>
          <a:xfrm>
            <a:off x="6550025" y="503238"/>
            <a:ext cx="360363" cy="287337"/>
          </a:xfrm>
          <a:prstGeom prst="curvedLeftArrow">
            <a:avLst>
              <a:gd name="adj1" fmla="val 20000"/>
              <a:gd name="adj2" fmla="val 40000"/>
              <a:gd name="adj3" fmla="val 41717"/>
            </a:avLst>
          </a:prstGeom>
          <a:solidFill>
            <a:schemeClr val="accent1"/>
          </a:solidFill>
          <a:ln w="9525" cap="flat" cmpd="sng">
            <a:solidFill>
              <a:schemeClr val="tx1"/>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3315" name="矩形 36868"/>
          <p:cNvSpPr/>
          <p:nvPr/>
        </p:nvSpPr>
        <p:spPr>
          <a:xfrm>
            <a:off x="0" y="188913"/>
            <a:ext cx="5364163" cy="522287"/>
          </a:xfrm>
          <a:prstGeom prst="rect">
            <a:avLst/>
          </a:prstGeom>
          <a:noFill/>
          <a:ln w="9525">
            <a:noFill/>
          </a:ln>
        </p:spPr>
        <p:txBody>
          <a:bodyPr anchor="t" anchorCtr="0">
            <a:spAutoFit/>
          </a:bodyPr>
          <a:p>
            <a:pPr>
              <a:buClr>
                <a:srgbClr val="FF0000"/>
              </a:buClr>
              <a:buFont typeface="Wingdings" panose="05000000000000000000" pitchFamily="2" charset="2"/>
              <a:buChar char="n"/>
            </a:pPr>
            <a:r>
              <a:rPr lang="zh-CN" altLang="en-US" sz="2800" b="1" dirty="0">
                <a:latin typeface="Times New Roman" panose="02020603050405020304" pitchFamily="18" charset="0"/>
                <a:ea typeface="微软雅黑" panose="020B0503020204020204" pitchFamily="34" charset="-122"/>
              </a:rPr>
              <a:t>求某瞬时力与加速度问题</a:t>
            </a:r>
            <a:endParaRPr lang="en-US" altLang="zh-CN" b="1">
              <a:solidFill>
                <a:srgbClr val="FF0000"/>
              </a:solidFill>
              <a:latin typeface="Times New Roman" panose="02020603050405020304" pitchFamily="18" charset="0"/>
              <a:ea typeface="宋体" panose="02010600030101010101" pitchFamily="2" charset="-122"/>
            </a:endParaRPr>
          </a:p>
        </p:txBody>
      </p:sp>
      <p:sp>
        <p:nvSpPr>
          <p:cNvPr id="36870" name="文本框 36869"/>
          <p:cNvSpPr txBox="1"/>
          <p:nvPr/>
        </p:nvSpPr>
        <p:spPr>
          <a:xfrm>
            <a:off x="-36512" y="2349500"/>
            <a:ext cx="8424862" cy="519113"/>
          </a:xfrm>
          <a:prstGeom prst="rect">
            <a:avLst/>
          </a:prstGeom>
          <a:noFill/>
          <a:ln w="9525">
            <a:noFill/>
          </a:ln>
        </p:spPr>
        <p:txBody>
          <a:bodyPr anchor="t" anchorCtr="0">
            <a:spAutoFit/>
          </a:bodyPr>
          <a:p>
            <a:pPr>
              <a:buClr>
                <a:schemeClr val="tx1"/>
              </a:buClr>
              <a:buFont typeface="Wingdings" panose="05000000000000000000" pitchFamily="2" charset="2"/>
              <a:buChar char="l"/>
            </a:pPr>
            <a:r>
              <a:rPr lang="zh-CN" altLang="en-US" sz="2800" b="1" dirty="0">
                <a:latin typeface="Times New Roman" panose="02020603050405020304" pitchFamily="18" charset="0"/>
                <a:ea typeface="微软雅黑" panose="020B0503020204020204" pitchFamily="34" charset="-122"/>
              </a:rPr>
              <a:t>对整体应用动量矩定理，求导非常复杂，一般不用</a:t>
            </a:r>
            <a:endParaRPr lang="zh-CN" altLang="en-US" sz="2800" b="1" dirty="0">
              <a:latin typeface="Times New Roman" panose="02020603050405020304" pitchFamily="18" charset="0"/>
              <a:ea typeface="微软雅黑" panose="020B0503020204020204" pitchFamily="34" charset="-122"/>
            </a:endParaRPr>
          </a:p>
        </p:txBody>
      </p:sp>
      <p:sp>
        <p:nvSpPr>
          <p:cNvPr id="36873" name="文本框 36872"/>
          <p:cNvSpPr txBox="1"/>
          <p:nvPr/>
        </p:nvSpPr>
        <p:spPr>
          <a:xfrm>
            <a:off x="-107950" y="3790950"/>
            <a:ext cx="8639175" cy="946150"/>
          </a:xfrm>
          <a:prstGeom prst="rect">
            <a:avLst/>
          </a:prstGeom>
          <a:noFill/>
          <a:ln w="9525">
            <a:noFill/>
          </a:ln>
        </p:spPr>
        <p:txBody>
          <a:bodyPr anchor="t" anchorCtr="0">
            <a:spAutoFit/>
          </a:bodyPr>
          <a:p>
            <a:pPr>
              <a:buClr>
                <a:schemeClr val="tx1"/>
              </a:buClr>
              <a:buFont typeface="Wingdings" panose="05000000000000000000" pitchFamily="2" charset="2"/>
              <a:buChar char="l"/>
            </a:pPr>
            <a:r>
              <a:rPr lang="zh-CN" altLang="en-US" sz="2800" b="1" dirty="0">
                <a:latin typeface="Times New Roman" panose="02020603050405020304" pitchFamily="18" charset="0"/>
                <a:ea typeface="微软雅黑" panose="020B0503020204020204" pitchFamily="34" charset="-122"/>
              </a:rPr>
              <a:t>简约式动量矩定理只能对一个刚体特殊点取矩，对于多刚体，将引入</a:t>
            </a:r>
            <a:r>
              <a:rPr lang="zh-CN" altLang="en-US" sz="2800" b="1" dirty="0">
                <a:solidFill>
                  <a:srgbClr val="FF0000"/>
                </a:solidFill>
                <a:latin typeface="Times New Roman" panose="02020603050405020304" pitchFamily="18" charset="0"/>
                <a:ea typeface="微软雅黑" panose="020B0503020204020204" pitchFamily="34" charset="-122"/>
              </a:rPr>
              <a:t>刚体间不待求的作用力！</a:t>
            </a:r>
            <a:endParaRPr lang="zh-CN" altLang="en-US" sz="2800" b="1" dirty="0">
              <a:solidFill>
                <a:srgbClr val="FF0000"/>
              </a:solidFill>
              <a:latin typeface="Times New Roman" panose="02020603050405020304" pitchFamily="18" charset="0"/>
              <a:ea typeface="微软雅黑" panose="020B0503020204020204" pitchFamily="34" charset="-122"/>
            </a:endParaRPr>
          </a:p>
        </p:txBody>
      </p:sp>
      <p:sp>
        <p:nvSpPr>
          <p:cNvPr id="36874" name="矩形 36873"/>
          <p:cNvSpPr/>
          <p:nvPr/>
        </p:nvSpPr>
        <p:spPr>
          <a:xfrm>
            <a:off x="179388" y="2252663"/>
            <a:ext cx="309562" cy="457200"/>
          </a:xfrm>
          <a:prstGeom prst="rect">
            <a:avLst/>
          </a:prstGeom>
          <a:noFill/>
          <a:ln w="9525">
            <a:noFill/>
          </a:ln>
        </p:spPr>
        <p:txBody>
          <a:bodyPr wrap="none" anchor="t" anchorCtr="0">
            <a:spAutoFit/>
          </a:bodyPr>
          <a:p>
            <a:endParaRPr lang="zh-CN" altLang="en-US" b="1" dirty="0">
              <a:solidFill>
                <a:schemeClr val="accent2"/>
              </a:solidFill>
              <a:latin typeface="Times New Roman" panose="02020603050405020304" pitchFamily="18" charset="0"/>
              <a:ea typeface="宋体" panose="02010600030101010101" pitchFamily="2" charset="-122"/>
            </a:endParaRPr>
          </a:p>
        </p:txBody>
      </p:sp>
      <p:graphicFrame>
        <p:nvGraphicFramePr>
          <p:cNvPr id="36875" name="对象 36874"/>
          <p:cNvGraphicFramePr>
            <a:graphicFrameLocks noChangeAspect="1"/>
          </p:cNvGraphicFramePr>
          <p:nvPr/>
        </p:nvGraphicFramePr>
        <p:xfrm>
          <a:off x="0" y="2854325"/>
          <a:ext cx="2376488" cy="869950"/>
        </p:xfrm>
        <a:graphic>
          <a:graphicData uri="http://schemas.openxmlformats.org/presentationml/2006/ole">
            <mc:AlternateContent xmlns:mc="http://schemas.openxmlformats.org/markup-compatibility/2006">
              <mc:Choice xmlns:v="urn:schemas-microsoft-com:vml" Requires="v">
                <p:oleObj spid="_x0000_s3078" name="" r:id="rId4" imgW="1259840" imgH="419735" progId="Equation.3">
                  <p:embed/>
                </p:oleObj>
              </mc:Choice>
              <mc:Fallback>
                <p:oleObj name="" r:id="rId4" imgW="1259840" imgH="419735" progId="Equation.3">
                  <p:embed/>
                  <p:pic>
                    <p:nvPicPr>
                      <p:cNvPr id="0" name="图片 3077"/>
                      <p:cNvPicPr/>
                      <p:nvPr/>
                    </p:nvPicPr>
                    <p:blipFill>
                      <a:blip r:embed="rId5"/>
                      <a:stretch>
                        <a:fillRect/>
                      </a:stretch>
                    </p:blipFill>
                    <p:spPr>
                      <a:xfrm>
                        <a:off x="0" y="2854325"/>
                        <a:ext cx="2376488" cy="869950"/>
                      </a:xfrm>
                      <a:prstGeom prst="rect">
                        <a:avLst/>
                      </a:prstGeom>
                      <a:noFill/>
                      <a:ln w="38100">
                        <a:noFill/>
                        <a:miter/>
                      </a:ln>
                    </p:spPr>
                  </p:pic>
                </p:oleObj>
              </mc:Fallback>
            </mc:AlternateContent>
          </a:graphicData>
        </a:graphic>
      </p:graphicFrame>
      <p:graphicFrame>
        <p:nvGraphicFramePr>
          <p:cNvPr id="36876" name="对象 36875"/>
          <p:cNvGraphicFramePr>
            <a:graphicFrameLocks noChangeAspect="1"/>
          </p:cNvGraphicFramePr>
          <p:nvPr/>
        </p:nvGraphicFramePr>
        <p:xfrm>
          <a:off x="4646613" y="2782888"/>
          <a:ext cx="2232025" cy="1014412"/>
        </p:xfrm>
        <a:graphic>
          <a:graphicData uri="http://schemas.openxmlformats.org/presentationml/2006/ole">
            <mc:AlternateContent xmlns:mc="http://schemas.openxmlformats.org/markup-compatibility/2006">
              <mc:Choice xmlns:v="urn:schemas-microsoft-com:vml" Requires="v">
                <p:oleObj spid="_x0000_s3079" name="" r:id="rId6" imgW="1043305" imgH="432435" progId="Equation.3">
                  <p:embed/>
                </p:oleObj>
              </mc:Choice>
              <mc:Fallback>
                <p:oleObj name="" r:id="rId6" imgW="1043305" imgH="432435" progId="Equation.3">
                  <p:embed/>
                  <p:pic>
                    <p:nvPicPr>
                      <p:cNvPr id="0" name="图片 3078"/>
                      <p:cNvPicPr/>
                      <p:nvPr/>
                    </p:nvPicPr>
                    <p:blipFill>
                      <a:blip r:embed="rId7"/>
                      <a:stretch>
                        <a:fillRect/>
                      </a:stretch>
                    </p:blipFill>
                    <p:spPr>
                      <a:xfrm>
                        <a:off x="4646613" y="2782888"/>
                        <a:ext cx="2232025" cy="1014412"/>
                      </a:xfrm>
                      <a:prstGeom prst="rect">
                        <a:avLst/>
                      </a:prstGeom>
                      <a:noFill/>
                      <a:ln w="38100">
                        <a:noFill/>
                        <a:miter/>
                      </a:ln>
                    </p:spPr>
                  </p:pic>
                </p:oleObj>
              </mc:Fallback>
            </mc:AlternateContent>
          </a:graphicData>
        </a:graphic>
      </p:graphicFrame>
      <p:graphicFrame>
        <p:nvGraphicFramePr>
          <p:cNvPr id="36877" name="对象 36876"/>
          <p:cNvGraphicFramePr>
            <a:graphicFrameLocks noChangeAspect="1"/>
          </p:cNvGraphicFramePr>
          <p:nvPr/>
        </p:nvGraphicFramePr>
        <p:xfrm>
          <a:off x="0" y="4654550"/>
          <a:ext cx="3101975" cy="738188"/>
        </p:xfrm>
        <a:graphic>
          <a:graphicData uri="http://schemas.openxmlformats.org/presentationml/2006/ole">
            <mc:AlternateContent xmlns:mc="http://schemas.openxmlformats.org/markup-compatibility/2006">
              <mc:Choice xmlns:v="urn:schemas-microsoft-com:vml" Requires="v">
                <p:oleObj spid="_x0000_s3080" name="" r:id="rId8" imgW="1233805" imgH="266700" progId="Equation.3">
                  <p:embed/>
                </p:oleObj>
              </mc:Choice>
              <mc:Fallback>
                <p:oleObj name="" r:id="rId8" imgW="1233805" imgH="266700" progId="Equation.3">
                  <p:embed/>
                  <p:pic>
                    <p:nvPicPr>
                      <p:cNvPr id="0" name="图片 3079"/>
                      <p:cNvPicPr/>
                      <p:nvPr/>
                    </p:nvPicPr>
                    <p:blipFill>
                      <a:blip r:embed="rId9"/>
                      <a:stretch>
                        <a:fillRect/>
                      </a:stretch>
                    </p:blipFill>
                    <p:spPr>
                      <a:xfrm>
                        <a:off x="0" y="4654550"/>
                        <a:ext cx="3101975" cy="738188"/>
                      </a:xfrm>
                      <a:prstGeom prst="rect">
                        <a:avLst/>
                      </a:prstGeom>
                      <a:noFill/>
                      <a:ln w="38100">
                        <a:noFill/>
                        <a:miter/>
                      </a:ln>
                    </p:spPr>
                  </p:pic>
                </p:oleObj>
              </mc:Fallback>
            </mc:AlternateContent>
          </a:graphicData>
        </a:graphic>
      </p:graphicFrame>
      <p:sp>
        <p:nvSpPr>
          <p:cNvPr id="13322" name="文本框 36879"/>
          <p:cNvSpPr txBox="1"/>
          <p:nvPr/>
        </p:nvSpPr>
        <p:spPr>
          <a:xfrm>
            <a:off x="-107950" y="708025"/>
            <a:ext cx="1889125" cy="519113"/>
          </a:xfrm>
          <a:prstGeom prst="rect">
            <a:avLst/>
          </a:prstGeom>
          <a:noFill/>
          <a:ln w="9525">
            <a:noFill/>
          </a:ln>
        </p:spPr>
        <p:txBody>
          <a:bodyPr wrap="none" anchor="t" anchorCtr="0">
            <a:spAutoFit/>
          </a:bodyPr>
          <a:p>
            <a:pPr>
              <a:buClr>
                <a:srgbClr val="FF0000"/>
              </a:buClr>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分析方法</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36882" name="文本框 36881"/>
          <p:cNvSpPr txBox="1"/>
          <p:nvPr/>
        </p:nvSpPr>
        <p:spPr>
          <a:xfrm>
            <a:off x="-107950" y="1227138"/>
            <a:ext cx="4146550" cy="460375"/>
          </a:xfrm>
          <a:prstGeom prst="rect">
            <a:avLst/>
          </a:prstGeom>
          <a:noFill/>
          <a:ln w="9525">
            <a:noFill/>
          </a:ln>
        </p:spPr>
        <p:txBody>
          <a:bodyPr wrap="square" anchor="t" anchorCtr="0">
            <a:spAutoFit/>
          </a:bodyPr>
          <a:p>
            <a:pPr>
              <a:buClr>
                <a:schemeClr val="tx1"/>
              </a:buClr>
              <a:buFont typeface="Wingdings" panose="05000000000000000000" pitchFamily="2" charset="2"/>
              <a:buChar char="l"/>
            </a:pPr>
            <a:r>
              <a:rPr lang="zh-CN" altLang="en-US" b="1" dirty="0">
                <a:solidFill>
                  <a:srgbClr val="FF0000"/>
                </a:solidFill>
                <a:latin typeface="Times New Roman" panose="02020603050405020304" pitchFamily="18" charset="0"/>
                <a:ea typeface="微软雅黑" panose="020B0503020204020204" pitchFamily="34" charset="-122"/>
              </a:rPr>
              <a:t>分析思路简单</a:t>
            </a:r>
            <a:endParaRPr lang="zh-CN" altLang="en-US" b="1" dirty="0">
              <a:latin typeface="Times New Roman" panose="02020603050405020304" pitchFamily="18" charset="0"/>
              <a:ea typeface="微软雅黑" panose="020B0503020204020204" pitchFamily="34" charset="-122"/>
            </a:endParaRPr>
          </a:p>
        </p:txBody>
      </p:sp>
      <p:sp>
        <p:nvSpPr>
          <p:cNvPr id="29713" name="文本框 36882"/>
          <p:cNvSpPr txBox="1"/>
          <p:nvPr/>
        </p:nvSpPr>
        <p:spPr>
          <a:xfrm>
            <a:off x="-107950" y="1917700"/>
            <a:ext cx="2124075" cy="519113"/>
          </a:xfrm>
          <a:prstGeom prst="rect">
            <a:avLst/>
          </a:prstGeom>
          <a:noFill/>
          <a:ln w="9525">
            <a:noFill/>
          </a:ln>
        </p:spPr>
        <p:txBody>
          <a:bodyPr anchor="t" anchorCtr="0">
            <a:spAutoFit/>
          </a:bodyPr>
          <a:p>
            <a:pPr>
              <a:buClr>
                <a:srgbClr val="FF0000"/>
              </a:buClr>
              <a:buFont typeface="Wingdings" panose="05000000000000000000" pitchFamily="2" charset="2"/>
              <a:buChar char="Ø"/>
            </a:pPr>
            <a:r>
              <a:rPr lang="zh-CN" altLang="en-US" sz="2800" b="1" dirty="0">
                <a:solidFill>
                  <a:srgbClr val="FF0000"/>
                </a:solidFill>
                <a:latin typeface="Times New Roman" panose="02020603050405020304" pitchFamily="18" charset="0"/>
                <a:ea typeface="微软雅黑" panose="020B0503020204020204" pitchFamily="34" charset="-122"/>
              </a:rPr>
              <a:t>缺点</a:t>
            </a:r>
            <a:endParaRPr lang="zh-CN" altLang="en-US" sz="2800" b="1" dirty="0">
              <a:solidFill>
                <a:srgbClr val="FF0000"/>
              </a:solidFill>
              <a:latin typeface="Times New Roman" panose="02020603050405020304" pitchFamily="18" charset="0"/>
              <a:ea typeface="微软雅黑" panose="020B0503020204020204" pitchFamily="34" charset="-122"/>
            </a:endParaRPr>
          </a:p>
        </p:txBody>
      </p:sp>
      <p:sp>
        <p:nvSpPr>
          <p:cNvPr id="13325" name="文本框 36867"/>
          <p:cNvSpPr txBox="1"/>
          <p:nvPr/>
        </p:nvSpPr>
        <p:spPr>
          <a:xfrm>
            <a:off x="6853238" y="533400"/>
            <a:ext cx="573087" cy="454025"/>
          </a:xfrm>
          <a:prstGeom prst="rect">
            <a:avLst/>
          </a:prstGeom>
          <a:noFill/>
          <a:ln w="9525">
            <a:noFill/>
          </a:ln>
        </p:spPr>
        <p:txBody>
          <a:bodyPr wrap="none" anchor="t" anchorCtr="0">
            <a:spAutoFit/>
          </a:bodyPr>
          <a:p>
            <a:r>
              <a:rPr lang="zh-CN" altLang="en-US" b="1" u="sng" dirty="0">
                <a:solidFill>
                  <a:srgbClr val="FF0000"/>
                </a:solidFill>
                <a:latin typeface="Times New Roman" panose="02020603050405020304" pitchFamily="18" charset="0"/>
                <a:ea typeface="宋体" panose="02010600030101010101" pitchFamily="2" charset="-122"/>
              </a:rPr>
              <a:t>M</a:t>
            </a:r>
            <a:r>
              <a:rPr lang="zh-CN" altLang="en-US" b="1" u="sng" baseline="-25000" dirty="0">
                <a:solidFill>
                  <a:srgbClr val="FF0000"/>
                </a:solidFill>
                <a:latin typeface="Times New Roman" panose="02020603050405020304" pitchFamily="18" charset="0"/>
                <a:ea typeface="宋体" panose="02010600030101010101" pitchFamily="2" charset="-122"/>
              </a:rPr>
              <a:t>1</a:t>
            </a:r>
            <a:endParaRPr lang="zh-CN" altLang="en-US" b="1" u="sng" baseline="-25000" dirty="0">
              <a:solidFill>
                <a:srgbClr val="FF0000"/>
              </a:solidFill>
              <a:latin typeface="Times New Roman" panose="02020603050405020304" pitchFamily="18" charset="0"/>
              <a:ea typeface="宋体" panose="02010600030101010101" pitchFamily="2" charset="-122"/>
            </a:endParaRPr>
          </a:p>
        </p:txBody>
      </p:sp>
      <p:sp>
        <p:nvSpPr>
          <p:cNvPr id="3" name="矩形 36885"/>
          <p:cNvSpPr/>
          <p:nvPr/>
        </p:nvSpPr>
        <p:spPr>
          <a:xfrm>
            <a:off x="-107950" y="5586413"/>
            <a:ext cx="8137525" cy="522287"/>
          </a:xfrm>
          <a:prstGeom prst="rect">
            <a:avLst/>
          </a:prstGeom>
          <a:noFill/>
          <a:ln w="9525">
            <a:noFill/>
          </a:ln>
        </p:spPr>
        <p:txBody>
          <a:bodyPr anchor="t" anchorCtr="0">
            <a:spAutoFit/>
          </a:bodyPr>
          <a:p>
            <a:pPr>
              <a:buClr>
                <a:schemeClr val="tx1"/>
              </a:buClr>
            </a:pPr>
            <a:r>
              <a:rPr lang="en-US" altLang="zh-CN" sz="2800" b="1">
                <a:solidFill>
                  <a:srgbClr val="FF0000"/>
                </a:solidFill>
                <a:latin typeface="Times New Roman" panose="02020603050405020304" pitchFamily="18" charset="0"/>
                <a:ea typeface="微软雅黑" panose="020B0503020204020204" pitchFamily="34" charset="-122"/>
              </a:rPr>
              <a:t>【</a:t>
            </a:r>
            <a:r>
              <a:rPr lang="zh-CN" altLang="zh-CN" sz="2800" b="1">
                <a:solidFill>
                  <a:srgbClr val="FF0000"/>
                </a:solidFill>
                <a:latin typeface="Times New Roman" panose="02020603050405020304" pitchFamily="18" charset="0"/>
                <a:ea typeface="微软雅黑" panose="020B0503020204020204" pitchFamily="34" charset="-122"/>
              </a:rPr>
              <a:t>需求</a:t>
            </a:r>
            <a:r>
              <a:rPr lang="en-US" altLang="zh-CN" sz="2800" b="1">
                <a:solidFill>
                  <a:srgbClr val="FF0000"/>
                </a:solidFill>
                <a:latin typeface="Times New Roman" panose="02020603050405020304" pitchFamily="18" charset="0"/>
                <a:ea typeface="微软雅黑" panose="020B0503020204020204" pitchFamily="34" charset="-122"/>
              </a:rPr>
              <a:t>1】</a:t>
            </a:r>
            <a:r>
              <a:rPr lang="zh-CN" altLang="en-US" sz="2800" b="1" dirty="0">
                <a:solidFill>
                  <a:srgbClr val="FF0000"/>
                </a:solidFill>
                <a:latin typeface="Times New Roman" panose="02020603050405020304" pitchFamily="18" charset="0"/>
                <a:ea typeface="微软雅黑" panose="020B0503020204020204" pitchFamily="34" charset="-122"/>
              </a:rPr>
              <a:t>如何不引入不待求的作用力？</a:t>
            </a:r>
            <a:endParaRPr lang="zh-CN" altLang="en-US" sz="2800" b="1" dirty="0">
              <a:solidFill>
                <a:srgbClr val="FF0000"/>
              </a:solidFill>
              <a:latin typeface="Times New Roman" panose="02020603050405020304" pitchFamily="18" charset="0"/>
              <a:ea typeface="微软雅黑" panose="020B0503020204020204" pitchFamily="34" charset="-122"/>
            </a:endParaRPr>
          </a:p>
        </p:txBody>
      </p:sp>
      <p:pic>
        <p:nvPicPr>
          <p:cNvPr id="13327" name="图片 11272">
            <a:hlinkClick r:id="rId10"/>
          </p:cNvPr>
          <p:cNvPicPr>
            <a:picLocks noChangeAspect="1"/>
          </p:cNvPicPr>
          <p:nvPr/>
        </p:nvPicPr>
        <p:blipFill>
          <a:blip r:embed="rId11"/>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82"/>
                                        </p:tgtEl>
                                        <p:attrNameLst>
                                          <p:attrName>style.visibility</p:attrName>
                                        </p:attrNameLst>
                                      </p:cBhvr>
                                      <p:to>
                                        <p:strVal val="visible"/>
                                      </p:to>
                                    </p:set>
                                    <p:animEffect transition="in" filter="blinds(horizontal)">
                                      <p:cBhvr>
                                        <p:cTn id="7" dur="500"/>
                                        <p:tgtEl>
                                          <p:spTgt spid="3688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9713"/>
                                        </p:tgtEl>
                                        <p:attrNameLst>
                                          <p:attrName>style.visibility</p:attrName>
                                        </p:attrNameLst>
                                      </p:cBhvr>
                                      <p:to>
                                        <p:strVal val="visible"/>
                                      </p:to>
                                    </p:set>
                                    <p:animEffect transition="in" filter="checkerboard(across)">
                                      <p:cBhvr>
                                        <p:cTn id="12" dur="500"/>
                                        <p:tgtEl>
                                          <p:spTgt spid="297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74"/>
                                        </p:tgtEl>
                                        <p:attrNameLst>
                                          <p:attrName>style.visibility</p:attrName>
                                        </p:attrNameLst>
                                      </p:cBhvr>
                                      <p:to>
                                        <p:strVal val="visible"/>
                                      </p:to>
                                    </p:set>
                                    <p:animEffect transition="in" filter="blinds(horizontal)">
                                      <p:cBhvr>
                                        <p:cTn id="17" dur="500"/>
                                        <p:tgtEl>
                                          <p:spTgt spid="3687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870"/>
                                        </p:tgtEl>
                                        <p:attrNameLst>
                                          <p:attrName>style.visibility</p:attrName>
                                        </p:attrNameLst>
                                      </p:cBhvr>
                                      <p:to>
                                        <p:strVal val="visible"/>
                                      </p:to>
                                    </p:set>
                                    <p:animEffect transition="in" filter="blinds(horizontal)">
                                      <p:cBhvr>
                                        <p:cTn id="22" dur="500"/>
                                        <p:tgtEl>
                                          <p:spTgt spid="368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6875"/>
                                        </p:tgtEl>
                                        <p:attrNameLst>
                                          <p:attrName>style.visibility</p:attrName>
                                        </p:attrNameLst>
                                      </p:cBhvr>
                                      <p:to>
                                        <p:strVal val="visible"/>
                                      </p:to>
                                    </p:set>
                                    <p:animEffect transition="in" filter="blinds(horizontal)">
                                      <p:cBhvr>
                                        <p:cTn id="27" dur="500"/>
                                        <p:tgtEl>
                                          <p:spTgt spid="36875"/>
                                        </p:tgtEl>
                                      </p:cBhvr>
                                    </p:animEffect>
                                  </p:childTnLst>
                                </p:cTn>
                              </p:par>
                              <p:par>
                                <p:cTn id="28" presetID="3" presetClass="entr" presetSubtype="10" fill="hold" nodeType="withEffect">
                                  <p:stCondLst>
                                    <p:cond delay="0"/>
                                  </p:stCondLst>
                                  <p:childTnLst>
                                    <p:set>
                                      <p:cBhvr>
                                        <p:cTn id="29" dur="1" fill="hold">
                                          <p:stCondLst>
                                            <p:cond delay="0"/>
                                          </p:stCondLst>
                                        </p:cTn>
                                        <p:tgtEl>
                                          <p:spTgt spid="36876"/>
                                        </p:tgtEl>
                                        <p:attrNameLst>
                                          <p:attrName>style.visibility</p:attrName>
                                        </p:attrNameLst>
                                      </p:cBhvr>
                                      <p:to>
                                        <p:strVal val="visible"/>
                                      </p:to>
                                    </p:set>
                                    <p:animEffect transition="in" filter="blinds(horizontal)">
                                      <p:cBhvr>
                                        <p:cTn id="30" dur="500"/>
                                        <p:tgtEl>
                                          <p:spTgt spid="3687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6873"/>
                                        </p:tgtEl>
                                        <p:attrNameLst>
                                          <p:attrName>style.visibility</p:attrName>
                                        </p:attrNameLst>
                                      </p:cBhvr>
                                      <p:to>
                                        <p:strVal val="visible"/>
                                      </p:to>
                                    </p:set>
                                    <p:animEffect transition="in" filter="blinds(horizontal)">
                                      <p:cBhvr>
                                        <p:cTn id="35" dur="500"/>
                                        <p:tgtEl>
                                          <p:spTgt spid="3687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6877"/>
                                        </p:tgtEl>
                                        <p:attrNameLst>
                                          <p:attrName>style.visibility</p:attrName>
                                        </p:attrNameLst>
                                      </p:cBhvr>
                                      <p:to>
                                        <p:strVal val="visible"/>
                                      </p:to>
                                    </p:set>
                                    <p:animEffect transition="in" filter="blinds(horizontal)">
                                      <p:cBhvr>
                                        <p:cTn id="40" dur="500"/>
                                        <p:tgtEl>
                                          <p:spTgt spid="36877"/>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checkerboard(across)">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6" restart="whenNotActive" fill="hold" evtFilter="cancelBubble" nodeType="interactiveSeq">
                <p:stCondLst>
                  <p:cond evt="onClick" delay="0">
                    <p:tgtEl>
                      <p:spTgt spid="4106"/>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4106"/>
                                        </p:tgtEl>
                                      </p:cBhvr>
                                    </p:cmd>
                                  </p:childTnLst>
                                </p:cTn>
                              </p:par>
                            </p:childTnLst>
                          </p:cTn>
                        </p:par>
                      </p:childTnLst>
                    </p:cTn>
                  </p:par>
                </p:childTnLst>
              </p:cTn>
              <p:nextCondLst>
                <p:cond evt="onClick" delay="0">
                  <p:tgtEl>
                    <p:spTgt spid="4106"/>
                  </p:tgtEl>
                </p:cond>
              </p:nextCondLst>
            </p:seq>
            <p:video>
              <p:cMediaNode>
                <p:cTn id="51" fill="hold" display="0">
                  <p:stCondLst>
                    <p:cond delay="indefinite"/>
                  </p:stCondLst>
                  <p:endCondLst>
                    <p:cond evt="onNext" delay="0">
                      <p:tgtEl>
                        <p:sldTgt/>
                      </p:tgtEl>
                    </p:cond>
                    <p:cond evt="onPrev" delay="0">
                      <p:tgtEl>
                        <p:sldTgt/>
                      </p:tgtEl>
                    </p:cond>
                  </p:endCondLst>
                </p:cTn>
                <p:tgtEl>
                  <p:spTgt spid="4106"/>
                </p:tgtEl>
              </p:cMediaNode>
            </p:video>
          </p:childTnLst>
        </p:cTn>
      </p:par>
    </p:tnLst>
    <p:bldLst>
      <p:bldP spid="36870" grpId="0"/>
      <p:bldP spid="36873" grpId="0"/>
      <p:bldP spid="36874" grpId="0"/>
      <p:bldP spid="36882" grpId="0" bldLvl="0"/>
      <p:bldP spid="29713"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133122"/>
          <p:cNvSpPr txBox="1"/>
          <p:nvPr/>
        </p:nvSpPr>
        <p:spPr>
          <a:xfrm>
            <a:off x="0" y="279400"/>
            <a:ext cx="8867775" cy="1998663"/>
          </a:xfrm>
          <a:prstGeom prst="rect">
            <a:avLst/>
          </a:prstGeom>
          <a:noFill/>
          <a:ln w="9525">
            <a:noFill/>
          </a:ln>
        </p:spPr>
        <p:txBody>
          <a:bodyPr wrap="square" anchor="t" anchorCtr="0">
            <a:spAutoFit/>
          </a:bodyPr>
          <a:p>
            <a:r>
              <a:rPr lang="en-US" altLang="zh-CN" sz="2000" b="1">
                <a:latin typeface="Times New Roman" panose="02020603050405020304" pitchFamily="18" charset="0"/>
                <a:ea typeface="宋体" panose="02010600030101010101" pitchFamily="2" charset="-122"/>
              </a:rPr>
              <a:t>[</a:t>
            </a:r>
            <a:r>
              <a:rPr lang="zh-CN" altLang="en-US" sz="2000" b="1" dirty="0">
                <a:solidFill>
                  <a:srgbClr val="FF0000"/>
                </a:solidFill>
                <a:latin typeface="华文琥珀" charset="-122"/>
                <a:ea typeface="华文琥珀" charset="-122"/>
              </a:rPr>
              <a:t>例</a:t>
            </a:r>
            <a:r>
              <a:rPr lang="en-US" altLang="zh-CN" sz="2000" b="1">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在图示铅垂面内，均质曲炳上作用一常力偶矩</a:t>
            </a:r>
            <a:r>
              <a:rPr lang="en-US" altLang="zh-CN" sz="2000" b="1" i="1">
                <a:latin typeface="Times New Roman" panose="02020603050405020304" pitchFamily="18" charset="0"/>
                <a:ea typeface="宋体" panose="02010600030101010101" pitchFamily="2" charset="-122"/>
              </a:rPr>
              <a:t>M</a:t>
            </a:r>
            <a:r>
              <a:rPr lang="en-US" altLang="zh-CN" sz="2000" b="1">
                <a:latin typeface="Times New Roman" panose="02020603050405020304" pitchFamily="18" charset="0"/>
                <a:ea typeface="宋体" panose="02010600030101010101" pitchFamily="2" charset="-122"/>
              </a:rPr>
              <a:t>1, </a:t>
            </a:r>
            <a:r>
              <a:rPr lang="zh-CN" altLang="en-US" sz="2000" b="1" dirty="0">
                <a:latin typeface="Times New Roman" panose="02020603050405020304" pitchFamily="18" charset="0"/>
                <a:ea typeface="宋体" panose="02010600030101010101" pitchFamily="2" charset="-122"/>
              </a:rPr>
              <a:t>使杆以变角速度逆时针转动，并通过不计质量的连杆带动半径均为</a:t>
            </a:r>
            <a:r>
              <a:rPr lang="en-US" altLang="zh-CN" sz="2000" b="1" dirty="0">
                <a:latin typeface="Times New Roman" panose="02020603050405020304" pitchFamily="18" charset="0"/>
                <a:ea typeface="宋体" panose="02010600030101010101" pitchFamily="2" charset="-122"/>
              </a:rPr>
              <a:t>R</a:t>
            </a:r>
            <a:r>
              <a:rPr lang="zh-CN" altLang="en-US" sz="2000" b="1" dirty="0">
                <a:latin typeface="Times New Roman" panose="02020603050405020304" pitchFamily="18" charset="0"/>
                <a:ea typeface="宋体" panose="02010600030101010101" pitchFamily="2" charset="-122"/>
              </a:rPr>
              <a:t>的圆盘</a:t>
            </a:r>
            <a:r>
              <a:rPr lang="en-US" altLang="zh-CN" sz="2000" b="1" dirty="0">
                <a:latin typeface="Times New Roman" panose="02020603050405020304" pitchFamily="18" charset="0"/>
                <a:ea typeface="宋体" panose="02010600030101010101" pitchFamily="2" charset="-122"/>
              </a:rPr>
              <a:t>B</a:t>
            </a:r>
            <a:r>
              <a:rPr lang="zh-CN" altLang="en-US" sz="2000" b="1" dirty="0">
                <a:latin typeface="Times New Roman" panose="02020603050405020304" pitchFamily="18" charset="0"/>
                <a:ea typeface="宋体" panose="02010600030101010101" pitchFamily="2" charset="-122"/>
              </a:rPr>
              <a:t>和 </a:t>
            </a:r>
            <a:r>
              <a:rPr lang="en-US" altLang="zh-CN" sz="2000" b="1" i="1">
                <a:latin typeface="Times New Roman" panose="02020603050405020304" pitchFamily="18" charset="0"/>
                <a:ea typeface="宋体" panose="02010600030101010101" pitchFamily="2" charset="-122"/>
              </a:rPr>
              <a:t>C</a:t>
            </a:r>
            <a:r>
              <a:rPr lang="zh-CN" altLang="en-US" sz="2000" b="1" dirty="0">
                <a:latin typeface="Times New Roman" panose="02020603050405020304" pitchFamily="18" charset="0"/>
                <a:ea typeface="宋体" panose="02010600030101010101" pitchFamily="2" charset="-122"/>
              </a:rPr>
              <a:t>在</a:t>
            </a:r>
            <a:r>
              <a:rPr lang="zh-CN" altLang="en-US" sz="2000" b="1" dirty="0">
                <a:solidFill>
                  <a:srgbClr val="FF0000"/>
                </a:solidFill>
                <a:latin typeface="Times New Roman" panose="02020603050405020304" pitchFamily="18" charset="0"/>
                <a:ea typeface="宋体" panose="02010600030101010101" pitchFamily="2" charset="-122"/>
              </a:rPr>
              <a:t>粗糙水平地面上作纯滚动</a:t>
            </a:r>
            <a:r>
              <a:rPr lang="zh-CN" altLang="en-US" sz="2000" b="1" dirty="0">
                <a:latin typeface="Times New Roman" panose="02020603050405020304" pitchFamily="18" charset="0"/>
                <a:ea typeface="宋体" panose="02010600030101010101" pitchFamily="2" charset="-122"/>
              </a:rPr>
              <a:t>。曲炳和连杆</a:t>
            </a:r>
            <a:r>
              <a:rPr lang="en-US" altLang="zh-CN" sz="2000" b="1" i="1">
                <a:latin typeface="Times New Roman" panose="02020603050405020304" pitchFamily="18" charset="0"/>
                <a:ea typeface="宋体" panose="02010600030101010101" pitchFamily="2" charset="-122"/>
              </a:rPr>
              <a:t>BC</a:t>
            </a:r>
            <a:r>
              <a:rPr lang="zh-CN" altLang="en-US" sz="2000" b="1" dirty="0">
                <a:latin typeface="Times New Roman" panose="02020603050405020304" pitchFamily="18" charset="0"/>
                <a:ea typeface="宋体" panose="02010600030101010101" pitchFamily="2" charset="-122"/>
              </a:rPr>
              <a:t>的质量均</a:t>
            </a:r>
            <a:r>
              <a:rPr lang="en-US" altLang="zh-CN" sz="2000" b="1">
                <a:latin typeface="Times New Roman" panose="02020603050405020304" pitchFamily="18" charset="0"/>
                <a:ea typeface="宋体" panose="02010600030101010101" pitchFamily="2" charset="-122"/>
              </a:rPr>
              <a:t>m</a:t>
            </a:r>
            <a:r>
              <a:rPr lang="zh-CN" altLang="en-US" sz="2000" b="1" dirty="0">
                <a:latin typeface="Times New Roman" panose="02020603050405020304" pitchFamily="18" charset="0"/>
                <a:ea typeface="宋体" panose="02010600030101010101" pitchFamily="2" charset="-122"/>
              </a:rPr>
              <a:t>，均质圆盘</a:t>
            </a:r>
            <a:r>
              <a:rPr lang="en-US" altLang="zh-CN" sz="2000" b="1" dirty="0">
                <a:latin typeface="Times New Roman" panose="02020603050405020304" pitchFamily="18" charset="0"/>
                <a:ea typeface="宋体" panose="02010600030101010101" pitchFamily="2" charset="-122"/>
              </a:rPr>
              <a:t>B</a:t>
            </a:r>
            <a:r>
              <a:rPr lang="zh-CN" altLang="en-US" sz="2000" b="1" dirty="0">
                <a:latin typeface="Times New Roman" panose="02020603050405020304" pitchFamily="18" charset="0"/>
                <a:ea typeface="宋体" panose="02010600030101010101" pitchFamily="2" charset="-122"/>
              </a:rPr>
              <a:t>和均质圆盘 </a:t>
            </a:r>
            <a:r>
              <a:rPr lang="en-US" altLang="zh-CN" sz="2000" b="1" i="1">
                <a:latin typeface="Times New Roman" panose="02020603050405020304" pitchFamily="18" charset="0"/>
                <a:ea typeface="宋体" panose="02010600030101010101" pitchFamily="2" charset="-122"/>
              </a:rPr>
              <a:t>C</a:t>
            </a:r>
            <a:r>
              <a:rPr lang="zh-CN" altLang="en-US" sz="2000" b="1" dirty="0">
                <a:latin typeface="Times New Roman" panose="02020603050405020304" pitchFamily="18" charset="0"/>
                <a:ea typeface="宋体" panose="02010600030101010101" pitchFamily="2" charset="-122"/>
              </a:rPr>
              <a:t>的质量分别为</a:t>
            </a:r>
            <a:r>
              <a:rPr lang="en-US" altLang="zh-CN" sz="2000" b="1">
                <a:latin typeface="Times New Roman" panose="02020603050405020304" pitchFamily="18" charset="0"/>
                <a:ea typeface="宋体" panose="02010600030101010101" pitchFamily="2" charset="-122"/>
              </a:rPr>
              <a:t>m</a:t>
            </a:r>
            <a:r>
              <a:rPr lang="zh-CN" altLang="en-US" sz="2000" b="1" dirty="0">
                <a:latin typeface="Times New Roman" panose="02020603050405020304" pitchFamily="18" charset="0"/>
                <a:ea typeface="宋体" panose="02010600030101010101" pitchFamily="2" charset="-122"/>
              </a:rPr>
              <a:t>和</a:t>
            </a:r>
            <a:r>
              <a:rPr lang="en-US" altLang="zh-CN" sz="2000" b="1">
                <a:latin typeface="Times New Roman" panose="02020603050405020304" pitchFamily="18" charset="0"/>
                <a:ea typeface="宋体" panose="02010600030101010101" pitchFamily="2" charset="-122"/>
              </a:rPr>
              <a:t>2m</a:t>
            </a:r>
            <a:r>
              <a:rPr lang="zh-CN" altLang="en-US" sz="2000" b="1" dirty="0">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OA=2r ,AB=4r </a:t>
            </a:r>
            <a:r>
              <a:rPr lang="zh-CN" altLang="en-US" sz="2000" b="1" dirty="0">
                <a:latin typeface="Times New Roman" panose="02020603050405020304" pitchFamily="18" charset="0"/>
                <a:ea typeface="宋体" panose="02010600030101010101" pitchFamily="2" charset="-122"/>
              </a:rPr>
              <a:t>。 </a:t>
            </a:r>
            <a:r>
              <a:rPr lang="zh-CN" altLang="en-US" sz="2000" b="1" dirty="0">
                <a:solidFill>
                  <a:srgbClr val="FF0000"/>
                </a:solidFill>
                <a:latin typeface="Times New Roman" panose="02020603050405020304" pitchFamily="18" charset="0"/>
                <a:ea typeface="宋体" panose="02010600030101010101" pitchFamily="2" charset="-122"/>
              </a:rPr>
              <a:t>不计</a:t>
            </a:r>
            <a:r>
              <a:rPr lang="zh-CN" altLang="en-US" sz="2000" b="1" dirty="0">
                <a:latin typeface="Times New Roman" panose="02020603050405020304" pitchFamily="18" charset="0"/>
                <a:ea typeface="宋体" panose="02010600030101010101" pitchFamily="2" charset="-122"/>
              </a:rPr>
              <a:t>地面对圆盘的滚动摩擦，但需考虑静滑动摩擦力。在图示位置时，                         。求当</a:t>
            </a:r>
            <a:r>
              <a:rPr lang="en-US" altLang="zh-CN" sz="2000" b="1" i="1">
                <a:latin typeface="Times New Roman" panose="02020603050405020304" pitchFamily="18" charset="0"/>
                <a:ea typeface="宋体" panose="02010600030101010101" pitchFamily="2" charset="-122"/>
              </a:rPr>
              <a:t>OA</a:t>
            </a:r>
            <a:r>
              <a:rPr lang="zh-CN" altLang="en-US" sz="2000" b="1" dirty="0">
                <a:latin typeface="Times New Roman" panose="02020603050405020304" pitchFamily="18" charset="0"/>
                <a:ea typeface="宋体" panose="02010600030101010101" pitchFamily="2" charset="-122"/>
              </a:rPr>
              <a:t>杆转到水平位置   </a:t>
            </a:r>
            <a:r>
              <a:rPr lang="en-US" altLang="zh-CN" sz="2000" b="1">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               ）时，</a:t>
            </a:r>
            <a:r>
              <a:rPr lang="en-US" altLang="zh-CN" sz="2000" b="1" dirty="0">
                <a:latin typeface="Times New Roman" panose="02020603050405020304" pitchFamily="18" charset="0"/>
                <a:ea typeface="宋体" panose="02010600030101010101" pitchFamily="2" charset="-122"/>
              </a:rPr>
              <a:t>OA</a:t>
            </a:r>
            <a:r>
              <a:rPr lang="zh-CN" altLang="en-US" sz="2000" b="1" dirty="0">
                <a:latin typeface="Times New Roman" panose="02020603050405020304" pitchFamily="18" charset="0"/>
                <a:ea typeface="宋体" panose="02010600030101010101" pitchFamily="2" charset="-122"/>
              </a:rPr>
              <a:t>的角速度。</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pic>
        <p:nvPicPr>
          <p:cNvPr id="46082" name="图片 133128"/>
          <p:cNvPicPr>
            <a:picLocks noChangeAspect="1"/>
          </p:cNvPicPr>
          <p:nvPr/>
        </p:nvPicPr>
        <p:blipFill>
          <a:blip r:embed="rId1"/>
          <a:stretch>
            <a:fillRect/>
          </a:stretch>
        </p:blipFill>
        <p:spPr>
          <a:xfrm>
            <a:off x="2530475" y="2586038"/>
            <a:ext cx="4083050" cy="1697037"/>
          </a:xfrm>
          <a:prstGeom prst="rect">
            <a:avLst/>
          </a:prstGeom>
          <a:noFill/>
          <a:ln w="9525">
            <a:noFill/>
          </a:ln>
        </p:spPr>
      </p:pic>
      <p:sp>
        <p:nvSpPr>
          <p:cNvPr id="46083" name="矩形 133129"/>
          <p:cNvSpPr/>
          <p:nvPr/>
        </p:nvSpPr>
        <p:spPr>
          <a:xfrm>
            <a:off x="0" y="3132138"/>
            <a:ext cx="9144000" cy="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46084" name="矩形 133130"/>
          <p:cNvSpPr/>
          <p:nvPr/>
        </p:nvSpPr>
        <p:spPr>
          <a:xfrm>
            <a:off x="252413" y="3122613"/>
            <a:ext cx="9144000" cy="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46085" name="矩形 133131"/>
          <p:cNvSpPr/>
          <p:nvPr/>
        </p:nvSpPr>
        <p:spPr>
          <a:xfrm>
            <a:off x="0" y="3098800"/>
            <a:ext cx="9144000" cy="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graphicFrame>
        <p:nvGraphicFramePr>
          <p:cNvPr id="46086" name="对象 133132"/>
          <p:cNvGraphicFramePr/>
          <p:nvPr/>
        </p:nvGraphicFramePr>
        <p:xfrm>
          <a:off x="2393950" y="1487488"/>
          <a:ext cx="792163" cy="365125"/>
        </p:xfrm>
        <a:graphic>
          <a:graphicData uri="http://schemas.openxmlformats.org/presentationml/2006/ole">
            <mc:AlternateContent xmlns:mc="http://schemas.openxmlformats.org/markup-compatibility/2006">
              <mc:Choice xmlns:v="urn:schemas-microsoft-com:vml" Requires="v">
                <p:oleObj spid="_x0000_s3244" name="" r:id="rId2" imgW="495300" imgH="228600" progId="Equation.3">
                  <p:embed/>
                </p:oleObj>
              </mc:Choice>
              <mc:Fallback>
                <p:oleObj name="" r:id="rId2" imgW="495300" imgH="228600" progId="Equation.3">
                  <p:embed/>
                  <p:pic>
                    <p:nvPicPr>
                      <p:cNvPr id="0" name="图片 3243"/>
                      <p:cNvPicPr/>
                      <p:nvPr/>
                    </p:nvPicPr>
                    <p:blipFill>
                      <a:blip r:embed="rId3"/>
                      <a:stretch>
                        <a:fillRect/>
                      </a:stretch>
                    </p:blipFill>
                    <p:spPr>
                      <a:xfrm>
                        <a:off x="2393950" y="1487488"/>
                        <a:ext cx="792163" cy="365125"/>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46087" name="对象 133134"/>
          <p:cNvGraphicFramePr/>
          <p:nvPr/>
        </p:nvGraphicFramePr>
        <p:xfrm>
          <a:off x="3405188" y="1471613"/>
          <a:ext cx="720725" cy="368300"/>
        </p:xfrm>
        <a:graphic>
          <a:graphicData uri="http://schemas.openxmlformats.org/presentationml/2006/ole">
            <mc:AlternateContent xmlns:mc="http://schemas.openxmlformats.org/markup-compatibility/2006">
              <mc:Choice xmlns:v="urn:schemas-microsoft-com:vml" Requires="v">
                <p:oleObj spid="_x0000_s3245" name="" r:id="rId4" imgW="444500" imgH="228600" progId="Equation.3">
                  <p:embed/>
                </p:oleObj>
              </mc:Choice>
              <mc:Fallback>
                <p:oleObj name="" r:id="rId4" imgW="444500" imgH="228600" progId="Equation.3">
                  <p:embed/>
                  <p:pic>
                    <p:nvPicPr>
                      <p:cNvPr id="0" name="图片 3244"/>
                      <p:cNvPicPr/>
                      <p:nvPr/>
                    </p:nvPicPr>
                    <p:blipFill>
                      <a:blip r:embed="rId5"/>
                      <a:stretch>
                        <a:fillRect/>
                      </a:stretch>
                    </p:blipFill>
                    <p:spPr>
                      <a:xfrm>
                        <a:off x="3405188" y="1471613"/>
                        <a:ext cx="720725" cy="368300"/>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46088" name="对象 133136"/>
          <p:cNvGraphicFramePr/>
          <p:nvPr/>
        </p:nvGraphicFramePr>
        <p:xfrm>
          <a:off x="7250113" y="1471613"/>
          <a:ext cx="936625" cy="381000"/>
        </p:xfrm>
        <a:graphic>
          <a:graphicData uri="http://schemas.openxmlformats.org/presentationml/2006/ole">
            <mc:AlternateContent xmlns:mc="http://schemas.openxmlformats.org/markup-compatibility/2006">
              <mc:Choice xmlns:v="urn:schemas-microsoft-com:vml" Requires="v">
                <p:oleObj spid="_x0000_s3246" name="" r:id="rId6" imgW="558800" imgH="228600" progId="Equation.3">
                  <p:embed/>
                </p:oleObj>
              </mc:Choice>
              <mc:Fallback>
                <p:oleObj name="" r:id="rId6" imgW="558800" imgH="228600" progId="Equation.3">
                  <p:embed/>
                  <p:pic>
                    <p:nvPicPr>
                      <p:cNvPr id="0" name="图片 3245"/>
                      <p:cNvPicPr/>
                      <p:nvPr/>
                    </p:nvPicPr>
                    <p:blipFill>
                      <a:blip r:embed="rId7"/>
                      <a:stretch>
                        <a:fillRect/>
                      </a:stretch>
                    </p:blipFill>
                    <p:spPr>
                      <a:xfrm>
                        <a:off x="7250113" y="1471613"/>
                        <a:ext cx="936625" cy="381000"/>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46089" name="对象 17">
            <a:hlinkClick r:id="" action="ppaction://ole?verb="/>
          </p:cNvPr>
          <p:cNvGraphicFramePr>
            <a:graphicFrameLocks noChangeAspect="1"/>
          </p:cNvGraphicFramePr>
          <p:nvPr/>
        </p:nvGraphicFramePr>
        <p:xfrm>
          <a:off x="8289925" y="6061075"/>
          <a:ext cx="755650" cy="523875"/>
        </p:xfrm>
        <a:graphic>
          <a:graphicData uri="http://schemas.openxmlformats.org/presentationml/2006/ole">
            <mc:AlternateContent xmlns:mc="http://schemas.openxmlformats.org/markup-compatibility/2006">
              <mc:Choice xmlns:v="urn:schemas-microsoft-com:vml" Requires="v">
                <p:oleObj spid="_x0000_s3247" name="" r:id="rId8" imgW="292100" imgH="203200" progId="Equation.KSEE3">
                  <p:embed/>
                </p:oleObj>
              </mc:Choice>
              <mc:Fallback>
                <p:oleObj name="" r:id="rId8" imgW="292100" imgH="203200" progId="Equation.KSEE3">
                  <p:embed/>
                  <p:pic>
                    <p:nvPicPr>
                      <p:cNvPr id="0" name="图片 3246"/>
                      <p:cNvPicPr/>
                      <p:nvPr/>
                    </p:nvPicPr>
                    <p:blipFill>
                      <a:blip r:embed="rId9"/>
                      <a:stretch>
                        <a:fillRect/>
                      </a:stretch>
                    </p:blipFill>
                    <p:spPr>
                      <a:xfrm>
                        <a:off x="8289925" y="6061075"/>
                        <a:ext cx="755650" cy="523875"/>
                      </a:xfrm>
                      <a:prstGeom prst="rect">
                        <a:avLst/>
                      </a:prstGeom>
                      <a:noFill/>
                      <a:ln w="38100">
                        <a:noFill/>
                        <a:miter/>
                      </a:ln>
                    </p:spPr>
                  </p:pic>
                </p:oleObj>
              </mc:Fallback>
            </mc:AlternateContent>
          </a:graphicData>
        </a:graphic>
      </p:graphicFrame>
      <p:sp>
        <p:nvSpPr>
          <p:cNvPr id="2" name="文本框 1"/>
          <p:cNvSpPr txBox="1"/>
          <p:nvPr/>
        </p:nvSpPr>
        <p:spPr>
          <a:xfrm>
            <a:off x="252413" y="4492625"/>
            <a:ext cx="5075237" cy="1568450"/>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）在初始位置，</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AB</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的角速度是多少？轮</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B</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的呢？</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OA</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到水平位置，</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AB</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的速度瞬心是哪一点？</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pPr>
              <a:buClr>
                <a:schemeClr val="tx1"/>
              </a:buClr>
              <a:buFont typeface="Wingdings" panose="05000000000000000000" pitchFamily="2" charset="2"/>
            </a:pP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3</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）整个运动过程，</a:t>
            </a:r>
            <a:r>
              <a:rPr lang="zh-CN" altLang="en-US" sz="1800" b="1" dirty="0">
                <a:solidFill>
                  <a:schemeClr val="accent2"/>
                </a:solidFill>
                <a:latin typeface="Times New Roman" panose="02020603050405020304" pitchFamily="18" charset="0"/>
                <a:ea typeface="宋体" panose="02010600030101010101" pitchFamily="2" charset="-122"/>
              </a:rPr>
              <a:t>不计地面对圆盘的滚动摩擦，</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地面对圆盘</a:t>
            </a:r>
            <a:r>
              <a:rPr lang="en-US" altLang="zh-CN"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C</a:t>
            </a:r>
            <a:r>
              <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的摩擦力做功是多少？</a:t>
            </a:r>
            <a:endParaRPr lang="zh-CN" altLang="en-US" sz="1800" b="1" dirty="0">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46091" name="图片 11272">
            <a:hlinkClick r:id="rId10"/>
          </p:cNvPr>
          <p:cNvPicPr>
            <a:picLocks noChangeAspect="1"/>
          </p:cNvPicPr>
          <p:nvPr/>
        </p:nvPicPr>
        <p:blipFill>
          <a:blip r:embed="rId11"/>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矩形 133129"/>
          <p:cNvSpPr/>
          <p:nvPr/>
        </p:nvSpPr>
        <p:spPr>
          <a:xfrm>
            <a:off x="0" y="3132138"/>
            <a:ext cx="9144000" cy="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47106" name="矩形 133130"/>
          <p:cNvSpPr/>
          <p:nvPr/>
        </p:nvSpPr>
        <p:spPr>
          <a:xfrm>
            <a:off x="252413" y="3122613"/>
            <a:ext cx="9144000" cy="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33134" name="矩形 133133"/>
          <p:cNvSpPr/>
          <p:nvPr/>
        </p:nvSpPr>
        <p:spPr>
          <a:xfrm>
            <a:off x="-69850" y="4364038"/>
            <a:ext cx="793750" cy="460375"/>
          </a:xfrm>
          <a:prstGeom prst="rect">
            <a:avLst/>
          </a:prstGeom>
          <a:noFill/>
          <a:ln w="9525">
            <a:noFill/>
          </a:ln>
        </p:spPr>
        <p:txBody>
          <a:bodyPr wrap="none" anchor="ctr" anchorCtr="0">
            <a:spAutoFit/>
          </a:bodyPr>
          <a:p>
            <a:pPr algn="ctr"/>
            <a:r>
              <a:rPr lang="zh-CN" altLang="en-US" b="1" dirty="0">
                <a:solidFill>
                  <a:srgbClr val="FF0000"/>
                </a:solidFill>
                <a:latin typeface="微软雅黑" panose="020B0503020204020204" pitchFamily="34" charset="-122"/>
                <a:ea typeface="微软雅黑" panose="020B0503020204020204" pitchFamily="34" charset="-122"/>
              </a:rPr>
              <a:t>动能</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33136" name="矩形 133135"/>
          <p:cNvSpPr/>
          <p:nvPr/>
        </p:nvSpPr>
        <p:spPr>
          <a:xfrm>
            <a:off x="-52387" y="2708275"/>
            <a:ext cx="1262062" cy="457200"/>
          </a:xfrm>
          <a:prstGeom prst="rect">
            <a:avLst/>
          </a:prstGeom>
          <a:noFill/>
          <a:ln w="9525">
            <a:noFill/>
          </a:ln>
        </p:spPr>
        <p:txBody>
          <a:bodyPr wrap="none" anchor="ctr" anchorCtr="0">
            <a:spAutoFit/>
          </a:bodyPr>
          <a:p>
            <a:pPr algn="ctr"/>
            <a:r>
              <a:rPr lang="zh-CN" altLang="en-US" dirty="0">
                <a:solidFill>
                  <a:srgbClr val="FF0000"/>
                </a:solidFill>
                <a:latin typeface="微软雅黑" panose="020B0503020204020204" pitchFamily="34" charset="-122"/>
                <a:ea typeface="微软雅黑" panose="020B0503020204020204" pitchFamily="34" charset="-122"/>
              </a:rPr>
              <a:t>解</a:t>
            </a:r>
            <a:r>
              <a:rPr lang="en-US" altLang="zh-CN">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功</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sp>
        <p:nvSpPr>
          <p:cNvPr id="133138" name="矩形 133137"/>
          <p:cNvSpPr/>
          <p:nvPr/>
        </p:nvSpPr>
        <p:spPr>
          <a:xfrm>
            <a:off x="1116013" y="3357563"/>
            <a:ext cx="2520950" cy="457200"/>
          </a:xfrm>
          <a:prstGeom prst="rect">
            <a:avLst/>
          </a:prstGeom>
          <a:noFill/>
          <a:ln w="9525">
            <a:noFill/>
          </a:ln>
        </p:spPr>
        <p:txBody>
          <a:bodyPr wrap="none" anchor="ctr" anchorCtr="0">
            <a:spAutoFit/>
          </a:bodyPr>
          <a:p>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ＡＢ</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：瞬时平动</a:t>
            </a:r>
            <a:endParaRPr lang="en-US" altLang="zh-CN">
              <a:latin typeface="Times New Roman" panose="02020603050405020304" pitchFamily="18" charset="0"/>
              <a:ea typeface="宋体" panose="02010600030101010101" pitchFamily="2" charset="-122"/>
            </a:endParaRPr>
          </a:p>
        </p:txBody>
      </p:sp>
      <p:graphicFrame>
        <p:nvGraphicFramePr>
          <p:cNvPr id="133139" name="对象 133138"/>
          <p:cNvGraphicFramePr/>
          <p:nvPr/>
        </p:nvGraphicFramePr>
        <p:xfrm>
          <a:off x="38100" y="3789363"/>
          <a:ext cx="1095375" cy="452437"/>
        </p:xfrm>
        <a:graphic>
          <a:graphicData uri="http://schemas.openxmlformats.org/presentationml/2006/ole">
            <mc:AlternateContent xmlns:mc="http://schemas.openxmlformats.org/markup-compatibility/2006">
              <mc:Choice xmlns:v="urn:schemas-microsoft-com:vml" Requires="v">
                <p:oleObj spid="_x0000_s3248" name="" r:id="rId1" imgW="507365" imgH="215900" progId="Equation.3">
                  <p:embed/>
                </p:oleObj>
              </mc:Choice>
              <mc:Fallback>
                <p:oleObj name="" r:id="rId1" imgW="507365" imgH="215900" progId="Equation.3">
                  <p:embed/>
                  <p:pic>
                    <p:nvPicPr>
                      <p:cNvPr id="0" name="图片 3247"/>
                      <p:cNvPicPr/>
                      <p:nvPr/>
                    </p:nvPicPr>
                    <p:blipFill>
                      <a:blip r:embed="rId2"/>
                      <a:stretch>
                        <a:fillRect/>
                      </a:stretch>
                    </p:blipFill>
                    <p:spPr>
                      <a:xfrm>
                        <a:off x="38100" y="3789363"/>
                        <a:ext cx="1095375" cy="452437"/>
                      </a:xfrm>
                      <a:prstGeom prst="rect">
                        <a:avLst/>
                      </a:prstGeom>
                      <a:noFill/>
                      <a:ln w="38100">
                        <a:noFill/>
                        <a:miter/>
                      </a:ln>
                    </p:spPr>
                  </p:pic>
                </p:oleObj>
              </mc:Fallback>
            </mc:AlternateContent>
          </a:graphicData>
        </a:graphic>
      </p:graphicFrame>
      <p:graphicFrame>
        <p:nvGraphicFramePr>
          <p:cNvPr id="133140" name="对象 133139"/>
          <p:cNvGraphicFramePr/>
          <p:nvPr/>
        </p:nvGraphicFramePr>
        <p:xfrm>
          <a:off x="1260475" y="2709863"/>
          <a:ext cx="2447925" cy="427037"/>
        </p:xfrm>
        <a:graphic>
          <a:graphicData uri="http://schemas.openxmlformats.org/presentationml/2006/ole">
            <mc:AlternateContent xmlns:mc="http://schemas.openxmlformats.org/markup-compatibility/2006">
              <mc:Choice xmlns:v="urn:schemas-microsoft-com:vml" Requires="v">
                <p:oleObj spid="_x0000_s3249" name="" r:id="rId3" imgW="1256665" imgH="215900" progId="Equation.3">
                  <p:embed/>
                </p:oleObj>
              </mc:Choice>
              <mc:Fallback>
                <p:oleObj name="" r:id="rId3" imgW="1256665" imgH="215900" progId="Equation.3">
                  <p:embed/>
                  <p:pic>
                    <p:nvPicPr>
                      <p:cNvPr id="0" name="图片 3248"/>
                      <p:cNvPicPr/>
                      <p:nvPr/>
                    </p:nvPicPr>
                    <p:blipFill>
                      <a:blip r:embed="rId4"/>
                      <a:stretch>
                        <a:fillRect/>
                      </a:stretch>
                    </p:blipFill>
                    <p:spPr>
                      <a:xfrm>
                        <a:off x="1260475" y="2709863"/>
                        <a:ext cx="2447925" cy="427037"/>
                      </a:xfrm>
                      <a:prstGeom prst="rect">
                        <a:avLst/>
                      </a:prstGeom>
                      <a:noFill/>
                      <a:ln w="38100">
                        <a:noFill/>
                        <a:miter/>
                      </a:ln>
                    </p:spPr>
                  </p:pic>
                </p:oleObj>
              </mc:Fallback>
            </mc:AlternateContent>
          </a:graphicData>
        </a:graphic>
      </p:graphicFrame>
      <p:graphicFrame>
        <p:nvGraphicFramePr>
          <p:cNvPr id="133142" name="对象 133141"/>
          <p:cNvGraphicFramePr/>
          <p:nvPr/>
        </p:nvGraphicFramePr>
        <p:xfrm>
          <a:off x="-36512" y="3357563"/>
          <a:ext cx="863600" cy="398462"/>
        </p:xfrm>
        <a:graphic>
          <a:graphicData uri="http://schemas.openxmlformats.org/presentationml/2006/ole">
            <mc:AlternateContent xmlns:mc="http://schemas.openxmlformats.org/markup-compatibility/2006">
              <mc:Choice xmlns:v="urn:schemas-microsoft-com:vml" Requires="v">
                <p:oleObj spid="_x0000_s3250" name="" r:id="rId5" imgW="495300" imgH="228600" progId="Equation.3">
                  <p:embed/>
                </p:oleObj>
              </mc:Choice>
              <mc:Fallback>
                <p:oleObj name="" r:id="rId5" imgW="495300" imgH="228600" progId="Equation.3">
                  <p:embed/>
                  <p:pic>
                    <p:nvPicPr>
                      <p:cNvPr id="0" name="图片 3249"/>
                      <p:cNvPicPr/>
                      <p:nvPr/>
                    </p:nvPicPr>
                    <p:blipFill>
                      <a:blip r:embed="rId6"/>
                      <a:stretch>
                        <a:fillRect/>
                      </a:stretch>
                    </p:blipFill>
                    <p:spPr>
                      <a:xfrm>
                        <a:off x="-36512" y="3357563"/>
                        <a:ext cx="863600" cy="398462"/>
                      </a:xfrm>
                      <a:prstGeom prst="rect">
                        <a:avLst/>
                      </a:prstGeom>
                      <a:noFill/>
                      <a:ln w="38100">
                        <a:noFill/>
                        <a:miter/>
                      </a:ln>
                    </p:spPr>
                  </p:pic>
                </p:oleObj>
              </mc:Fallback>
            </mc:AlternateContent>
          </a:graphicData>
        </a:graphic>
      </p:graphicFrame>
      <p:graphicFrame>
        <p:nvGraphicFramePr>
          <p:cNvPr id="133143" name="对象 133142"/>
          <p:cNvGraphicFramePr/>
          <p:nvPr/>
        </p:nvGraphicFramePr>
        <p:xfrm>
          <a:off x="1192213" y="3789363"/>
          <a:ext cx="6048375" cy="485775"/>
        </p:xfrm>
        <a:graphic>
          <a:graphicData uri="http://schemas.openxmlformats.org/presentationml/2006/ole">
            <mc:AlternateContent xmlns:mc="http://schemas.openxmlformats.org/markup-compatibility/2006">
              <mc:Choice xmlns:v="urn:schemas-microsoft-com:vml" Requires="v">
                <p:oleObj spid="_x0000_s3251" name="" r:id="rId7" imgW="2844800" imgH="228600" progId="Equation.3">
                  <p:embed/>
                </p:oleObj>
              </mc:Choice>
              <mc:Fallback>
                <p:oleObj name="" r:id="rId7" imgW="2844800" imgH="228600" progId="Equation.3">
                  <p:embed/>
                  <p:pic>
                    <p:nvPicPr>
                      <p:cNvPr id="0" name="图片 3250"/>
                      <p:cNvPicPr/>
                      <p:nvPr/>
                    </p:nvPicPr>
                    <p:blipFill>
                      <a:blip r:embed="rId8"/>
                      <a:stretch>
                        <a:fillRect/>
                      </a:stretch>
                    </p:blipFill>
                    <p:spPr>
                      <a:xfrm>
                        <a:off x="1192213" y="3789363"/>
                        <a:ext cx="6048375" cy="485775"/>
                      </a:xfrm>
                      <a:prstGeom prst="rect">
                        <a:avLst/>
                      </a:prstGeom>
                      <a:noFill/>
                      <a:ln w="38100">
                        <a:noFill/>
                        <a:miter/>
                      </a:ln>
                    </p:spPr>
                  </p:pic>
                </p:oleObj>
              </mc:Fallback>
            </mc:AlternateContent>
          </a:graphicData>
        </a:graphic>
      </p:graphicFrame>
      <p:graphicFrame>
        <p:nvGraphicFramePr>
          <p:cNvPr id="133145" name="对象 133144"/>
          <p:cNvGraphicFramePr/>
          <p:nvPr/>
        </p:nvGraphicFramePr>
        <p:xfrm>
          <a:off x="36513" y="5013325"/>
          <a:ext cx="936625" cy="381000"/>
        </p:xfrm>
        <a:graphic>
          <a:graphicData uri="http://schemas.openxmlformats.org/presentationml/2006/ole">
            <mc:AlternateContent xmlns:mc="http://schemas.openxmlformats.org/markup-compatibility/2006">
              <mc:Choice xmlns:v="urn:schemas-microsoft-com:vml" Requires="v">
                <p:oleObj spid="_x0000_s3252" name="" r:id="rId9" imgW="558800" imgH="228600" progId="Equation.3">
                  <p:embed/>
                </p:oleObj>
              </mc:Choice>
              <mc:Fallback>
                <p:oleObj name="" r:id="rId9" imgW="558800" imgH="228600" progId="Equation.3">
                  <p:embed/>
                  <p:pic>
                    <p:nvPicPr>
                      <p:cNvPr id="0" name="图片 3251"/>
                      <p:cNvPicPr/>
                      <p:nvPr/>
                    </p:nvPicPr>
                    <p:blipFill>
                      <a:blip r:embed="rId10"/>
                      <a:stretch>
                        <a:fillRect/>
                      </a:stretch>
                    </p:blipFill>
                    <p:spPr>
                      <a:xfrm>
                        <a:off x="36513" y="5013325"/>
                        <a:ext cx="936625" cy="381000"/>
                      </a:xfrm>
                      <a:prstGeom prst="rect">
                        <a:avLst/>
                      </a:prstGeom>
                      <a:noFill/>
                      <a:ln w="38100">
                        <a:noFill/>
                        <a:miter/>
                      </a:ln>
                    </p:spPr>
                  </p:pic>
                </p:oleObj>
              </mc:Fallback>
            </mc:AlternateContent>
          </a:graphicData>
        </a:graphic>
      </p:graphicFrame>
      <p:graphicFrame>
        <p:nvGraphicFramePr>
          <p:cNvPr id="133146" name="对象 133145"/>
          <p:cNvGraphicFramePr/>
          <p:nvPr/>
        </p:nvGraphicFramePr>
        <p:xfrm>
          <a:off x="3636963" y="4851400"/>
          <a:ext cx="1439862" cy="620713"/>
        </p:xfrm>
        <a:graphic>
          <a:graphicData uri="http://schemas.openxmlformats.org/presentationml/2006/ole">
            <mc:AlternateContent xmlns:mc="http://schemas.openxmlformats.org/markup-compatibility/2006">
              <mc:Choice xmlns:v="urn:schemas-microsoft-com:vml" Requires="v">
                <p:oleObj spid="_x0000_s3253" name="" r:id="rId11" imgW="901065" imgH="393700" progId="Equation.3">
                  <p:embed/>
                </p:oleObj>
              </mc:Choice>
              <mc:Fallback>
                <p:oleObj name="" r:id="rId11" imgW="901065" imgH="393700" progId="Equation.3">
                  <p:embed/>
                  <p:pic>
                    <p:nvPicPr>
                      <p:cNvPr id="0" name="图片 3252"/>
                      <p:cNvPicPr/>
                      <p:nvPr/>
                    </p:nvPicPr>
                    <p:blipFill>
                      <a:blip r:embed="rId12"/>
                      <a:stretch>
                        <a:fillRect/>
                      </a:stretch>
                    </p:blipFill>
                    <p:spPr>
                      <a:xfrm>
                        <a:off x="3636963" y="4851400"/>
                        <a:ext cx="1439862" cy="620713"/>
                      </a:xfrm>
                      <a:prstGeom prst="rect">
                        <a:avLst/>
                      </a:prstGeom>
                      <a:noFill/>
                      <a:ln w="38100">
                        <a:noFill/>
                        <a:miter/>
                      </a:ln>
                    </p:spPr>
                  </p:pic>
                </p:oleObj>
              </mc:Fallback>
            </mc:AlternateContent>
          </a:graphicData>
        </a:graphic>
      </p:graphicFrame>
      <p:graphicFrame>
        <p:nvGraphicFramePr>
          <p:cNvPr id="133147" name="对象 133146"/>
          <p:cNvGraphicFramePr/>
          <p:nvPr/>
        </p:nvGraphicFramePr>
        <p:xfrm>
          <a:off x="36513" y="5518150"/>
          <a:ext cx="1439862" cy="409575"/>
        </p:xfrm>
        <a:graphic>
          <a:graphicData uri="http://schemas.openxmlformats.org/presentationml/2006/ole">
            <mc:AlternateContent xmlns:mc="http://schemas.openxmlformats.org/markup-compatibility/2006">
              <mc:Choice xmlns:v="urn:schemas-microsoft-com:vml" Requires="v">
                <p:oleObj spid="_x0000_s3254" name="" r:id="rId13" imgW="774065" imgH="215900" progId="Equation.3">
                  <p:embed/>
                </p:oleObj>
              </mc:Choice>
              <mc:Fallback>
                <p:oleObj name="" r:id="rId13" imgW="774065" imgH="215900" progId="Equation.3">
                  <p:embed/>
                  <p:pic>
                    <p:nvPicPr>
                      <p:cNvPr id="0" name="图片 3253"/>
                      <p:cNvPicPr/>
                      <p:nvPr/>
                    </p:nvPicPr>
                    <p:blipFill>
                      <a:blip r:embed="rId14"/>
                      <a:stretch>
                        <a:fillRect/>
                      </a:stretch>
                    </p:blipFill>
                    <p:spPr>
                      <a:xfrm>
                        <a:off x="36513" y="5518150"/>
                        <a:ext cx="1439862" cy="409575"/>
                      </a:xfrm>
                      <a:prstGeom prst="rect">
                        <a:avLst/>
                      </a:prstGeom>
                      <a:noFill/>
                      <a:ln w="38100">
                        <a:noFill/>
                        <a:miter/>
                      </a:ln>
                    </p:spPr>
                  </p:pic>
                </p:oleObj>
              </mc:Fallback>
            </mc:AlternateContent>
          </a:graphicData>
        </a:graphic>
      </p:graphicFrame>
      <p:graphicFrame>
        <p:nvGraphicFramePr>
          <p:cNvPr id="133152" name="对象 133151"/>
          <p:cNvGraphicFramePr/>
          <p:nvPr/>
        </p:nvGraphicFramePr>
        <p:xfrm>
          <a:off x="846138" y="4241800"/>
          <a:ext cx="5305425" cy="639763"/>
        </p:xfrm>
        <a:graphic>
          <a:graphicData uri="http://schemas.openxmlformats.org/presentationml/2006/ole">
            <mc:AlternateContent xmlns:mc="http://schemas.openxmlformats.org/markup-compatibility/2006">
              <mc:Choice xmlns:v="urn:schemas-microsoft-com:vml" Requires="v">
                <p:oleObj spid="_x0000_s3255" name="" r:id="rId15" imgW="3238500" imgH="393700" progId="Equation.3">
                  <p:embed/>
                </p:oleObj>
              </mc:Choice>
              <mc:Fallback>
                <p:oleObj name="" r:id="rId15" imgW="3238500" imgH="393700" progId="Equation.3">
                  <p:embed/>
                  <p:pic>
                    <p:nvPicPr>
                      <p:cNvPr id="0" name="图片 3254"/>
                      <p:cNvPicPr/>
                      <p:nvPr/>
                    </p:nvPicPr>
                    <p:blipFill>
                      <a:blip r:embed="rId16"/>
                      <a:stretch>
                        <a:fillRect/>
                      </a:stretch>
                    </p:blipFill>
                    <p:spPr>
                      <a:xfrm>
                        <a:off x="846138" y="4241800"/>
                        <a:ext cx="5305425" cy="639763"/>
                      </a:xfrm>
                      <a:prstGeom prst="rect">
                        <a:avLst/>
                      </a:prstGeom>
                      <a:noFill/>
                      <a:ln w="38100">
                        <a:noFill/>
                        <a:miter/>
                      </a:ln>
                    </p:spPr>
                  </p:pic>
                </p:oleObj>
              </mc:Fallback>
            </mc:AlternateContent>
          </a:graphicData>
        </a:graphic>
      </p:graphicFrame>
      <p:sp>
        <p:nvSpPr>
          <p:cNvPr id="133153" name="矩形 133152"/>
          <p:cNvSpPr/>
          <p:nvPr/>
        </p:nvSpPr>
        <p:spPr>
          <a:xfrm>
            <a:off x="974725" y="5013325"/>
            <a:ext cx="2622550" cy="457200"/>
          </a:xfrm>
          <a:prstGeom prst="rect">
            <a:avLst/>
          </a:prstGeom>
          <a:noFill/>
          <a:ln w="9525">
            <a:noFill/>
          </a:ln>
        </p:spPr>
        <p:txBody>
          <a:bodyPr wrap="none" anchor="ctr" anchorCtr="0">
            <a:spAutoFit/>
          </a:bodyPr>
          <a:p>
            <a:r>
              <a:rPr lang="zh-CN" altLang="en-US" dirty="0">
                <a:latin typeface="Times New Roman" panose="02020603050405020304" pitchFamily="18" charset="0"/>
                <a:ea typeface="宋体" panose="02010600030101010101" pitchFamily="2" charset="-122"/>
              </a:rPr>
              <a:t>Ｂ为ＡＢ速度瞬心</a:t>
            </a:r>
            <a:endParaRPr lang="en-US" altLang="zh-CN">
              <a:latin typeface="Times New Roman" panose="02020603050405020304" pitchFamily="18" charset="0"/>
              <a:ea typeface="宋体" panose="02010600030101010101" pitchFamily="2" charset="-122"/>
            </a:endParaRPr>
          </a:p>
        </p:txBody>
      </p:sp>
      <p:graphicFrame>
        <p:nvGraphicFramePr>
          <p:cNvPr id="3097" name="对象 -2147482036"/>
          <p:cNvGraphicFramePr>
            <a:graphicFrameLocks noChangeAspect="1"/>
          </p:cNvGraphicFramePr>
          <p:nvPr/>
        </p:nvGraphicFramePr>
        <p:xfrm>
          <a:off x="1711325" y="5472113"/>
          <a:ext cx="4189413" cy="639762"/>
        </p:xfrm>
        <a:graphic>
          <a:graphicData uri="http://schemas.openxmlformats.org/presentationml/2006/ole">
            <mc:AlternateContent xmlns:mc="http://schemas.openxmlformats.org/markup-compatibility/2006">
              <mc:Choice xmlns:v="urn:schemas-microsoft-com:vml" Requires="v">
                <p:oleObj spid="_x0000_s3256" name="" r:id="rId17" imgW="2920365" imgH="457200" progId="Equation.3">
                  <p:embed/>
                </p:oleObj>
              </mc:Choice>
              <mc:Fallback>
                <p:oleObj name="" r:id="rId17" imgW="2920365" imgH="457200" progId="Equation.3">
                  <p:embed/>
                  <p:pic>
                    <p:nvPicPr>
                      <p:cNvPr id="0" name="图片 3255"/>
                      <p:cNvPicPr/>
                      <p:nvPr/>
                    </p:nvPicPr>
                    <p:blipFill>
                      <a:blip r:embed="rId18"/>
                      <a:stretch>
                        <a:fillRect/>
                      </a:stretch>
                    </p:blipFill>
                    <p:spPr>
                      <a:xfrm>
                        <a:off x="1711325" y="5472113"/>
                        <a:ext cx="4189413" cy="639762"/>
                      </a:xfrm>
                      <a:prstGeom prst="rect">
                        <a:avLst/>
                      </a:prstGeom>
                      <a:noFill/>
                      <a:ln w="38100">
                        <a:noFill/>
                        <a:miter/>
                      </a:ln>
                    </p:spPr>
                  </p:pic>
                </p:oleObj>
              </mc:Fallback>
            </mc:AlternateContent>
          </a:graphicData>
        </a:graphic>
      </p:graphicFrame>
      <p:graphicFrame>
        <p:nvGraphicFramePr>
          <p:cNvPr id="3098" name="对象 -2147482035"/>
          <p:cNvGraphicFramePr>
            <a:graphicFrameLocks noChangeAspect="1"/>
          </p:cNvGraphicFramePr>
          <p:nvPr/>
        </p:nvGraphicFramePr>
        <p:xfrm>
          <a:off x="34925" y="6092825"/>
          <a:ext cx="3797300" cy="730250"/>
        </p:xfrm>
        <a:graphic>
          <a:graphicData uri="http://schemas.openxmlformats.org/presentationml/2006/ole">
            <mc:AlternateContent xmlns:mc="http://schemas.openxmlformats.org/markup-compatibility/2006">
              <mc:Choice xmlns:v="urn:schemas-microsoft-com:vml" Requires="v">
                <p:oleObj spid="_x0000_s3257" name="" r:id="rId19" imgW="2324100" imgH="457200" progId="Equation.3">
                  <p:embed/>
                </p:oleObj>
              </mc:Choice>
              <mc:Fallback>
                <p:oleObj name="" r:id="rId19" imgW="2324100" imgH="457200" progId="Equation.3">
                  <p:embed/>
                  <p:pic>
                    <p:nvPicPr>
                      <p:cNvPr id="0" name="图片 3256"/>
                      <p:cNvPicPr/>
                      <p:nvPr/>
                    </p:nvPicPr>
                    <p:blipFill>
                      <a:blip r:embed="rId20"/>
                      <a:stretch>
                        <a:fillRect/>
                      </a:stretch>
                    </p:blipFill>
                    <p:spPr>
                      <a:xfrm>
                        <a:off x="34925" y="6092825"/>
                        <a:ext cx="3797300" cy="730250"/>
                      </a:xfrm>
                      <a:prstGeom prst="rect">
                        <a:avLst/>
                      </a:prstGeom>
                      <a:noFill/>
                      <a:ln w="38100">
                        <a:noFill/>
                        <a:miter/>
                      </a:ln>
                    </p:spPr>
                  </p:pic>
                </p:oleObj>
              </mc:Fallback>
            </mc:AlternateContent>
          </a:graphicData>
        </a:graphic>
      </p:graphicFrame>
      <p:sp>
        <p:nvSpPr>
          <p:cNvPr id="47121" name="文本框 133122"/>
          <p:cNvSpPr txBox="1"/>
          <p:nvPr/>
        </p:nvSpPr>
        <p:spPr>
          <a:xfrm>
            <a:off x="0" y="279400"/>
            <a:ext cx="8867775" cy="2000250"/>
          </a:xfrm>
          <a:prstGeom prst="rect">
            <a:avLst/>
          </a:prstGeom>
          <a:noFill/>
          <a:ln w="9525">
            <a:noFill/>
          </a:ln>
        </p:spPr>
        <p:txBody>
          <a:bodyPr wrap="square" anchor="t" anchorCtr="0">
            <a:spAutoFit/>
          </a:bodyPr>
          <a:p>
            <a:r>
              <a:rPr lang="en-US" altLang="zh-CN" sz="2000" b="1">
                <a:latin typeface="Times New Roman" panose="02020603050405020304" pitchFamily="18" charset="0"/>
                <a:ea typeface="宋体" panose="02010600030101010101" pitchFamily="2" charset="-122"/>
              </a:rPr>
              <a:t>[</a:t>
            </a:r>
            <a:r>
              <a:rPr lang="zh-CN" altLang="en-US" sz="2000" b="1" dirty="0">
                <a:solidFill>
                  <a:srgbClr val="FF0000"/>
                </a:solidFill>
                <a:latin typeface="华文琥珀" charset="-122"/>
                <a:ea typeface="华文琥珀" charset="-122"/>
              </a:rPr>
              <a:t>例</a:t>
            </a:r>
            <a:r>
              <a:rPr lang="en-US" altLang="zh-CN" sz="2000" b="1">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在图示铅垂面内，均质曲炳上作用一常力偶矩</a:t>
            </a:r>
            <a:r>
              <a:rPr lang="en-US" altLang="zh-CN" sz="2000" b="1" i="1">
                <a:latin typeface="Times New Roman" panose="02020603050405020304" pitchFamily="18" charset="0"/>
                <a:ea typeface="宋体" panose="02010600030101010101" pitchFamily="2" charset="-122"/>
              </a:rPr>
              <a:t>M</a:t>
            </a:r>
            <a:r>
              <a:rPr lang="en-US" altLang="zh-CN" sz="2000" b="1">
                <a:latin typeface="Times New Roman" panose="02020603050405020304" pitchFamily="18" charset="0"/>
                <a:ea typeface="宋体" panose="02010600030101010101" pitchFamily="2" charset="-122"/>
              </a:rPr>
              <a:t>1, </a:t>
            </a:r>
            <a:r>
              <a:rPr lang="zh-CN" altLang="en-US" sz="2000" b="1" dirty="0">
                <a:latin typeface="Times New Roman" panose="02020603050405020304" pitchFamily="18" charset="0"/>
                <a:ea typeface="宋体" panose="02010600030101010101" pitchFamily="2" charset="-122"/>
              </a:rPr>
              <a:t>使杆以变角速度逆时针转动，并通过</a:t>
            </a:r>
            <a:r>
              <a:rPr lang="zh-CN" altLang="en-US" sz="2000" b="1" dirty="0">
                <a:solidFill>
                  <a:srgbClr val="FF0000"/>
                </a:solidFill>
                <a:latin typeface="Times New Roman" panose="02020603050405020304" pitchFamily="18" charset="0"/>
                <a:ea typeface="宋体" panose="02010600030101010101" pitchFamily="2" charset="-122"/>
              </a:rPr>
              <a:t>不计质量的连杆</a:t>
            </a:r>
            <a:r>
              <a:rPr lang="en-US" altLang="zh-CN" sz="2000" b="1" dirty="0">
                <a:solidFill>
                  <a:srgbClr val="FF0000"/>
                </a:solidFill>
                <a:latin typeface="Times New Roman" panose="02020603050405020304" pitchFamily="18" charset="0"/>
                <a:ea typeface="宋体" panose="02010600030101010101" pitchFamily="2" charset="-122"/>
              </a:rPr>
              <a:t>AB</a:t>
            </a:r>
            <a:r>
              <a:rPr lang="zh-CN" altLang="en-US" sz="2000" b="1" dirty="0">
                <a:latin typeface="Times New Roman" panose="02020603050405020304" pitchFamily="18" charset="0"/>
                <a:ea typeface="宋体" panose="02010600030101010101" pitchFamily="2" charset="-122"/>
              </a:rPr>
              <a:t>带动半径均为</a:t>
            </a:r>
            <a:r>
              <a:rPr lang="en-US" altLang="zh-CN" sz="2000" b="1" dirty="0">
                <a:latin typeface="Times New Roman" panose="02020603050405020304" pitchFamily="18" charset="0"/>
                <a:ea typeface="宋体" panose="02010600030101010101" pitchFamily="2" charset="-122"/>
              </a:rPr>
              <a:t>R</a:t>
            </a:r>
            <a:r>
              <a:rPr lang="zh-CN" altLang="en-US" sz="2000" b="1" dirty="0">
                <a:latin typeface="Times New Roman" panose="02020603050405020304" pitchFamily="18" charset="0"/>
                <a:ea typeface="宋体" panose="02010600030101010101" pitchFamily="2" charset="-122"/>
              </a:rPr>
              <a:t>的圆盘</a:t>
            </a:r>
            <a:r>
              <a:rPr lang="en-US" altLang="zh-CN" sz="2000" b="1" dirty="0">
                <a:latin typeface="Times New Roman" panose="02020603050405020304" pitchFamily="18" charset="0"/>
                <a:ea typeface="宋体" panose="02010600030101010101" pitchFamily="2" charset="-122"/>
              </a:rPr>
              <a:t>B</a:t>
            </a:r>
            <a:r>
              <a:rPr lang="zh-CN" altLang="en-US" sz="2000" b="1" dirty="0">
                <a:latin typeface="Times New Roman" panose="02020603050405020304" pitchFamily="18" charset="0"/>
                <a:ea typeface="宋体" panose="02010600030101010101" pitchFamily="2" charset="-122"/>
              </a:rPr>
              <a:t>和 </a:t>
            </a:r>
            <a:r>
              <a:rPr lang="en-US" altLang="zh-CN" sz="2000" b="1" i="1">
                <a:latin typeface="Times New Roman" panose="02020603050405020304" pitchFamily="18" charset="0"/>
                <a:ea typeface="宋体" panose="02010600030101010101" pitchFamily="2" charset="-122"/>
              </a:rPr>
              <a:t>C</a:t>
            </a:r>
            <a:r>
              <a:rPr lang="zh-CN" altLang="en-US" sz="2000" b="1" dirty="0">
                <a:latin typeface="Times New Roman" panose="02020603050405020304" pitchFamily="18" charset="0"/>
                <a:ea typeface="宋体" panose="02010600030101010101" pitchFamily="2" charset="-122"/>
              </a:rPr>
              <a:t>在</a:t>
            </a:r>
            <a:r>
              <a:rPr lang="zh-CN" altLang="en-US" sz="2000" b="1" dirty="0">
                <a:solidFill>
                  <a:srgbClr val="FF0000"/>
                </a:solidFill>
                <a:latin typeface="Times New Roman" panose="02020603050405020304" pitchFamily="18" charset="0"/>
                <a:ea typeface="宋体" panose="02010600030101010101" pitchFamily="2" charset="-122"/>
              </a:rPr>
              <a:t>粗糙水平地面上作纯滚动</a:t>
            </a:r>
            <a:r>
              <a:rPr lang="zh-CN" altLang="en-US" sz="2000" b="1" dirty="0">
                <a:latin typeface="Times New Roman" panose="02020603050405020304" pitchFamily="18" charset="0"/>
                <a:ea typeface="宋体" panose="02010600030101010101" pitchFamily="2" charset="-122"/>
              </a:rPr>
              <a:t>。曲炳和连杆</a:t>
            </a:r>
            <a:r>
              <a:rPr lang="en-US" altLang="zh-CN" sz="2000" b="1" i="1">
                <a:latin typeface="Times New Roman" panose="02020603050405020304" pitchFamily="18" charset="0"/>
                <a:ea typeface="宋体" panose="02010600030101010101" pitchFamily="2" charset="-122"/>
              </a:rPr>
              <a:t>BC</a:t>
            </a:r>
            <a:r>
              <a:rPr lang="zh-CN" altLang="en-US" sz="2000" b="1" dirty="0">
                <a:latin typeface="Times New Roman" panose="02020603050405020304" pitchFamily="18" charset="0"/>
                <a:ea typeface="宋体" panose="02010600030101010101" pitchFamily="2" charset="-122"/>
              </a:rPr>
              <a:t>的质量均</a:t>
            </a:r>
            <a:r>
              <a:rPr lang="en-US" altLang="zh-CN" sz="2000" b="1">
                <a:latin typeface="Times New Roman" panose="02020603050405020304" pitchFamily="18" charset="0"/>
                <a:ea typeface="宋体" panose="02010600030101010101" pitchFamily="2" charset="-122"/>
              </a:rPr>
              <a:t>m</a:t>
            </a:r>
            <a:r>
              <a:rPr lang="zh-CN" altLang="en-US" sz="2000" b="1" dirty="0">
                <a:latin typeface="Times New Roman" panose="02020603050405020304" pitchFamily="18" charset="0"/>
                <a:ea typeface="宋体" panose="02010600030101010101" pitchFamily="2" charset="-122"/>
              </a:rPr>
              <a:t>，均质圆盘</a:t>
            </a:r>
            <a:r>
              <a:rPr lang="en-US" altLang="zh-CN" sz="2000" b="1" dirty="0">
                <a:latin typeface="Times New Roman" panose="02020603050405020304" pitchFamily="18" charset="0"/>
                <a:ea typeface="宋体" panose="02010600030101010101" pitchFamily="2" charset="-122"/>
              </a:rPr>
              <a:t>B</a:t>
            </a:r>
            <a:r>
              <a:rPr lang="zh-CN" altLang="en-US" sz="2000" b="1" dirty="0">
                <a:latin typeface="Times New Roman" panose="02020603050405020304" pitchFamily="18" charset="0"/>
                <a:ea typeface="宋体" panose="02010600030101010101" pitchFamily="2" charset="-122"/>
              </a:rPr>
              <a:t>和均质圆盘 </a:t>
            </a:r>
            <a:r>
              <a:rPr lang="en-US" altLang="zh-CN" sz="2000" b="1" i="1">
                <a:latin typeface="Times New Roman" panose="02020603050405020304" pitchFamily="18" charset="0"/>
                <a:ea typeface="宋体" panose="02010600030101010101" pitchFamily="2" charset="-122"/>
              </a:rPr>
              <a:t>C</a:t>
            </a:r>
            <a:r>
              <a:rPr lang="zh-CN" altLang="en-US" sz="2000" b="1" dirty="0">
                <a:latin typeface="Times New Roman" panose="02020603050405020304" pitchFamily="18" charset="0"/>
                <a:ea typeface="宋体" panose="02010600030101010101" pitchFamily="2" charset="-122"/>
              </a:rPr>
              <a:t>的质量分别为</a:t>
            </a:r>
            <a:r>
              <a:rPr lang="en-US" altLang="zh-CN" sz="2000" b="1">
                <a:latin typeface="Times New Roman" panose="02020603050405020304" pitchFamily="18" charset="0"/>
                <a:ea typeface="宋体" panose="02010600030101010101" pitchFamily="2" charset="-122"/>
              </a:rPr>
              <a:t>m</a:t>
            </a:r>
            <a:r>
              <a:rPr lang="zh-CN" altLang="en-US" sz="2000" b="1" dirty="0">
                <a:latin typeface="Times New Roman" panose="02020603050405020304" pitchFamily="18" charset="0"/>
                <a:ea typeface="宋体" panose="02010600030101010101" pitchFamily="2" charset="-122"/>
              </a:rPr>
              <a:t>和</a:t>
            </a:r>
            <a:r>
              <a:rPr lang="en-US" altLang="zh-CN" sz="2000" b="1">
                <a:latin typeface="Times New Roman" panose="02020603050405020304" pitchFamily="18" charset="0"/>
                <a:ea typeface="宋体" panose="02010600030101010101" pitchFamily="2" charset="-122"/>
              </a:rPr>
              <a:t>2m</a:t>
            </a:r>
            <a:r>
              <a:rPr lang="zh-CN" altLang="en-US" sz="2000" b="1" dirty="0">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OA=2r ,AB=4r </a:t>
            </a:r>
            <a:r>
              <a:rPr lang="zh-CN" altLang="en-US" sz="2000" b="1" dirty="0">
                <a:latin typeface="Times New Roman" panose="02020603050405020304" pitchFamily="18" charset="0"/>
                <a:ea typeface="宋体" panose="02010600030101010101" pitchFamily="2" charset="-122"/>
              </a:rPr>
              <a:t>。 </a:t>
            </a:r>
            <a:r>
              <a:rPr lang="zh-CN" altLang="en-US" sz="2000" b="1" dirty="0">
                <a:solidFill>
                  <a:srgbClr val="FF0000"/>
                </a:solidFill>
                <a:latin typeface="Times New Roman" panose="02020603050405020304" pitchFamily="18" charset="0"/>
                <a:ea typeface="宋体" panose="02010600030101010101" pitchFamily="2" charset="-122"/>
              </a:rPr>
              <a:t>不计</a:t>
            </a:r>
            <a:r>
              <a:rPr lang="zh-CN" altLang="en-US" sz="2000" b="1" dirty="0">
                <a:latin typeface="Times New Roman" panose="02020603050405020304" pitchFamily="18" charset="0"/>
                <a:ea typeface="宋体" panose="02010600030101010101" pitchFamily="2" charset="-122"/>
              </a:rPr>
              <a:t>地面对圆盘的滚动摩擦，但需考虑静滑动摩擦力。在图示位置时，                                。求当</a:t>
            </a:r>
            <a:r>
              <a:rPr lang="en-US" altLang="zh-CN" sz="2000" b="1" i="1">
                <a:latin typeface="Times New Roman" panose="02020603050405020304" pitchFamily="18" charset="0"/>
                <a:ea typeface="宋体" panose="02010600030101010101" pitchFamily="2" charset="-122"/>
              </a:rPr>
              <a:t>OA</a:t>
            </a:r>
            <a:r>
              <a:rPr lang="zh-CN" altLang="en-US" sz="2000" b="1" dirty="0">
                <a:latin typeface="Times New Roman" panose="02020603050405020304" pitchFamily="18" charset="0"/>
                <a:ea typeface="宋体" panose="02010600030101010101" pitchFamily="2" charset="-122"/>
              </a:rPr>
              <a:t>杆转到水平位置   </a:t>
            </a:r>
            <a:r>
              <a:rPr lang="en-US" altLang="zh-CN" sz="2000" b="1">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               ）时，</a:t>
            </a:r>
            <a:r>
              <a:rPr lang="en-US" altLang="zh-CN" sz="2000" b="1" dirty="0">
                <a:latin typeface="Times New Roman" panose="02020603050405020304" pitchFamily="18" charset="0"/>
                <a:ea typeface="宋体" panose="02010600030101010101" pitchFamily="2" charset="-122"/>
              </a:rPr>
              <a:t>OA</a:t>
            </a:r>
            <a:r>
              <a:rPr lang="zh-CN" altLang="en-US" sz="2000" b="1" dirty="0">
                <a:latin typeface="Times New Roman" panose="02020603050405020304" pitchFamily="18" charset="0"/>
                <a:ea typeface="宋体" panose="02010600030101010101" pitchFamily="2" charset="-122"/>
              </a:rPr>
              <a:t>的角速度。</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aphicFrame>
        <p:nvGraphicFramePr>
          <p:cNvPr id="47122" name="对象 133132"/>
          <p:cNvGraphicFramePr/>
          <p:nvPr/>
        </p:nvGraphicFramePr>
        <p:xfrm>
          <a:off x="3040063" y="1503363"/>
          <a:ext cx="792162" cy="365125"/>
        </p:xfrm>
        <a:graphic>
          <a:graphicData uri="http://schemas.openxmlformats.org/presentationml/2006/ole">
            <mc:AlternateContent xmlns:mc="http://schemas.openxmlformats.org/markup-compatibility/2006">
              <mc:Choice xmlns:v="urn:schemas-microsoft-com:vml" Requires="v">
                <p:oleObj spid="_x0000_s3258" name="" r:id="rId21" imgW="495300" imgH="228600" progId="Equation.3">
                  <p:embed/>
                </p:oleObj>
              </mc:Choice>
              <mc:Fallback>
                <p:oleObj name="" r:id="rId21" imgW="495300" imgH="228600" progId="Equation.3">
                  <p:embed/>
                  <p:pic>
                    <p:nvPicPr>
                      <p:cNvPr id="0" name="图片 3257"/>
                      <p:cNvPicPr/>
                      <p:nvPr/>
                    </p:nvPicPr>
                    <p:blipFill>
                      <a:blip r:embed="rId6"/>
                      <a:stretch>
                        <a:fillRect/>
                      </a:stretch>
                    </p:blipFill>
                    <p:spPr>
                      <a:xfrm>
                        <a:off x="3040063" y="1503363"/>
                        <a:ext cx="792162" cy="365125"/>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47123" name="对象 133134"/>
          <p:cNvGraphicFramePr/>
          <p:nvPr/>
        </p:nvGraphicFramePr>
        <p:xfrm>
          <a:off x="4103688" y="1485900"/>
          <a:ext cx="720725" cy="368300"/>
        </p:xfrm>
        <a:graphic>
          <a:graphicData uri="http://schemas.openxmlformats.org/presentationml/2006/ole">
            <mc:AlternateContent xmlns:mc="http://schemas.openxmlformats.org/markup-compatibility/2006">
              <mc:Choice xmlns:v="urn:schemas-microsoft-com:vml" Requires="v">
                <p:oleObj spid="_x0000_s3259" name="" r:id="rId22" imgW="444500" imgH="228600" progId="Equation.3">
                  <p:embed/>
                </p:oleObj>
              </mc:Choice>
              <mc:Fallback>
                <p:oleObj name="" r:id="rId22" imgW="444500" imgH="228600" progId="Equation.3">
                  <p:embed/>
                  <p:pic>
                    <p:nvPicPr>
                      <p:cNvPr id="0" name="图片 3258"/>
                      <p:cNvPicPr/>
                      <p:nvPr/>
                    </p:nvPicPr>
                    <p:blipFill>
                      <a:blip r:embed="rId23"/>
                      <a:stretch>
                        <a:fillRect/>
                      </a:stretch>
                    </p:blipFill>
                    <p:spPr>
                      <a:xfrm>
                        <a:off x="4103688" y="1485900"/>
                        <a:ext cx="720725" cy="368300"/>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47124" name="对象 133136"/>
          <p:cNvGraphicFramePr/>
          <p:nvPr/>
        </p:nvGraphicFramePr>
        <p:xfrm>
          <a:off x="179388" y="1897063"/>
          <a:ext cx="936625" cy="381000"/>
        </p:xfrm>
        <a:graphic>
          <a:graphicData uri="http://schemas.openxmlformats.org/presentationml/2006/ole">
            <mc:AlternateContent xmlns:mc="http://schemas.openxmlformats.org/markup-compatibility/2006">
              <mc:Choice xmlns:v="urn:schemas-microsoft-com:vml" Requires="v">
                <p:oleObj spid="_x0000_s3260" name="" r:id="rId24" imgW="558800" imgH="228600" progId="Equation.3">
                  <p:embed/>
                </p:oleObj>
              </mc:Choice>
              <mc:Fallback>
                <p:oleObj name="" r:id="rId24" imgW="558800" imgH="228600" progId="Equation.3">
                  <p:embed/>
                  <p:pic>
                    <p:nvPicPr>
                      <p:cNvPr id="0" name="图片 3259"/>
                      <p:cNvPicPr/>
                      <p:nvPr/>
                    </p:nvPicPr>
                    <p:blipFill>
                      <a:blip r:embed="rId25"/>
                      <a:stretch>
                        <a:fillRect/>
                      </a:stretch>
                    </p:blipFill>
                    <p:spPr>
                      <a:xfrm>
                        <a:off x="179388" y="1897063"/>
                        <a:ext cx="936625" cy="381000"/>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pSp>
        <p:nvGrpSpPr>
          <p:cNvPr id="47125" name="组合 5"/>
          <p:cNvGrpSpPr/>
          <p:nvPr/>
        </p:nvGrpSpPr>
        <p:grpSpPr>
          <a:xfrm>
            <a:off x="4824413" y="1852613"/>
            <a:ext cx="4319587" cy="1990725"/>
            <a:chOff x="7597" y="2917"/>
            <a:chExt cx="6802" cy="3136"/>
          </a:xfrm>
        </p:grpSpPr>
        <p:pic>
          <p:nvPicPr>
            <p:cNvPr id="47126" name="图片 133128"/>
            <p:cNvPicPr>
              <a:picLocks noChangeAspect="1"/>
            </p:cNvPicPr>
            <p:nvPr/>
          </p:nvPicPr>
          <p:blipFill>
            <a:blip r:embed="rId26"/>
            <a:stretch>
              <a:fillRect/>
            </a:stretch>
          </p:blipFill>
          <p:spPr>
            <a:xfrm>
              <a:off x="7597" y="2917"/>
              <a:ext cx="6803" cy="3136"/>
            </a:xfrm>
            <a:prstGeom prst="rect">
              <a:avLst/>
            </a:prstGeom>
            <a:noFill/>
            <a:ln w="9525">
              <a:noFill/>
            </a:ln>
          </p:spPr>
        </p:pic>
        <p:sp>
          <p:nvSpPr>
            <p:cNvPr id="2" name="椭圆 1"/>
            <p:cNvSpPr/>
            <p:nvPr/>
          </p:nvSpPr>
          <p:spPr>
            <a:xfrm>
              <a:off x="10715" y="5286"/>
              <a:ext cx="119" cy="3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 name="椭圆 2"/>
            <p:cNvSpPr/>
            <p:nvPr/>
          </p:nvSpPr>
          <p:spPr>
            <a:xfrm>
              <a:off x="13396" y="5288"/>
              <a:ext cx="119" cy="3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7129" name="文本框 3"/>
            <p:cNvSpPr txBox="1"/>
            <p:nvPr/>
          </p:nvSpPr>
          <p:spPr>
            <a:xfrm>
              <a:off x="10725" y="5388"/>
              <a:ext cx="548" cy="580"/>
            </a:xfrm>
            <a:prstGeom prst="rect">
              <a:avLst/>
            </a:prstGeom>
            <a:noFill/>
            <a:ln w="9525">
              <a:noFill/>
            </a:ln>
          </p:spPr>
          <p:txBody>
            <a:bodyPr wrap="none" anchor="t" anchorCtr="0">
              <a:spAutoFit/>
            </a:bodyPr>
            <a:p>
              <a:r>
                <a:rPr lang="en-US" altLang="zh-CN" sz="1800">
                  <a:solidFill>
                    <a:srgbClr val="FF0000"/>
                  </a:solidFill>
                  <a:latin typeface="Times New Roman" panose="02020603050405020304" pitchFamily="18" charset="0"/>
                  <a:ea typeface="宋体" panose="02010600030101010101" pitchFamily="2" charset="-122"/>
                </a:rPr>
                <a:t>D</a:t>
              </a:r>
              <a:endParaRPr lang="en-US" altLang="zh-CN" sz="1800">
                <a:solidFill>
                  <a:srgbClr val="FF0000"/>
                </a:solidFill>
                <a:latin typeface="Times New Roman" panose="02020603050405020304" pitchFamily="18" charset="0"/>
                <a:ea typeface="宋体" panose="02010600030101010101" pitchFamily="2" charset="-122"/>
              </a:endParaRPr>
            </a:p>
          </p:txBody>
        </p:sp>
        <p:sp>
          <p:nvSpPr>
            <p:cNvPr id="47130" name="文本框 4"/>
            <p:cNvSpPr txBox="1"/>
            <p:nvPr/>
          </p:nvSpPr>
          <p:spPr>
            <a:xfrm>
              <a:off x="12893" y="5473"/>
              <a:ext cx="548" cy="580"/>
            </a:xfrm>
            <a:prstGeom prst="rect">
              <a:avLst/>
            </a:prstGeom>
            <a:noFill/>
            <a:ln w="9525">
              <a:noFill/>
            </a:ln>
          </p:spPr>
          <p:txBody>
            <a:bodyPr wrap="square" anchor="t" anchorCtr="0">
              <a:spAutoFit/>
            </a:bodyPr>
            <a:p>
              <a:r>
                <a:rPr lang="en-US" altLang="zh-CN" sz="1800">
                  <a:solidFill>
                    <a:srgbClr val="FF0000"/>
                  </a:solidFill>
                  <a:latin typeface="Times New Roman" panose="02020603050405020304" pitchFamily="18" charset="0"/>
                  <a:ea typeface="宋体" panose="02010600030101010101" pitchFamily="2" charset="-122"/>
                </a:rPr>
                <a:t>H</a:t>
              </a:r>
              <a:endParaRPr lang="en-US" altLang="zh-CN" sz="1800">
                <a:solidFill>
                  <a:srgbClr val="FF0000"/>
                </a:solidFill>
                <a:latin typeface="Times New Roman" panose="02020603050405020304" pitchFamily="18" charset="0"/>
                <a:ea typeface="宋体" panose="02010600030101010101" pitchFamily="2" charset="-122"/>
              </a:endParaRPr>
            </a:p>
          </p:txBody>
        </p:sp>
      </p:grpSp>
      <p:pic>
        <p:nvPicPr>
          <p:cNvPr id="47131" name="图片 11272">
            <a:hlinkClick r:id="rId27"/>
          </p:cNvPr>
          <p:cNvPicPr>
            <a:picLocks noChangeAspect="1"/>
          </p:cNvPicPr>
          <p:nvPr/>
        </p:nvPicPr>
        <p:blipFill>
          <a:blip r:embed="rId28"/>
          <a:stretch>
            <a:fillRect/>
          </a:stretch>
        </p:blipFill>
        <p:spPr>
          <a:xfrm>
            <a:off x="8636000" y="65088"/>
            <a:ext cx="508000" cy="488950"/>
          </a:xfrm>
          <a:prstGeom prst="rect">
            <a:avLst/>
          </a:prstGeom>
          <a:noFill/>
          <a:ln w="9525">
            <a:noFill/>
          </a:ln>
        </p:spPr>
      </p:pic>
      <p:grpSp>
        <p:nvGrpSpPr>
          <p:cNvPr id="12" name="组合 11"/>
          <p:cNvGrpSpPr/>
          <p:nvPr/>
        </p:nvGrpSpPr>
        <p:grpSpPr>
          <a:xfrm>
            <a:off x="6151563" y="4437063"/>
            <a:ext cx="3673475" cy="2420937"/>
            <a:chOff x="9687" y="6988"/>
            <a:chExt cx="5785" cy="3812"/>
          </a:xfrm>
        </p:grpSpPr>
        <p:sp>
          <p:nvSpPr>
            <p:cNvPr id="11" name="矩形 10"/>
            <p:cNvSpPr/>
            <p:nvPr/>
          </p:nvSpPr>
          <p:spPr>
            <a:xfrm>
              <a:off x="9695" y="6988"/>
              <a:ext cx="4649" cy="381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7134" name="文本框 3"/>
            <p:cNvSpPr txBox="1"/>
            <p:nvPr/>
          </p:nvSpPr>
          <p:spPr>
            <a:xfrm>
              <a:off x="9687" y="7267"/>
              <a:ext cx="5785" cy="628"/>
            </a:xfrm>
            <a:prstGeom prst="rect">
              <a:avLst/>
            </a:prstGeom>
            <a:noFill/>
            <a:ln w="9525">
              <a:noFill/>
            </a:ln>
          </p:spPr>
          <p:txBody>
            <a:bodyPr wrap="square" anchor="t" anchorCtr="0">
              <a:spAutoFit/>
            </a:bodyPr>
            <a:p>
              <a:r>
                <a:rPr lang="zh-CN" altLang="en-US" sz="2000" b="1" dirty="0">
                  <a:solidFill>
                    <a:srgbClr val="FF0000"/>
                  </a:solidFill>
                  <a:latin typeface="Times New Roman" panose="02020603050405020304" pitchFamily="18" charset="0"/>
                  <a:ea typeface="宋体" panose="02010600030101010101" pitchFamily="2" charset="-122"/>
                </a:rPr>
                <a:t>若均质杆</a:t>
              </a:r>
              <a:r>
                <a:rPr lang="en-US" altLang="zh-CN" sz="2000" b="1" dirty="0">
                  <a:solidFill>
                    <a:srgbClr val="FF0000"/>
                  </a:solidFill>
                  <a:latin typeface="Times New Roman" panose="02020603050405020304" pitchFamily="18" charset="0"/>
                  <a:ea typeface="宋体" panose="02010600030101010101" pitchFamily="2" charset="-122"/>
                </a:rPr>
                <a:t>AB</a:t>
              </a:r>
              <a:r>
                <a:rPr lang="zh-CN" altLang="en-US" sz="2000" b="1" dirty="0">
                  <a:solidFill>
                    <a:srgbClr val="FF0000"/>
                  </a:solidFill>
                  <a:latin typeface="Times New Roman" panose="02020603050405020304" pitchFamily="18" charset="0"/>
                  <a:ea typeface="宋体" panose="02010600030101010101" pitchFamily="2" charset="-122"/>
                </a:rPr>
                <a:t>质量为</a:t>
              </a:r>
              <a:r>
                <a:rPr lang="en-US" altLang="zh-CN" sz="2000" b="1" dirty="0">
                  <a:solidFill>
                    <a:srgbClr val="FF0000"/>
                  </a:solidFill>
                  <a:latin typeface="Times New Roman" panose="02020603050405020304" pitchFamily="18" charset="0"/>
                  <a:ea typeface="宋体" panose="02010600030101010101" pitchFamily="2" charset="-122"/>
                </a:rPr>
                <a:t>m</a:t>
              </a:r>
              <a:r>
                <a:rPr lang="zh-CN" altLang="en-US" sz="2000" b="1" dirty="0">
                  <a:solidFill>
                    <a:srgbClr val="FF0000"/>
                  </a:solidFill>
                  <a:latin typeface="Times New Roman" panose="02020603050405020304" pitchFamily="18" charset="0"/>
                  <a:ea typeface="宋体" panose="02010600030101010101" pitchFamily="2" charset="-122"/>
                </a:rPr>
                <a:t>呢？</a:t>
              </a:r>
              <a:endParaRPr lang="zh-CN" altLang="en-US" sz="2000" b="1" dirty="0">
                <a:solidFill>
                  <a:srgbClr val="FF0000"/>
                </a:solidFill>
                <a:latin typeface="Times New Roman" panose="02020603050405020304" pitchFamily="18" charset="0"/>
                <a:ea typeface="宋体" panose="02010600030101010101" pitchFamily="2" charset="-122"/>
              </a:endParaRPr>
            </a:p>
          </p:txBody>
        </p:sp>
        <p:graphicFrame>
          <p:nvGraphicFramePr>
            <p:cNvPr id="47135" name="对象 4"/>
            <p:cNvGraphicFramePr/>
            <p:nvPr/>
          </p:nvGraphicFramePr>
          <p:xfrm>
            <a:off x="10397" y="7894"/>
            <a:ext cx="2327" cy="1007"/>
          </p:xfrm>
          <a:graphic>
            <a:graphicData uri="http://schemas.openxmlformats.org/presentationml/2006/ole">
              <mc:AlternateContent xmlns:mc="http://schemas.openxmlformats.org/markup-compatibility/2006">
                <mc:Choice xmlns:v="urn:schemas-microsoft-com:vml" Requires="v">
                  <p:oleObj spid="_x0000_s3261" name="" r:id="rId29" imgW="901700" imgH="393700" progId="Equation.3">
                    <p:embed/>
                  </p:oleObj>
                </mc:Choice>
                <mc:Fallback>
                  <p:oleObj name="" r:id="rId29" imgW="901700" imgH="393700" progId="Equation.3">
                    <p:embed/>
                    <p:pic>
                      <p:nvPicPr>
                        <p:cNvPr id="0" name="图片 3260"/>
                        <p:cNvPicPr/>
                        <p:nvPr/>
                      </p:nvPicPr>
                      <p:blipFill>
                        <a:blip r:embed="rId30"/>
                        <a:stretch>
                          <a:fillRect/>
                        </a:stretch>
                      </p:blipFill>
                      <p:spPr>
                        <a:xfrm>
                          <a:off x="10397" y="7894"/>
                          <a:ext cx="2327" cy="1007"/>
                        </a:xfrm>
                        <a:prstGeom prst="rect">
                          <a:avLst/>
                        </a:prstGeom>
                        <a:noFill/>
                        <a:ln w="38100">
                          <a:noFill/>
                          <a:miter/>
                        </a:ln>
                      </p:spPr>
                    </p:pic>
                  </p:oleObj>
                </mc:Fallback>
              </mc:AlternateContent>
            </a:graphicData>
          </a:graphic>
        </p:graphicFrame>
        <p:graphicFrame>
          <p:nvGraphicFramePr>
            <p:cNvPr id="47136" name="对象 6"/>
            <p:cNvGraphicFramePr/>
            <p:nvPr/>
          </p:nvGraphicFramePr>
          <p:xfrm>
            <a:off x="9687" y="8902"/>
            <a:ext cx="4622" cy="1072"/>
          </p:xfrm>
          <a:graphic>
            <a:graphicData uri="http://schemas.openxmlformats.org/presentationml/2006/ole">
              <mc:AlternateContent xmlns:mc="http://schemas.openxmlformats.org/markup-compatibility/2006">
                <mc:Choice xmlns:v="urn:schemas-microsoft-com:vml" Requires="v">
                  <p:oleObj spid="_x0000_s3262" name="" r:id="rId31" imgW="1790700" imgH="419100" progId="Equation.3">
                    <p:embed/>
                  </p:oleObj>
                </mc:Choice>
                <mc:Fallback>
                  <p:oleObj name="" r:id="rId31" imgW="1790700" imgH="419100" progId="Equation.3">
                    <p:embed/>
                    <p:pic>
                      <p:nvPicPr>
                        <p:cNvPr id="0" name="图片 3261"/>
                        <p:cNvPicPr/>
                        <p:nvPr/>
                      </p:nvPicPr>
                      <p:blipFill>
                        <a:blip r:embed="rId32"/>
                        <a:stretch>
                          <a:fillRect/>
                        </a:stretch>
                      </p:blipFill>
                      <p:spPr>
                        <a:xfrm>
                          <a:off x="9687" y="8902"/>
                          <a:ext cx="4622" cy="1072"/>
                        </a:xfrm>
                        <a:prstGeom prst="rect">
                          <a:avLst/>
                        </a:prstGeom>
                        <a:noFill/>
                        <a:ln w="38100">
                          <a:noFill/>
                          <a:miter/>
                        </a:ln>
                      </p:spPr>
                    </p:pic>
                  </p:oleObj>
                </mc:Fallback>
              </mc:AlternateContent>
            </a:graphicData>
          </a:graphic>
        </p:graphicFrame>
        <p:graphicFrame>
          <p:nvGraphicFramePr>
            <p:cNvPr id="47137" name="对象 8"/>
            <p:cNvGraphicFramePr/>
            <p:nvPr/>
          </p:nvGraphicFramePr>
          <p:xfrm>
            <a:off x="10349" y="10127"/>
            <a:ext cx="1969" cy="618"/>
          </p:xfrm>
          <a:graphic>
            <a:graphicData uri="http://schemas.openxmlformats.org/presentationml/2006/ole">
              <mc:AlternateContent xmlns:mc="http://schemas.openxmlformats.org/markup-compatibility/2006">
                <mc:Choice xmlns:v="urn:schemas-microsoft-com:vml" Requires="v">
                  <p:oleObj spid="_x0000_s3263" name="" r:id="rId33" imgW="762000" imgH="241300" progId="Equation.3">
                    <p:embed/>
                  </p:oleObj>
                </mc:Choice>
                <mc:Fallback>
                  <p:oleObj name="" r:id="rId33" imgW="762000" imgH="241300" progId="Equation.3">
                    <p:embed/>
                    <p:pic>
                      <p:nvPicPr>
                        <p:cNvPr id="0" name="图片 3262"/>
                        <p:cNvPicPr/>
                        <p:nvPr/>
                      </p:nvPicPr>
                      <p:blipFill>
                        <a:blip r:embed="rId34"/>
                        <a:stretch>
                          <a:fillRect/>
                        </a:stretch>
                      </p:blipFill>
                      <p:spPr>
                        <a:xfrm>
                          <a:off x="10349" y="10127"/>
                          <a:ext cx="1969" cy="618"/>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36"/>
                                        </p:tgtEl>
                                        <p:attrNameLst>
                                          <p:attrName>style.visibility</p:attrName>
                                        </p:attrNameLst>
                                      </p:cBhvr>
                                      <p:to>
                                        <p:strVal val="visible"/>
                                      </p:to>
                                    </p:set>
                                    <p:animEffect transition="in" filter="blinds(horizontal)">
                                      <p:cBhvr>
                                        <p:cTn id="7" dur="500"/>
                                        <p:tgtEl>
                                          <p:spTgt spid="1331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40"/>
                                        </p:tgtEl>
                                        <p:attrNameLst>
                                          <p:attrName>style.visibility</p:attrName>
                                        </p:attrNameLst>
                                      </p:cBhvr>
                                      <p:to>
                                        <p:strVal val="visible"/>
                                      </p:to>
                                    </p:set>
                                    <p:animEffect transition="in" filter="blinds(horizontal)">
                                      <p:cBhvr>
                                        <p:cTn id="12" dur="500"/>
                                        <p:tgtEl>
                                          <p:spTgt spid="1331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42"/>
                                        </p:tgtEl>
                                        <p:attrNameLst>
                                          <p:attrName>style.visibility</p:attrName>
                                        </p:attrNameLst>
                                      </p:cBhvr>
                                      <p:to>
                                        <p:strVal val="visible"/>
                                      </p:to>
                                    </p:set>
                                    <p:animEffect transition="in" filter="blinds(horizontal)">
                                      <p:cBhvr>
                                        <p:cTn id="17" dur="500"/>
                                        <p:tgtEl>
                                          <p:spTgt spid="1331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38"/>
                                        </p:tgtEl>
                                        <p:attrNameLst>
                                          <p:attrName>style.visibility</p:attrName>
                                        </p:attrNameLst>
                                      </p:cBhvr>
                                      <p:to>
                                        <p:strVal val="visible"/>
                                      </p:to>
                                    </p:set>
                                    <p:animEffect transition="in" filter="blinds(horizontal)">
                                      <p:cBhvr>
                                        <p:cTn id="22" dur="500"/>
                                        <p:tgtEl>
                                          <p:spTgt spid="1331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3139"/>
                                        </p:tgtEl>
                                        <p:attrNameLst>
                                          <p:attrName>style.visibility</p:attrName>
                                        </p:attrNameLst>
                                      </p:cBhvr>
                                      <p:to>
                                        <p:strVal val="visible"/>
                                      </p:to>
                                    </p:set>
                                    <p:animEffect transition="in" filter="blinds(horizontal)">
                                      <p:cBhvr>
                                        <p:cTn id="27" dur="500"/>
                                        <p:tgtEl>
                                          <p:spTgt spid="13313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3143"/>
                                        </p:tgtEl>
                                        <p:attrNameLst>
                                          <p:attrName>style.visibility</p:attrName>
                                        </p:attrNameLst>
                                      </p:cBhvr>
                                      <p:to>
                                        <p:strVal val="visible"/>
                                      </p:to>
                                    </p:set>
                                    <p:animEffect transition="in" filter="blinds(horizontal)">
                                      <p:cBhvr>
                                        <p:cTn id="32" dur="500"/>
                                        <p:tgtEl>
                                          <p:spTgt spid="1331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3134"/>
                                        </p:tgtEl>
                                        <p:attrNameLst>
                                          <p:attrName>style.visibility</p:attrName>
                                        </p:attrNameLst>
                                      </p:cBhvr>
                                      <p:to>
                                        <p:strVal val="visible"/>
                                      </p:to>
                                    </p:set>
                                    <p:animEffect transition="in" filter="blinds(horizontal)">
                                      <p:cBhvr>
                                        <p:cTn id="37" dur="500"/>
                                        <p:tgtEl>
                                          <p:spTgt spid="13313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3152"/>
                                        </p:tgtEl>
                                        <p:attrNameLst>
                                          <p:attrName>style.visibility</p:attrName>
                                        </p:attrNameLst>
                                      </p:cBhvr>
                                      <p:to>
                                        <p:strVal val="visible"/>
                                      </p:to>
                                    </p:set>
                                    <p:animEffect transition="in" filter="blinds(horizontal)">
                                      <p:cBhvr>
                                        <p:cTn id="42" dur="500"/>
                                        <p:tgtEl>
                                          <p:spTgt spid="13315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33145"/>
                                        </p:tgtEl>
                                        <p:attrNameLst>
                                          <p:attrName>style.visibility</p:attrName>
                                        </p:attrNameLst>
                                      </p:cBhvr>
                                      <p:to>
                                        <p:strVal val="visible"/>
                                      </p:to>
                                    </p:set>
                                    <p:animEffect transition="in" filter="blinds(horizontal)">
                                      <p:cBhvr>
                                        <p:cTn id="47" dur="500"/>
                                        <p:tgtEl>
                                          <p:spTgt spid="13314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3153"/>
                                        </p:tgtEl>
                                        <p:attrNameLst>
                                          <p:attrName>style.visibility</p:attrName>
                                        </p:attrNameLst>
                                      </p:cBhvr>
                                      <p:to>
                                        <p:strVal val="visible"/>
                                      </p:to>
                                    </p:set>
                                    <p:animEffect transition="in" filter="blinds(horizontal)">
                                      <p:cBhvr>
                                        <p:cTn id="52" dur="500"/>
                                        <p:tgtEl>
                                          <p:spTgt spid="13315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33146"/>
                                        </p:tgtEl>
                                        <p:attrNameLst>
                                          <p:attrName>style.visibility</p:attrName>
                                        </p:attrNameLst>
                                      </p:cBhvr>
                                      <p:to>
                                        <p:strVal val="visible"/>
                                      </p:to>
                                    </p:set>
                                    <p:animEffect transition="in" filter="blinds(horizontal)">
                                      <p:cBhvr>
                                        <p:cTn id="57" dur="500"/>
                                        <p:tgtEl>
                                          <p:spTgt spid="13314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33147"/>
                                        </p:tgtEl>
                                        <p:attrNameLst>
                                          <p:attrName>style.visibility</p:attrName>
                                        </p:attrNameLst>
                                      </p:cBhvr>
                                      <p:to>
                                        <p:strVal val="visible"/>
                                      </p:to>
                                    </p:set>
                                    <p:animEffect transition="in" filter="blinds(horizontal)">
                                      <p:cBhvr>
                                        <p:cTn id="62" dur="500"/>
                                        <p:tgtEl>
                                          <p:spTgt spid="133147"/>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3097"/>
                                        </p:tgtEl>
                                        <p:attrNameLst>
                                          <p:attrName>style.visibility</p:attrName>
                                        </p:attrNameLst>
                                      </p:cBhvr>
                                      <p:to>
                                        <p:strVal val="visible"/>
                                      </p:to>
                                    </p:set>
                                    <p:animEffect transition="in" filter="checkerboard(across)">
                                      <p:cBhvr>
                                        <p:cTn id="67" dur="500"/>
                                        <p:tgtEl>
                                          <p:spTgt spid="3097"/>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nodeType="clickEffect">
                                  <p:stCondLst>
                                    <p:cond delay="0"/>
                                  </p:stCondLst>
                                  <p:childTnLst>
                                    <p:set>
                                      <p:cBhvr>
                                        <p:cTn id="71" dur="1" fill="hold">
                                          <p:stCondLst>
                                            <p:cond delay="0"/>
                                          </p:stCondLst>
                                        </p:cTn>
                                        <p:tgtEl>
                                          <p:spTgt spid="3098"/>
                                        </p:tgtEl>
                                        <p:attrNameLst>
                                          <p:attrName>style.visibility</p:attrName>
                                        </p:attrNameLst>
                                      </p:cBhvr>
                                      <p:to>
                                        <p:strVal val="visible"/>
                                      </p:to>
                                    </p:set>
                                    <p:animEffect transition="in" filter="checkerboard(across)">
                                      <p:cBhvr>
                                        <p:cTn id="72" dur="500"/>
                                        <p:tgtEl>
                                          <p:spTgt spid="309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blinds(horizontal)">
                                      <p:cBhvr>
                                        <p:cTn id="7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34" grpId="0"/>
      <p:bldP spid="133136" grpId="0"/>
      <p:bldP spid="133138" grpId="0"/>
      <p:bldP spid="1331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pic>
        <p:nvPicPr>
          <p:cNvPr id="48130"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49154" name="文本框 2"/>
          <p:cNvSpPr txBox="1"/>
          <p:nvPr/>
        </p:nvSpPr>
        <p:spPr>
          <a:xfrm>
            <a:off x="2051050" y="260350"/>
            <a:ext cx="4575175" cy="579438"/>
          </a:xfrm>
          <a:prstGeom prst="rect">
            <a:avLst/>
          </a:prstGeom>
          <a:noFill/>
          <a:ln w="9525">
            <a:noFill/>
          </a:ln>
        </p:spPr>
        <p:txBody>
          <a:bodyPr wrap="none" anchor="t" anchorCtr="0">
            <a:spAutoFit/>
          </a:bodyPr>
          <a:p>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8</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136525" y="1844675"/>
            <a:ext cx="8869363" cy="1322388"/>
          </a:xfrm>
          <a:prstGeom prst="rect">
            <a:avLst/>
          </a:prstGeom>
          <a:noFill/>
          <a:ln w="9525">
            <a:noFill/>
          </a:ln>
        </p:spPr>
        <p:txBody>
          <a:bodyPr anchor="t">
            <a:spAutoFit/>
          </a:bodyPr>
          <a:p>
            <a:pPr eaLnBrk="0" fontAlgn="b" hangingPunct="0">
              <a:buClr>
                <a:srgbClr val="FF3300"/>
              </a:buClr>
              <a:buFont typeface="Wingdings" panose="05000000000000000000" pitchFamily="2" charset="2"/>
            </a:pPr>
            <a:r>
              <a:rPr lang="en-US" altLang="zh-CN" sz="3200" b="1" strike="noStrike" noProof="1">
                <a:solidFill>
                  <a:schemeClr val="accent1"/>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   </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05</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应用动能定理积分形式求简单问题示例</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3</a:t>
            </a: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sym typeface="宋体" panose="02010600030101010101" pitchFamily="2" charset="-122"/>
            </a:endParaRPr>
          </a:p>
          <a:p>
            <a:pPr eaLnBrk="0" fontAlgn="b" hangingPunct="0">
              <a:buClr>
                <a:srgbClr val="FF3300"/>
              </a:buClr>
              <a:buFont typeface="Wingdings" panose="05000000000000000000" pitchFamily="2" charset="2"/>
            </a:pPr>
            <a:r>
              <a:rPr lang="zh-CN" altLang="en-US" strike="noStrike" noProof="1">
                <a:solidFill>
                  <a:srgbClr val="000000"/>
                </a:solidFill>
                <a:latin typeface="微软雅黑" panose="020B0503020204020204" pitchFamily="34" charset="-122"/>
                <a:ea typeface="微软雅黑" panose="020B0503020204020204" pitchFamily="34" charset="-122"/>
                <a:cs typeface="+mn-cs"/>
              </a:rPr>
              <a:t>                               </a:t>
            </a:r>
            <a:r>
              <a:rPr lang="zh-CN" altLang="en-US" b="1" strike="noStrike" noProof="1">
                <a:solidFill>
                  <a:srgbClr val="FF0000"/>
                </a:solidFill>
                <a:latin typeface="微软雅黑" panose="020B0503020204020204" pitchFamily="34" charset="-122"/>
                <a:ea typeface="微软雅黑" panose="020B0503020204020204" pitchFamily="34" charset="-122"/>
                <a:cs typeface="+mn-cs"/>
                <a:sym typeface="+mn-ea"/>
              </a:rPr>
              <a:t>（单自由度</a:t>
            </a:r>
            <a:r>
              <a:rPr lang="en-US" altLang="zh-CN" b="1" strike="noStrike" noProof="1">
                <a:solidFill>
                  <a:srgbClr val="FF0000"/>
                </a:solidFill>
                <a:latin typeface="微软雅黑" panose="020B0503020204020204" pitchFamily="34" charset="-122"/>
                <a:ea typeface="微软雅黑" panose="020B0503020204020204" pitchFamily="34" charset="-122"/>
                <a:cs typeface="+mn-cs"/>
                <a:sym typeface="+mn-ea"/>
              </a:rPr>
              <a:t>-</a:t>
            </a:r>
            <a:r>
              <a:rPr lang="zh-CN" altLang="en-US" b="1" strike="noStrike" noProof="1">
                <a:solidFill>
                  <a:srgbClr val="FF0000"/>
                </a:solidFill>
                <a:latin typeface="微软雅黑" panose="020B0503020204020204" pitchFamily="34" charset="-122"/>
                <a:ea typeface="微软雅黑" panose="020B0503020204020204" pitchFamily="34" charset="-122"/>
                <a:cs typeface="+mn-cs"/>
                <a:sym typeface="+mn-ea"/>
              </a:rPr>
              <a:t>转速相反问题）</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eaLnBrk="0" fontAlgn="b" hangingPunct="0">
              <a:buClr>
                <a:srgbClr val="FF3300"/>
              </a:buClr>
              <a:buFont typeface="Wingdings" panose="05000000000000000000" pitchFamily="2" charset="2"/>
            </a:pP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第</a:t>
            </a:r>
            <a:r>
              <a:rPr lang="en-US" altLang="zh-CN"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19</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堂</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aphicFrame>
        <p:nvGraphicFramePr>
          <p:cNvPr id="49156" name="对象 1"/>
          <p:cNvGraphicFramePr/>
          <p:nvPr/>
        </p:nvGraphicFramePr>
        <p:xfrm>
          <a:off x="6823075" y="3965575"/>
          <a:ext cx="2316163" cy="2868613"/>
        </p:xfrm>
        <a:graphic>
          <a:graphicData uri="http://schemas.openxmlformats.org/presentationml/2006/ole">
            <mc:AlternateContent xmlns:mc="http://schemas.openxmlformats.org/markup-compatibility/2006">
              <mc:Choice xmlns:v="urn:schemas-microsoft-com:vml" Requires="v">
                <p:oleObj spid="_x0000_s3264" name="" r:id="rId1" imgW="2314575" imgH="2867025" progId="Paint.Picture">
                  <p:embed/>
                </p:oleObj>
              </mc:Choice>
              <mc:Fallback>
                <p:oleObj name="" r:id="rId1" imgW="2314575" imgH="2867025" progId="Paint.Picture">
                  <p:embed/>
                  <p:pic>
                    <p:nvPicPr>
                      <p:cNvPr id="0" name="图片 3263"/>
                      <p:cNvPicPr/>
                      <p:nvPr/>
                    </p:nvPicPr>
                    <p:blipFill>
                      <a:blip r:embed="rId2"/>
                      <a:stretch>
                        <a:fillRect/>
                      </a:stretch>
                    </p:blipFill>
                    <p:spPr>
                      <a:xfrm>
                        <a:off x="6823075" y="3965575"/>
                        <a:ext cx="2316163" cy="2868613"/>
                      </a:xfrm>
                      <a:prstGeom prst="rect">
                        <a:avLst/>
                      </a:prstGeom>
                      <a:noFill/>
                      <a:ln w="38100">
                        <a:noFill/>
                        <a:miter/>
                      </a:ln>
                    </p:spPr>
                  </p:pic>
                </p:oleObj>
              </mc:Fallback>
            </mc:AlternateContent>
          </a:graphicData>
        </a:graphic>
      </p:graphicFrame>
      <p:graphicFrame>
        <p:nvGraphicFramePr>
          <p:cNvPr id="49157" name="对象 1"/>
          <p:cNvGraphicFramePr/>
          <p:nvPr/>
        </p:nvGraphicFramePr>
        <p:xfrm>
          <a:off x="107950" y="4170363"/>
          <a:ext cx="2327275" cy="2871787"/>
        </p:xfrm>
        <a:graphic>
          <a:graphicData uri="http://schemas.openxmlformats.org/presentationml/2006/ole">
            <mc:AlternateContent xmlns:mc="http://schemas.openxmlformats.org/markup-compatibility/2006">
              <mc:Choice xmlns:v="urn:schemas-microsoft-com:vml" Requires="v">
                <p:oleObj spid="_x0000_s3265" name="" r:id="rId3" imgW="1356360" imgH="1318260" progId="Paint.Picture">
                  <p:embed/>
                </p:oleObj>
              </mc:Choice>
              <mc:Fallback>
                <p:oleObj name="" r:id="rId3" imgW="1356360" imgH="1318260" progId="Paint.Picture">
                  <p:embed/>
                  <p:pic>
                    <p:nvPicPr>
                      <p:cNvPr id="0" name="图片 3264"/>
                      <p:cNvPicPr/>
                      <p:nvPr/>
                    </p:nvPicPr>
                    <p:blipFill>
                      <a:blip r:embed="rId4"/>
                      <a:stretch>
                        <a:fillRect/>
                      </a:stretch>
                    </p:blipFill>
                    <p:spPr>
                      <a:xfrm>
                        <a:off x="107950" y="4170363"/>
                        <a:ext cx="2327275" cy="2871787"/>
                      </a:xfrm>
                      <a:prstGeom prst="rect">
                        <a:avLst/>
                      </a:prstGeom>
                      <a:noFill/>
                      <a:ln w="38100">
                        <a:noFill/>
                        <a:miter/>
                      </a:ln>
                    </p:spPr>
                  </p:pic>
                </p:oleObj>
              </mc:Fallback>
            </mc:AlternateContent>
          </a:graphicData>
        </a:graphic>
      </p:graphicFrame>
      <p:graphicFrame>
        <p:nvGraphicFramePr>
          <p:cNvPr id="49158" name="对象 2"/>
          <p:cNvGraphicFramePr/>
          <p:nvPr/>
        </p:nvGraphicFramePr>
        <p:xfrm>
          <a:off x="7902575" y="-52387"/>
          <a:ext cx="1236663" cy="1679575"/>
        </p:xfrm>
        <a:graphic>
          <a:graphicData uri="http://schemas.openxmlformats.org/presentationml/2006/ole">
            <mc:AlternateContent xmlns:mc="http://schemas.openxmlformats.org/markup-compatibility/2006">
              <mc:Choice xmlns:v="urn:schemas-microsoft-com:vml" Requires="v">
                <p:oleObj spid="_x0000_s3266" name="" r:id="rId5" imgW="3076575" imgH="4276725" progId="Paint.Picture">
                  <p:embed/>
                </p:oleObj>
              </mc:Choice>
              <mc:Fallback>
                <p:oleObj name="" r:id="rId5" imgW="3076575" imgH="4276725" progId="Paint.Picture">
                  <p:embed/>
                  <p:pic>
                    <p:nvPicPr>
                      <p:cNvPr id="0" name="图片 3265"/>
                      <p:cNvPicPr/>
                      <p:nvPr/>
                    </p:nvPicPr>
                    <p:blipFill>
                      <a:blip r:embed="rId6"/>
                      <a:stretch>
                        <a:fillRect/>
                      </a:stretch>
                    </p:blipFill>
                    <p:spPr>
                      <a:xfrm>
                        <a:off x="7902575" y="-52387"/>
                        <a:ext cx="1236663" cy="1679575"/>
                      </a:xfrm>
                      <a:prstGeom prst="rect">
                        <a:avLst/>
                      </a:prstGeom>
                      <a:noFill/>
                      <a:ln w="38100">
                        <a:noFill/>
                        <a:miter/>
                      </a:ln>
                    </p:spPr>
                  </p:pic>
                </p:oleObj>
              </mc:Fallback>
            </mc:AlternateContent>
          </a:graphicData>
        </a:graphic>
      </p:graphicFrame>
      <p:pic>
        <p:nvPicPr>
          <p:cNvPr id="4107" name="素材17-内燃机曲柄滑块的实物运动--10s_转.avi">
            <a:hlinkClick r:id="" action="ppaction://media"/>
          </p:cNvPr>
          <p:cNvPicPr>
            <a:picLocks noRot="1" noChangeAspect="1"/>
          </p:cNvPicPr>
          <p:nvPr>
            <a:videoFile r:link="rId7"/>
            <p:extLst>
              <p:ext uri="{DAA4B4D4-6D71-4841-9C94-3DE7FCFB9230}">
                <p14:media xmlns:p14="http://schemas.microsoft.com/office/powerpoint/2010/main" r:link="rId8"/>
              </p:ext>
            </p:extLst>
          </p:nvPr>
        </p:nvPicPr>
        <p:blipFill>
          <a:blip r:embed="rId9"/>
          <a:stretch>
            <a:fillRect/>
          </a:stretch>
        </p:blipFill>
        <p:spPr>
          <a:xfrm>
            <a:off x="2797175" y="4170363"/>
            <a:ext cx="3529013" cy="2093912"/>
          </a:xfrm>
          <a:prstGeom prst="rect">
            <a:avLst/>
          </a:prstGeom>
          <a:noFill/>
          <a:ln w="9525">
            <a:noFill/>
          </a:ln>
        </p:spPr>
      </p:pic>
      <p:pic>
        <p:nvPicPr>
          <p:cNvPr id="49160" name="图片 11272">
            <a:hlinkClick r:id="rId10"/>
          </p:cNvPr>
          <p:cNvPicPr>
            <a:picLocks noChangeAspect="1"/>
          </p:cNvPicPr>
          <p:nvPr/>
        </p:nvPicPr>
        <p:blipFill>
          <a:blip r:embed="rId11"/>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0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107"/>
                                        </p:tgtEl>
                                      </p:cBhvr>
                                    </p:cmd>
                                  </p:childTnLst>
                                </p:cTn>
                              </p:par>
                            </p:childTnLst>
                          </p:cTn>
                        </p:par>
                      </p:childTnLst>
                    </p:cTn>
                  </p:par>
                </p:childTnLst>
              </p:cTn>
              <p:nextCondLst>
                <p:cond evt="onClick" delay="0">
                  <p:tgtEl>
                    <p:spTgt spid="4107"/>
                  </p:tgtEl>
                </p:cond>
              </p:nextCondLst>
            </p:seq>
            <p:video>
              <p:cMediaNode>
                <p:cTn id="7" fill="hold" display="0">
                  <p:stCondLst>
                    <p:cond delay="indefinite"/>
                  </p:stCondLst>
                  <p:endCondLst>
                    <p:cond evt="onNext" delay="0">
                      <p:tgtEl>
                        <p:sldTgt/>
                      </p:tgtEl>
                    </p:cond>
                    <p:cond evt="onPrev" delay="0">
                      <p:tgtEl>
                        <p:sldTgt/>
                      </p:tgtEl>
                    </p:cond>
                  </p:endCondLst>
                </p:cTn>
                <p:tgtEl>
                  <p:spTgt spid="410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p:nvPr/>
        </p:nvSpPr>
        <p:spPr>
          <a:xfrm>
            <a:off x="0" y="0"/>
            <a:ext cx="9144000" cy="1568450"/>
          </a:xfrm>
          <a:prstGeom prst="rect">
            <a:avLst/>
          </a:prstGeom>
          <a:noFill/>
          <a:ln w="9525">
            <a:noFill/>
          </a:ln>
        </p:spPr>
        <p:txBody>
          <a:bodyPr anchor="t" anchorCtr="0">
            <a:spAutoFit/>
          </a:bodyPr>
          <a:p>
            <a:r>
              <a:rPr lang="zh-CN" altLang="en-US" b="1">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例</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9.6</a:t>
            </a:r>
            <a:r>
              <a:rPr lang="zh-CN" altLang="en-US" b="1" dirty="0">
                <a:latin typeface="微软雅黑" panose="020B0503020204020204" pitchFamily="34" charset="-122"/>
                <a:ea typeface="微软雅黑" panose="020B0503020204020204" pitchFamily="34" charset="-122"/>
              </a:rPr>
              <a:t>】</a:t>
            </a:r>
            <a:r>
              <a:rPr lang="zh-CN" altLang="zh-CN" b="1">
                <a:latin typeface="微软雅黑" panose="020B0503020204020204" pitchFamily="34" charset="-122"/>
                <a:ea typeface="微软雅黑" panose="020B0503020204020204" pitchFamily="34" charset="-122"/>
              </a:rPr>
              <a:t>平面机构由 2 匀质杆 AB，BO 组成，2 杆的质量均为 m，长度均为 </a:t>
            </a:r>
            <a:r>
              <a:rPr lang="en-US" altLang="zh-CN" b="1">
                <a:latin typeface="微软雅黑" panose="020B0503020204020204" pitchFamily="34" charset="-122"/>
                <a:ea typeface="微软雅黑" panose="020B0503020204020204" pitchFamily="34" charset="-122"/>
              </a:rPr>
              <a:t>L</a:t>
            </a:r>
            <a:r>
              <a:rPr lang="zh-CN" altLang="zh-CN" b="1">
                <a:latin typeface="微软雅黑" panose="020B0503020204020204" pitchFamily="34" charset="-122"/>
                <a:ea typeface="微软雅黑" panose="020B0503020204020204" pitchFamily="34" charset="-122"/>
              </a:rPr>
              <a:t>，在铅垂平面内运动。在杆 AB 上作用  不变的力偶矩 M，从图 所示位置由静止开始运动。不计摩擦，</a:t>
            </a:r>
            <a:r>
              <a:rPr lang="en-US" altLang="zh-CN" b="1">
                <a:latin typeface="微软雅黑" panose="020B0503020204020204" pitchFamily="34" charset="-122"/>
                <a:ea typeface="微软雅黑" panose="020B0503020204020204" pitchFamily="34" charset="-122"/>
              </a:rPr>
              <a:t>OA</a:t>
            </a:r>
            <a:r>
              <a:rPr lang="zh-CN" altLang="en-US" b="1">
                <a:latin typeface="微软雅黑" panose="020B0503020204020204" pitchFamily="34" charset="-122"/>
                <a:ea typeface="微软雅黑" panose="020B0503020204020204" pitchFamily="34" charset="-122"/>
              </a:rPr>
              <a:t>连线处于水平。</a:t>
            </a:r>
            <a:r>
              <a:rPr lang="zh-CN" altLang="zh-CN" b="1">
                <a:latin typeface="微软雅黑" panose="020B0503020204020204" pitchFamily="34" charset="-122"/>
                <a:ea typeface="微软雅黑" panose="020B0503020204020204" pitchFamily="34" charset="-122"/>
              </a:rPr>
              <a:t>求当杆端 A 即将碰到铰支座 O 时杆端 A 的速度。</a:t>
            </a:r>
            <a:r>
              <a:rPr lang="zh-CN" altLang="en-US">
                <a:latin typeface="华文琥珀" charset="-122"/>
                <a:ea typeface="华文琥珀" charset="-122"/>
              </a:rPr>
              <a:t> </a:t>
            </a:r>
            <a:endParaRPr lang="en-US" altLang="zh-CN">
              <a:latin typeface="华文琥珀" charset="-122"/>
              <a:ea typeface="华文琥珀" charset="-122"/>
            </a:endParaRPr>
          </a:p>
        </p:txBody>
      </p:sp>
      <p:graphicFrame>
        <p:nvGraphicFramePr>
          <p:cNvPr id="51202" name="对象 2"/>
          <p:cNvGraphicFramePr/>
          <p:nvPr/>
        </p:nvGraphicFramePr>
        <p:xfrm>
          <a:off x="8634413" y="6284913"/>
          <a:ext cx="522287" cy="385762"/>
        </p:xfrm>
        <a:graphic>
          <a:graphicData uri="http://schemas.openxmlformats.org/presentationml/2006/ole">
            <mc:AlternateContent xmlns:mc="http://schemas.openxmlformats.org/markup-compatibility/2006">
              <mc:Choice xmlns:v="urn:schemas-microsoft-com:vml" Requires="v">
                <p:oleObj spid="_x0000_s3267" name="" r:id="rId1" imgW="266700" imgH="203200" progId="Equation.3">
                  <p:embed/>
                </p:oleObj>
              </mc:Choice>
              <mc:Fallback>
                <p:oleObj name="" r:id="rId1" imgW="266700" imgH="203200" progId="Equation.3">
                  <p:embed/>
                  <p:pic>
                    <p:nvPicPr>
                      <p:cNvPr id="0" name="图片 3266"/>
                      <p:cNvPicPr/>
                      <p:nvPr/>
                    </p:nvPicPr>
                    <p:blipFill>
                      <a:blip r:embed="rId2"/>
                      <a:stretch>
                        <a:fillRect/>
                      </a:stretch>
                    </p:blipFill>
                    <p:spPr>
                      <a:xfrm>
                        <a:off x="8634413" y="6284913"/>
                        <a:ext cx="522287" cy="385762"/>
                      </a:xfrm>
                      <a:prstGeom prst="rect">
                        <a:avLst/>
                      </a:prstGeom>
                      <a:noFill/>
                      <a:ln w="38100">
                        <a:noFill/>
                        <a:miter/>
                      </a:ln>
                    </p:spPr>
                  </p:pic>
                </p:oleObj>
              </mc:Fallback>
            </mc:AlternateContent>
          </a:graphicData>
        </a:graphic>
      </p:graphicFrame>
      <p:sp>
        <p:nvSpPr>
          <p:cNvPr id="6" name="文本框 5"/>
          <p:cNvSpPr txBox="1"/>
          <p:nvPr/>
        </p:nvSpPr>
        <p:spPr>
          <a:xfrm>
            <a:off x="158111" y="2868930"/>
            <a:ext cx="5196209" cy="3046095"/>
          </a:xfrm>
          <a:prstGeom prst="rect">
            <a:avLst/>
          </a:prstGeom>
          <a:noFill/>
        </p:spPr>
        <p:txBody>
          <a:bodyPr wrap="square" rtlCol="0" anchor="t">
            <a:spAutoFit/>
          </a:bodyPr>
          <a:p>
            <a:r>
              <a:rPr lang="zh-CN" altLang="en-US" b="1" noProof="1">
                <a:solidFill>
                  <a:srgbClr val="FF0000"/>
                </a:solidFill>
                <a:latin typeface="微软雅黑" panose="020B0503020204020204" pitchFamily="34" charset="-122"/>
                <a:ea typeface="微软雅黑" panose="020B0503020204020204" pitchFamily="34" charset="-122"/>
                <a:cs typeface="+mn-cs"/>
                <a:sym typeface="+mn-ea"/>
              </a:rPr>
              <a:t>【问题】</a:t>
            </a:r>
            <a:endParaRPr lang="zh-CN" altLang="en-US" b="1" noProof="1">
              <a:solidFill>
                <a:srgbClr val="FF0000"/>
              </a:solidFill>
              <a:latin typeface="微软雅黑" panose="020B0503020204020204" pitchFamily="34" charset="-122"/>
              <a:ea typeface="微软雅黑" panose="020B0503020204020204" pitchFamily="34" charset="-122"/>
              <a:sym typeface="+mn-ea"/>
            </a:endParaRPr>
          </a:p>
          <a:p>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1)DOF</a:t>
            </a:r>
            <a:endPar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sym typeface="+mn-ea"/>
            </a:endParaRPr>
          </a:p>
          <a:p>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2)</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若已知</a:t>
            </a:r>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OB</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的角速度，求</a:t>
            </a:r>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AB</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角速度及</a:t>
            </a:r>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AB</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质心</a:t>
            </a:r>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C</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的速度，求导法比合成运动法复杂吗？</a:t>
            </a:r>
            <a:endPar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sym typeface="+mn-ea"/>
            </a:endParaRPr>
          </a:p>
          <a:p>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3</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）若</a:t>
            </a:r>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AB</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与</a:t>
            </a:r>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OB</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长度不等，求问题</a:t>
            </a:r>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2 </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优选何方法？</a:t>
            </a:r>
            <a:endPar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sym typeface="+mn-ea"/>
            </a:endParaRPr>
          </a:p>
          <a:p>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4</a:t>
            </a:r>
            <a:r>
              <a:rPr lang="zh-CN" altLang="en-US"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）该题需要列几个动力学积分方程</a:t>
            </a:r>
            <a:r>
              <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cs typeface="+mn-cs"/>
                <a:sym typeface="+mn-ea"/>
              </a:rPr>
              <a:t>?</a:t>
            </a:r>
            <a:endParaRPr lang="en-US" altLang="zh-CN" b="1" noProof="1">
              <a:ln w="22225">
                <a:solidFill>
                  <a:schemeClr val="accent2"/>
                </a:solidFill>
                <a:prstDash val="solid"/>
              </a:ln>
              <a:solidFill>
                <a:schemeClr val="accent6"/>
              </a:solidFill>
              <a:latin typeface="微软雅黑" panose="020B0503020204020204" pitchFamily="34" charset="-122"/>
              <a:ea typeface="微软雅黑" panose="020B0503020204020204" pitchFamily="34" charset="-122"/>
              <a:sym typeface="+mn-ea"/>
            </a:endParaRPr>
          </a:p>
        </p:txBody>
      </p:sp>
      <p:grpSp>
        <p:nvGrpSpPr>
          <p:cNvPr id="51204" name="组合 56"/>
          <p:cNvGrpSpPr/>
          <p:nvPr/>
        </p:nvGrpSpPr>
        <p:grpSpPr>
          <a:xfrm>
            <a:off x="5575300" y="2205038"/>
            <a:ext cx="3249613" cy="2252662"/>
            <a:chOff x="7899" y="3057"/>
            <a:chExt cx="6341" cy="4171"/>
          </a:xfrm>
        </p:grpSpPr>
        <p:graphicFrame>
          <p:nvGraphicFramePr>
            <p:cNvPr id="51205" name="对象 33"/>
            <p:cNvGraphicFramePr/>
            <p:nvPr/>
          </p:nvGraphicFramePr>
          <p:xfrm>
            <a:off x="8280" y="3243"/>
            <a:ext cx="5960" cy="3573"/>
          </p:xfrm>
          <a:graphic>
            <a:graphicData uri="http://schemas.openxmlformats.org/presentationml/2006/ole">
              <mc:AlternateContent xmlns:mc="http://schemas.openxmlformats.org/markup-compatibility/2006">
                <mc:Choice xmlns:v="urn:schemas-microsoft-com:vml" Requires="v">
                  <p:oleObj spid="_x0000_s3268" name="" r:id="rId3" imgW="3781425" imgH="2266950" progId="Paint.Picture">
                    <p:embed/>
                  </p:oleObj>
                </mc:Choice>
                <mc:Fallback>
                  <p:oleObj name="" r:id="rId3" imgW="3781425" imgH="2266950" progId="Paint.Picture">
                    <p:embed/>
                    <p:pic>
                      <p:nvPicPr>
                        <p:cNvPr id="0" name="图片 3267"/>
                        <p:cNvPicPr/>
                        <p:nvPr/>
                      </p:nvPicPr>
                      <p:blipFill>
                        <a:blip r:embed="rId4"/>
                        <a:stretch>
                          <a:fillRect/>
                        </a:stretch>
                      </p:blipFill>
                      <p:spPr>
                        <a:xfrm>
                          <a:off x="8280" y="3243"/>
                          <a:ext cx="5960" cy="3573"/>
                        </a:xfrm>
                        <a:prstGeom prst="rect">
                          <a:avLst/>
                        </a:prstGeom>
                        <a:noFill/>
                        <a:ln w="38100">
                          <a:noFill/>
                          <a:miter/>
                        </a:ln>
                      </p:spPr>
                    </p:pic>
                  </p:oleObj>
                </mc:Fallback>
              </mc:AlternateContent>
            </a:graphicData>
          </a:graphic>
        </p:graphicFrame>
        <p:sp>
          <p:nvSpPr>
            <p:cNvPr id="20" name="任意多边形 19"/>
            <p:cNvSpPr/>
            <p:nvPr/>
          </p:nvSpPr>
          <p:spPr>
            <a:xfrm>
              <a:off x="9552" y="4460"/>
              <a:ext cx="626" cy="858"/>
            </a:xfrm>
            <a:custGeom>
              <a:avLst/>
              <a:gdLst>
                <a:gd name="connisteX0" fmla="*/ 0 w 397510"/>
                <a:gd name="connsiteY0" fmla="*/ 0 h 544830"/>
                <a:gd name="connisteX1" fmla="*/ 323850 w 397510"/>
                <a:gd name="connsiteY1" fmla="*/ 132715 h 544830"/>
                <a:gd name="connisteX2" fmla="*/ 397510 w 397510"/>
                <a:gd name="connsiteY2" fmla="*/ 544830 h 544830"/>
              </a:gdLst>
              <a:ahLst/>
              <a:cxnLst>
                <a:cxn ang="0">
                  <a:pos x="connisteX0" y="connsiteY0"/>
                </a:cxn>
                <a:cxn ang="0">
                  <a:pos x="connisteX1" y="connsiteY1"/>
                </a:cxn>
                <a:cxn ang="0">
                  <a:pos x="connisteX2" y="connsiteY2"/>
                </a:cxn>
              </a:cxnLst>
              <a:rect l="l" t="t" r="r" b="b"/>
              <a:pathLst>
                <a:path w="397510" h="544830">
                  <a:moveTo>
                    <a:pt x="0" y="0"/>
                  </a:moveTo>
                  <a:cubicBezTo>
                    <a:pt x="63500" y="18415"/>
                    <a:pt x="244475" y="23495"/>
                    <a:pt x="323850" y="132715"/>
                  </a:cubicBezTo>
                  <a:cubicBezTo>
                    <a:pt x="403225" y="241935"/>
                    <a:pt x="389255" y="464820"/>
                    <a:pt x="397510" y="544830"/>
                  </a:cubicBezTo>
                </a:path>
              </a:pathLst>
            </a:custGeom>
            <a:noFill/>
            <a:ln>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51207" name="对象 20">
              <a:hlinkClick r:id="" action="ppaction://ole?verb="/>
            </p:cNvPr>
            <p:cNvGraphicFramePr>
              <a:graphicFrameLocks noChangeAspect="1"/>
            </p:cNvGraphicFramePr>
            <p:nvPr/>
          </p:nvGraphicFramePr>
          <p:xfrm>
            <a:off x="10927" y="5318"/>
            <a:ext cx="773" cy="943"/>
          </p:xfrm>
          <a:graphic>
            <a:graphicData uri="http://schemas.openxmlformats.org/presentationml/2006/ole">
              <mc:AlternateContent xmlns:mc="http://schemas.openxmlformats.org/markup-compatibility/2006">
                <mc:Choice xmlns:v="urn:schemas-microsoft-com:vml" Requires="v">
                  <p:oleObj spid="_x0000_s3269" name="" r:id="rId5" imgW="177165" imgH="215900" progId="Equation.KSEE3">
                    <p:embed/>
                  </p:oleObj>
                </mc:Choice>
                <mc:Fallback>
                  <p:oleObj name="" r:id="rId5" imgW="177165" imgH="215900" progId="Equation.KSEE3">
                    <p:embed/>
                    <p:pic>
                      <p:nvPicPr>
                        <p:cNvPr id="0" name="图片 3268"/>
                        <p:cNvPicPr/>
                        <p:nvPr/>
                      </p:nvPicPr>
                      <p:blipFill>
                        <a:blip r:embed="rId6"/>
                        <a:stretch>
                          <a:fillRect/>
                        </a:stretch>
                      </p:blipFill>
                      <p:spPr>
                        <a:xfrm>
                          <a:off x="10927" y="5318"/>
                          <a:ext cx="773" cy="943"/>
                        </a:xfrm>
                        <a:prstGeom prst="rect">
                          <a:avLst/>
                        </a:prstGeom>
                        <a:noFill/>
                        <a:ln w="38100">
                          <a:noFill/>
                          <a:miter/>
                        </a:ln>
                      </p:spPr>
                    </p:pic>
                  </p:oleObj>
                </mc:Fallback>
              </mc:AlternateContent>
            </a:graphicData>
          </a:graphic>
        </p:graphicFrame>
        <p:graphicFrame>
          <p:nvGraphicFramePr>
            <p:cNvPr id="51208" name="对象 22">
              <a:hlinkClick r:id="" action="ppaction://ole?verb="/>
            </p:cNvPr>
            <p:cNvGraphicFramePr>
              <a:graphicFrameLocks noChangeAspect="1"/>
            </p:cNvGraphicFramePr>
            <p:nvPr/>
          </p:nvGraphicFramePr>
          <p:xfrm>
            <a:off x="8917" y="3517"/>
            <a:ext cx="832" cy="943"/>
          </p:xfrm>
          <a:graphic>
            <a:graphicData uri="http://schemas.openxmlformats.org/presentationml/2006/ole">
              <mc:AlternateContent xmlns:mc="http://schemas.openxmlformats.org/markup-compatibility/2006">
                <mc:Choice xmlns:v="urn:schemas-microsoft-com:vml" Requires="v">
                  <p:oleObj spid="_x0000_s3270" name="" r:id="rId7" imgW="190500" imgH="215900" progId="Equation.KSEE3">
                    <p:embed/>
                  </p:oleObj>
                </mc:Choice>
                <mc:Fallback>
                  <p:oleObj name="" r:id="rId7" imgW="190500" imgH="215900" progId="Equation.KSEE3">
                    <p:embed/>
                    <p:pic>
                      <p:nvPicPr>
                        <p:cNvPr id="0" name="图片 3269"/>
                        <p:cNvPicPr/>
                        <p:nvPr/>
                      </p:nvPicPr>
                      <p:blipFill>
                        <a:blip r:embed="rId8"/>
                        <a:stretch>
                          <a:fillRect/>
                        </a:stretch>
                      </p:blipFill>
                      <p:spPr>
                        <a:xfrm>
                          <a:off x="8917" y="3517"/>
                          <a:ext cx="832" cy="943"/>
                        </a:xfrm>
                        <a:prstGeom prst="rect">
                          <a:avLst/>
                        </a:prstGeom>
                        <a:noFill/>
                        <a:ln w="38100">
                          <a:noFill/>
                          <a:miter/>
                        </a:ln>
                      </p:spPr>
                    </p:pic>
                  </p:oleObj>
                </mc:Fallback>
              </mc:AlternateContent>
            </a:graphicData>
          </a:graphic>
        </p:graphicFrame>
        <p:sp>
          <p:nvSpPr>
            <p:cNvPr id="31" name="椭圆 30"/>
            <p:cNvSpPr/>
            <p:nvPr/>
          </p:nvSpPr>
          <p:spPr>
            <a:xfrm>
              <a:off x="9749" y="4776"/>
              <a:ext cx="227" cy="2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51210" name="对象 31">
              <a:hlinkClick r:id="" action="ppaction://ole?verb="/>
            </p:cNvPr>
            <p:cNvGraphicFramePr>
              <a:graphicFrameLocks noChangeAspect="1"/>
            </p:cNvGraphicFramePr>
            <p:nvPr/>
          </p:nvGraphicFramePr>
          <p:xfrm>
            <a:off x="9976" y="4641"/>
            <a:ext cx="665" cy="774"/>
          </p:xfrm>
          <a:graphic>
            <a:graphicData uri="http://schemas.openxmlformats.org/presentationml/2006/ole">
              <mc:AlternateContent xmlns:mc="http://schemas.openxmlformats.org/markup-compatibility/2006">
                <mc:Choice xmlns:v="urn:schemas-microsoft-com:vml" Requires="v">
                  <p:oleObj spid="_x0000_s3271" name="" r:id="rId9" imgW="152400" imgH="177165" progId="Equation.KSEE3">
                    <p:embed/>
                  </p:oleObj>
                </mc:Choice>
                <mc:Fallback>
                  <p:oleObj name="" r:id="rId9" imgW="152400" imgH="177165" progId="Equation.KSEE3">
                    <p:embed/>
                    <p:pic>
                      <p:nvPicPr>
                        <p:cNvPr id="0" name="图片 3270"/>
                        <p:cNvPicPr/>
                        <p:nvPr/>
                      </p:nvPicPr>
                      <p:blipFill>
                        <a:blip r:embed="rId10"/>
                        <a:stretch>
                          <a:fillRect/>
                        </a:stretch>
                      </p:blipFill>
                      <p:spPr>
                        <a:xfrm>
                          <a:off x="9976" y="4641"/>
                          <a:ext cx="665" cy="774"/>
                        </a:xfrm>
                        <a:prstGeom prst="rect">
                          <a:avLst/>
                        </a:prstGeom>
                        <a:noFill/>
                        <a:ln w="38100">
                          <a:noFill/>
                          <a:miter/>
                        </a:ln>
                      </p:spPr>
                    </p:pic>
                  </p:oleObj>
                </mc:Fallback>
              </mc:AlternateContent>
            </a:graphicData>
          </a:graphic>
        </p:graphicFrame>
        <p:graphicFrame>
          <p:nvGraphicFramePr>
            <p:cNvPr id="51211" name="对象 35">
              <a:hlinkClick r:id="" action="ppaction://ole?verb="/>
            </p:cNvPr>
            <p:cNvGraphicFramePr>
              <a:graphicFrameLocks noChangeAspect="1"/>
            </p:cNvGraphicFramePr>
            <p:nvPr/>
          </p:nvGraphicFramePr>
          <p:xfrm>
            <a:off x="7899" y="5539"/>
            <a:ext cx="665" cy="722"/>
          </p:xfrm>
          <a:graphic>
            <a:graphicData uri="http://schemas.openxmlformats.org/presentationml/2006/ole">
              <mc:AlternateContent xmlns:mc="http://schemas.openxmlformats.org/markup-compatibility/2006">
                <mc:Choice xmlns:v="urn:schemas-microsoft-com:vml" Requires="v">
                  <p:oleObj spid="_x0000_s3272" name="" r:id="rId11" imgW="152400" imgH="165100" progId="Equation.KSEE3">
                    <p:embed/>
                  </p:oleObj>
                </mc:Choice>
                <mc:Fallback>
                  <p:oleObj name="" r:id="rId11" imgW="152400" imgH="165100" progId="Equation.KSEE3">
                    <p:embed/>
                    <p:pic>
                      <p:nvPicPr>
                        <p:cNvPr id="0" name="图片 3271"/>
                        <p:cNvPicPr/>
                        <p:nvPr/>
                      </p:nvPicPr>
                      <p:blipFill>
                        <a:blip r:embed="rId12"/>
                        <a:stretch>
                          <a:fillRect/>
                        </a:stretch>
                      </p:blipFill>
                      <p:spPr>
                        <a:xfrm>
                          <a:off x="7899" y="5539"/>
                          <a:ext cx="665" cy="722"/>
                        </a:xfrm>
                        <a:prstGeom prst="rect">
                          <a:avLst/>
                        </a:prstGeom>
                        <a:noFill/>
                        <a:ln w="38100">
                          <a:noFill/>
                          <a:miter/>
                        </a:ln>
                      </p:spPr>
                    </p:pic>
                  </p:oleObj>
                </mc:Fallback>
              </mc:AlternateContent>
            </a:graphicData>
          </a:graphic>
        </p:graphicFrame>
        <p:graphicFrame>
          <p:nvGraphicFramePr>
            <p:cNvPr id="51212" name="对象 37">
              <a:hlinkClick r:id="" action="ppaction://ole?verb="/>
            </p:cNvPr>
            <p:cNvGraphicFramePr>
              <a:graphicFrameLocks noChangeAspect="1"/>
            </p:cNvGraphicFramePr>
            <p:nvPr/>
          </p:nvGraphicFramePr>
          <p:xfrm>
            <a:off x="10927" y="3057"/>
            <a:ext cx="665" cy="722"/>
          </p:xfrm>
          <a:graphic>
            <a:graphicData uri="http://schemas.openxmlformats.org/presentationml/2006/ole">
              <mc:AlternateContent xmlns:mc="http://schemas.openxmlformats.org/markup-compatibility/2006">
                <mc:Choice xmlns:v="urn:schemas-microsoft-com:vml" Requires="v">
                  <p:oleObj spid="_x0000_s3273" name="" r:id="rId13" imgW="152400" imgH="165100" progId="Equation.KSEE3">
                    <p:embed/>
                  </p:oleObj>
                </mc:Choice>
                <mc:Fallback>
                  <p:oleObj name="" r:id="rId13" imgW="152400" imgH="165100" progId="Equation.KSEE3">
                    <p:embed/>
                    <p:pic>
                      <p:nvPicPr>
                        <p:cNvPr id="0" name="图片 3272"/>
                        <p:cNvPicPr/>
                        <p:nvPr/>
                      </p:nvPicPr>
                      <p:blipFill>
                        <a:blip r:embed="rId14"/>
                        <a:stretch>
                          <a:fillRect/>
                        </a:stretch>
                      </p:blipFill>
                      <p:spPr>
                        <a:xfrm>
                          <a:off x="10927" y="3057"/>
                          <a:ext cx="665" cy="722"/>
                        </a:xfrm>
                        <a:prstGeom prst="rect">
                          <a:avLst/>
                        </a:prstGeom>
                        <a:noFill/>
                        <a:ln w="38100">
                          <a:noFill/>
                          <a:miter/>
                        </a:ln>
                      </p:spPr>
                    </p:pic>
                  </p:oleObj>
                </mc:Fallback>
              </mc:AlternateContent>
            </a:graphicData>
          </a:graphic>
        </p:graphicFrame>
        <p:graphicFrame>
          <p:nvGraphicFramePr>
            <p:cNvPr id="51213" name="对象 39">
              <a:hlinkClick r:id="" action="ppaction://ole?verb="/>
            </p:cNvPr>
            <p:cNvGraphicFramePr>
              <a:graphicFrameLocks noChangeAspect="1"/>
            </p:cNvGraphicFramePr>
            <p:nvPr/>
          </p:nvGraphicFramePr>
          <p:xfrm>
            <a:off x="12358" y="6453"/>
            <a:ext cx="665" cy="775"/>
          </p:xfrm>
          <a:graphic>
            <a:graphicData uri="http://schemas.openxmlformats.org/presentationml/2006/ole">
              <mc:AlternateContent xmlns:mc="http://schemas.openxmlformats.org/markup-compatibility/2006">
                <mc:Choice xmlns:v="urn:schemas-microsoft-com:vml" Requires="v">
                  <p:oleObj spid="_x0000_s3274" name="" r:id="rId15" imgW="152400" imgH="177165" progId="Equation.KSEE3">
                    <p:embed/>
                  </p:oleObj>
                </mc:Choice>
                <mc:Fallback>
                  <p:oleObj name="" r:id="rId15" imgW="152400" imgH="177165" progId="Equation.KSEE3">
                    <p:embed/>
                    <p:pic>
                      <p:nvPicPr>
                        <p:cNvPr id="0" name="图片 3273"/>
                        <p:cNvPicPr/>
                        <p:nvPr/>
                      </p:nvPicPr>
                      <p:blipFill>
                        <a:blip r:embed="rId16"/>
                        <a:stretch>
                          <a:fillRect/>
                        </a:stretch>
                      </p:blipFill>
                      <p:spPr>
                        <a:xfrm>
                          <a:off x="12358" y="6453"/>
                          <a:ext cx="665" cy="775"/>
                        </a:xfrm>
                        <a:prstGeom prst="rect">
                          <a:avLst/>
                        </a:prstGeom>
                        <a:noFill/>
                        <a:ln w="38100">
                          <a:noFill/>
                          <a:miter/>
                        </a:ln>
                      </p:spPr>
                    </p:pic>
                  </p:oleObj>
                </mc:Fallback>
              </mc:AlternateContent>
            </a:graphicData>
          </a:graphic>
        </p:graphicFrame>
      </p:grpSp>
      <p:pic>
        <p:nvPicPr>
          <p:cNvPr id="51214" name="图片 11272">
            <a:hlinkClick r:id="rId17"/>
          </p:cNvPr>
          <p:cNvPicPr>
            <a:picLocks noChangeAspect="1"/>
          </p:cNvPicPr>
          <p:nvPr/>
        </p:nvPicPr>
        <p:blipFill>
          <a:blip r:embed="rId1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文本框 4"/>
          <p:cNvSpPr txBox="1"/>
          <p:nvPr/>
        </p:nvSpPr>
        <p:spPr>
          <a:xfrm>
            <a:off x="0" y="1663700"/>
            <a:ext cx="1054100" cy="460375"/>
          </a:xfrm>
          <a:prstGeom prst="rect">
            <a:avLst/>
          </a:prstGeom>
          <a:noFill/>
          <a:ln w="9525">
            <a:noFill/>
          </a:ln>
        </p:spPr>
        <p:txBody>
          <a:bodyPr wrap="square" anchor="t" anchorCtr="0">
            <a:spAutoFit/>
          </a:bodyPr>
          <a:p>
            <a:r>
              <a:rPr lang="zh-CN" altLang="zh-CN" b="1">
                <a:latin typeface="微软雅黑" panose="020B0503020204020204" pitchFamily="34" charset="-122"/>
                <a:ea typeface="微软雅黑" panose="020B0503020204020204" pitchFamily="34" charset="-122"/>
              </a:rPr>
              <a:t>【</a:t>
            </a:r>
            <a:r>
              <a:rPr lang="zh-CN" altLang="zh-CN" b="1">
                <a:solidFill>
                  <a:srgbClr val="FF0000"/>
                </a:solidFill>
                <a:latin typeface="微软雅黑" panose="020B0503020204020204" pitchFamily="34" charset="-122"/>
                <a:ea typeface="微软雅黑" panose="020B0503020204020204" pitchFamily="34" charset="-122"/>
              </a:rPr>
              <a:t>解</a:t>
            </a:r>
            <a:r>
              <a:rPr lang="zh-CN" altLang="zh-CN" b="1">
                <a:latin typeface="微软雅黑" panose="020B0503020204020204" pitchFamily="34" charset="-122"/>
                <a:ea typeface="微软雅黑" panose="020B0503020204020204" pitchFamily="34" charset="-122"/>
              </a:rPr>
              <a:t>】</a:t>
            </a:r>
            <a:endParaRPr lang="zh-CN" altLang="en-US">
              <a:latin typeface="Times New Roman" panose="02020603050405020304" pitchFamily="18" charset="0"/>
              <a:ea typeface="宋体" panose="02010600030101010101" pitchFamily="2" charset="-122"/>
            </a:endParaRPr>
          </a:p>
        </p:txBody>
      </p:sp>
      <p:sp>
        <p:nvSpPr>
          <p:cNvPr id="62468" name="文本框 5"/>
          <p:cNvSpPr txBox="1"/>
          <p:nvPr/>
        </p:nvSpPr>
        <p:spPr>
          <a:xfrm>
            <a:off x="909638" y="1684338"/>
            <a:ext cx="3468687" cy="460375"/>
          </a:xfrm>
          <a:prstGeom prst="rect">
            <a:avLst/>
          </a:prstGeom>
          <a:noFill/>
          <a:ln w="9525">
            <a:noFill/>
          </a:ln>
        </p:spPr>
        <p:txBody>
          <a:bodyPr wrap="square" anchor="t" anchorCtr="0">
            <a:spAutoFit/>
          </a:bodyPr>
          <a:p>
            <a:r>
              <a:rPr lang="zh-CN"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一</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建立速度关系</a:t>
            </a:r>
            <a:endPar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62469" name="对象 24">
            <a:hlinkClick r:id="" action="ppaction://ole?verb="/>
          </p:cNvPr>
          <p:cNvGraphicFramePr>
            <a:graphicFrameLocks noChangeAspect="1"/>
          </p:cNvGraphicFramePr>
          <p:nvPr/>
        </p:nvGraphicFramePr>
        <p:xfrm>
          <a:off x="1674813" y="2519363"/>
          <a:ext cx="2643187" cy="547687"/>
        </p:xfrm>
        <a:graphic>
          <a:graphicData uri="http://schemas.openxmlformats.org/presentationml/2006/ole">
            <mc:AlternateContent xmlns:mc="http://schemas.openxmlformats.org/markup-compatibility/2006">
              <mc:Choice xmlns:v="urn:schemas-microsoft-com:vml" Requires="v">
                <p:oleObj spid="_x0000_s3275" name="" r:id="rId1" imgW="1473200" imgH="304800" progId="Equation.KSEE3">
                  <p:embed/>
                </p:oleObj>
              </mc:Choice>
              <mc:Fallback>
                <p:oleObj name="" r:id="rId1" imgW="1473200" imgH="304800" progId="Equation.KSEE3">
                  <p:embed/>
                  <p:pic>
                    <p:nvPicPr>
                      <p:cNvPr id="0" name="图片 3274"/>
                      <p:cNvPicPr/>
                      <p:nvPr/>
                    </p:nvPicPr>
                    <p:blipFill>
                      <a:blip r:embed="rId2"/>
                      <a:stretch>
                        <a:fillRect/>
                      </a:stretch>
                    </p:blipFill>
                    <p:spPr>
                      <a:xfrm>
                        <a:off x="1674813" y="2519363"/>
                        <a:ext cx="2643187" cy="547687"/>
                      </a:xfrm>
                      <a:prstGeom prst="rect">
                        <a:avLst/>
                      </a:prstGeom>
                      <a:noFill/>
                      <a:ln w="38100">
                        <a:noFill/>
                        <a:miter/>
                      </a:ln>
                    </p:spPr>
                  </p:pic>
                </p:oleObj>
              </mc:Fallback>
            </mc:AlternateContent>
          </a:graphicData>
        </a:graphic>
      </p:graphicFrame>
      <p:graphicFrame>
        <p:nvGraphicFramePr>
          <p:cNvPr id="62470" name="对象 27">
            <a:hlinkClick r:id="" action="ppaction://ole?verb="/>
          </p:cNvPr>
          <p:cNvGraphicFramePr>
            <a:graphicFrameLocks noChangeAspect="1"/>
          </p:cNvGraphicFramePr>
          <p:nvPr/>
        </p:nvGraphicFramePr>
        <p:xfrm>
          <a:off x="254000" y="2595563"/>
          <a:ext cx="1287463" cy="396875"/>
        </p:xfrm>
        <a:graphic>
          <a:graphicData uri="http://schemas.openxmlformats.org/presentationml/2006/ole">
            <mc:AlternateContent xmlns:mc="http://schemas.openxmlformats.org/markup-compatibility/2006">
              <mc:Choice xmlns:v="urn:schemas-microsoft-com:vml" Requires="v">
                <p:oleObj spid="_x0000_s3276" name="" r:id="rId3" imgW="698500" imgH="215900" progId="Equation.KSEE3">
                  <p:embed/>
                </p:oleObj>
              </mc:Choice>
              <mc:Fallback>
                <p:oleObj name="" r:id="rId3" imgW="698500" imgH="215900" progId="Equation.KSEE3">
                  <p:embed/>
                  <p:pic>
                    <p:nvPicPr>
                      <p:cNvPr id="0" name="图片 3275"/>
                      <p:cNvPicPr/>
                      <p:nvPr/>
                    </p:nvPicPr>
                    <p:blipFill>
                      <a:blip r:embed="rId4"/>
                      <a:stretch>
                        <a:fillRect/>
                      </a:stretch>
                    </p:blipFill>
                    <p:spPr>
                      <a:xfrm>
                        <a:off x="254000" y="2595563"/>
                        <a:ext cx="1287463" cy="396875"/>
                      </a:xfrm>
                      <a:prstGeom prst="rect">
                        <a:avLst/>
                      </a:prstGeom>
                      <a:noFill/>
                      <a:ln w="38100">
                        <a:noFill/>
                        <a:miter/>
                      </a:ln>
                    </p:spPr>
                  </p:pic>
                </p:oleObj>
              </mc:Fallback>
            </mc:AlternateContent>
          </a:graphicData>
        </a:graphic>
      </p:graphicFrame>
      <p:sp>
        <p:nvSpPr>
          <p:cNvPr id="30" name="文本框 29"/>
          <p:cNvSpPr txBox="1"/>
          <p:nvPr/>
        </p:nvSpPr>
        <p:spPr>
          <a:xfrm>
            <a:off x="3378200" y="1663700"/>
            <a:ext cx="3467100" cy="460375"/>
          </a:xfrm>
          <a:prstGeom prst="rect">
            <a:avLst/>
          </a:prstGeom>
          <a:noFill/>
        </p:spPr>
        <p:txBody>
          <a:bodyPr wrap="square" rtlCol="0" anchor="t">
            <a:spAutoFit/>
          </a:bodyPr>
          <a:p>
            <a:r>
              <a:rPr lang="zh-CN" altLang="en-US" b="1" noProof="1">
                <a:latin typeface="微软雅黑" panose="020B0503020204020204" pitchFamily="34" charset="-122"/>
                <a:ea typeface="微软雅黑" panose="020B0503020204020204" pitchFamily="34" charset="-122"/>
                <a:cs typeface="+mn-cs"/>
                <a:sym typeface="+mn-ea"/>
              </a:rPr>
              <a:t>（容易建立直角关系）</a:t>
            </a:r>
            <a:endParaRPr lang="zh-CN" altLang="en-US" b="1" noProof="1">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grpSp>
        <p:nvGrpSpPr>
          <p:cNvPr id="52230" name="组合 56"/>
          <p:cNvGrpSpPr/>
          <p:nvPr/>
        </p:nvGrpSpPr>
        <p:grpSpPr>
          <a:xfrm>
            <a:off x="5943600" y="1941513"/>
            <a:ext cx="3317875" cy="2251075"/>
            <a:chOff x="7899" y="3057"/>
            <a:chExt cx="6476" cy="4170"/>
          </a:xfrm>
        </p:grpSpPr>
        <p:graphicFrame>
          <p:nvGraphicFramePr>
            <p:cNvPr id="52231" name="对象 33"/>
            <p:cNvGraphicFramePr/>
            <p:nvPr/>
          </p:nvGraphicFramePr>
          <p:xfrm>
            <a:off x="8415" y="3241"/>
            <a:ext cx="5960" cy="3573"/>
          </p:xfrm>
          <a:graphic>
            <a:graphicData uri="http://schemas.openxmlformats.org/presentationml/2006/ole">
              <mc:AlternateContent xmlns:mc="http://schemas.openxmlformats.org/markup-compatibility/2006">
                <mc:Choice xmlns:v="urn:schemas-microsoft-com:vml" Requires="v">
                  <p:oleObj spid="_x0000_s3277" name="" r:id="rId5" imgW="3781425" imgH="2266950" progId="Paint.Picture">
                    <p:embed/>
                  </p:oleObj>
                </mc:Choice>
                <mc:Fallback>
                  <p:oleObj name="" r:id="rId5" imgW="3781425" imgH="2266950" progId="Paint.Picture">
                    <p:embed/>
                    <p:pic>
                      <p:nvPicPr>
                        <p:cNvPr id="0" name="图片 3276"/>
                        <p:cNvPicPr/>
                        <p:nvPr/>
                      </p:nvPicPr>
                      <p:blipFill>
                        <a:blip r:embed="rId6"/>
                        <a:stretch>
                          <a:fillRect/>
                        </a:stretch>
                      </p:blipFill>
                      <p:spPr>
                        <a:xfrm>
                          <a:off x="8415" y="3241"/>
                          <a:ext cx="5960" cy="3573"/>
                        </a:xfrm>
                        <a:prstGeom prst="rect">
                          <a:avLst/>
                        </a:prstGeom>
                        <a:noFill/>
                        <a:ln w="38100">
                          <a:noFill/>
                          <a:miter/>
                        </a:ln>
                      </p:spPr>
                    </p:pic>
                  </p:oleObj>
                </mc:Fallback>
              </mc:AlternateContent>
            </a:graphicData>
          </a:graphic>
        </p:graphicFrame>
        <p:sp>
          <p:nvSpPr>
            <p:cNvPr id="20" name="任意多边形 19"/>
            <p:cNvSpPr/>
            <p:nvPr/>
          </p:nvSpPr>
          <p:spPr>
            <a:xfrm>
              <a:off x="9552" y="4460"/>
              <a:ext cx="626" cy="858"/>
            </a:xfrm>
            <a:custGeom>
              <a:avLst/>
              <a:gdLst>
                <a:gd name="connisteX0" fmla="*/ 0 w 397510"/>
                <a:gd name="connsiteY0" fmla="*/ 0 h 544830"/>
                <a:gd name="connisteX1" fmla="*/ 323850 w 397510"/>
                <a:gd name="connsiteY1" fmla="*/ 132715 h 544830"/>
                <a:gd name="connisteX2" fmla="*/ 397510 w 397510"/>
                <a:gd name="connsiteY2" fmla="*/ 544830 h 544830"/>
              </a:gdLst>
              <a:ahLst/>
              <a:cxnLst>
                <a:cxn ang="0">
                  <a:pos x="connisteX0" y="connsiteY0"/>
                </a:cxn>
                <a:cxn ang="0">
                  <a:pos x="connisteX1" y="connsiteY1"/>
                </a:cxn>
                <a:cxn ang="0">
                  <a:pos x="connisteX2" y="connsiteY2"/>
                </a:cxn>
              </a:cxnLst>
              <a:rect l="l" t="t" r="r" b="b"/>
              <a:pathLst>
                <a:path w="397510" h="544830">
                  <a:moveTo>
                    <a:pt x="0" y="0"/>
                  </a:moveTo>
                  <a:cubicBezTo>
                    <a:pt x="63500" y="18415"/>
                    <a:pt x="244475" y="23495"/>
                    <a:pt x="323850" y="132715"/>
                  </a:cubicBezTo>
                  <a:cubicBezTo>
                    <a:pt x="403225" y="241935"/>
                    <a:pt x="389255" y="464820"/>
                    <a:pt x="397510" y="544830"/>
                  </a:cubicBezTo>
                </a:path>
              </a:pathLst>
            </a:custGeom>
            <a:noFill/>
            <a:ln>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52233" name="对象 20">
              <a:hlinkClick r:id="" action="ppaction://ole?verb="/>
            </p:cNvPr>
            <p:cNvGraphicFramePr>
              <a:graphicFrameLocks noChangeAspect="1"/>
            </p:cNvGraphicFramePr>
            <p:nvPr/>
          </p:nvGraphicFramePr>
          <p:xfrm>
            <a:off x="10926" y="5318"/>
            <a:ext cx="773" cy="943"/>
          </p:xfrm>
          <a:graphic>
            <a:graphicData uri="http://schemas.openxmlformats.org/presentationml/2006/ole">
              <mc:AlternateContent xmlns:mc="http://schemas.openxmlformats.org/markup-compatibility/2006">
                <mc:Choice xmlns:v="urn:schemas-microsoft-com:vml" Requires="v">
                  <p:oleObj spid="_x0000_s3278" name="" r:id="rId7" imgW="177165" imgH="215900" progId="Equation.KSEE3">
                    <p:embed/>
                  </p:oleObj>
                </mc:Choice>
                <mc:Fallback>
                  <p:oleObj name="" r:id="rId7" imgW="177165" imgH="215900" progId="Equation.KSEE3">
                    <p:embed/>
                    <p:pic>
                      <p:nvPicPr>
                        <p:cNvPr id="0" name="图片 3277"/>
                        <p:cNvPicPr/>
                        <p:nvPr/>
                      </p:nvPicPr>
                      <p:blipFill>
                        <a:blip r:embed="rId8"/>
                        <a:stretch>
                          <a:fillRect/>
                        </a:stretch>
                      </p:blipFill>
                      <p:spPr>
                        <a:xfrm>
                          <a:off x="10926" y="5318"/>
                          <a:ext cx="773" cy="943"/>
                        </a:xfrm>
                        <a:prstGeom prst="rect">
                          <a:avLst/>
                        </a:prstGeom>
                        <a:noFill/>
                        <a:ln w="38100">
                          <a:noFill/>
                          <a:miter/>
                        </a:ln>
                      </p:spPr>
                    </p:pic>
                  </p:oleObj>
                </mc:Fallback>
              </mc:AlternateContent>
            </a:graphicData>
          </a:graphic>
        </p:graphicFrame>
        <p:graphicFrame>
          <p:nvGraphicFramePr>
            <p:cNvPr id="52234" name="对象 22">
              <a:hlinkClick r:id="" action="ppaction://ole?verb="/>
            </p:cNvPr>
            <p:cNvGraphicFramePr>
              <a:graphicFrameLocks noChangeAspect="1"/>
            </p:cNvGraphicFramePr>
            <p:nvPr/>
          </p:nvGraphicFramePr>
          <p:xfrm>
            <a:off x="8917" y="3517"/>
            <a:ext cx="832" cy="943"/>
          </p:xfrm>
          <a:graphic>
            <a:graphicData uri="http://schemas.openxmlformats.org/presentationml/2006/ole">
              <mc:AlternateContent xmlns:mc="http://schemas.openxmlformats.org/markup-compatibility/2006">
                <mc:Choice xmlns:v="urn:schemas-microsoft-com:vml" Requires="v">
                  <p:oleObj spid="_x0000_s3279" name="" r:id="rId9" imgW="190500" imgH="215900" progId="Equation.KSEE3">
                    <p:embed/>
                  </p:oleObj>
                </mc:Choice>
                <mc:Fallback>
                  <p:oleObj name="" r:id="rId9" imgW="190500" imgH="215900" progId="Equation.KSEE3">
                    <p:embed/>
                    <p:pic>
                      <p:nvPicPr>
                        <p:cNvPr id="0" name="图片 3278"/>
                        <p:cNvPicPr/>
                        <p:nvPr/>
                      </p:nvPicPr>
                      <p:blipFill>
                        <a:blip r:embed="rId10"/>
                        <a:stretch>
                          <a:fillRect/>
                        </a:stretch>
                      </p:blipFill>
                      <p:spPr>
                        <a:xfrm>
                          <a:off x="8917" y="3517"/>
                          <a:ext cx="832" cy="943"/>
                        </a:xfrm>
                        <a:prstGeom prst="rect">
                          <a:avLst/>
                        </a:prstGeom>
                        <a:noFill/>
                        <a:ln w="38100">
                          <a:noFill/>
                          <a:miter/>
                        </a:ln>
                      </p:spPr>
                    </p:pic>
                  </p:oleObj>
                </mc:Fallback>
              </mc:AlternateContent>
            </a:graphicData>
          </a:graphic>
        </p:graphicFrame>
        <p:sp>
          <p:nvSpPr>
            <p:cNvPr id="31" name="椭圆 30"/>
            <p:cNvSpPr/>
            <p:nvPr/>
          </p:nvSpPr>
          <p:spPr>
            <a:xfrm>
              <a:off x="9749" y="4776"/>
              <a:ext cx="227" cy="2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52236" name="对象 31">
              <a:hlinkClick r:id="" action="ppaction://ole?verb="/>
            </p:cNvPr>
            <p:cNvGraphicFramePr>
              <a:graphicFrameLocks noChangeAspect="1"/>
            </p:cNvGraphicFramePr>
            <p:nvPr/>
          </p:nvGraphicFramePr>
          <p:xfrm>
            <a:off x="9975" y="4640"/>
            <a:ext cx="665" cy="774"/>
          </p:xfrm>
          <a:graphic>
            <a:graphicData uri="http://schemas.openxmlformats.org/presentationml/2006/ole">
              <mc:AlternateContent xmlns:mc="http://schemas.openxmlformats.org/markup-compatibility/2006">
                <mc:Choice xmlns:v="urn:schemas-microsoft-com:vml" Requires="v">
                  <p:oleObj spid="_x0000_s3280" name="" r:id="rId11" imgW="152400" imgH="177165" progId="Equation.KSEE3">
                    <p:embed/>
                  </p:oleObj>
                </mc:Choice>
                <mc:Fallback>
                  <p:oleObj name="" r:id="rId11" imgW="152400" imgH="177165" progId="Equation.KSEE3">
                    <p:embed/>
                    <p:pic>
                      <p:nvPicPr>
                        <p:cNvPr id="0" name="图片 3279"/>
                        <p:cNvPicPr/>
                        <p:nvPr/>
                      </p:nvPicPr>
                      <p:blipFill>
                        <a:blip r:embed="rId12"/>
                        <a:stretch>
                          <a:fillRect/>
                        </a:stretch>
                      </p:blipFill>
                      <p:spPr>
                        <a:xfrm>
                          <a:off x="9975" y="4640"/>
                          <a:ext cx="665" cy="774"/>
                        </a:xfrm>
                        <a:prstGeom prst="rect">
                          <a:avLst/>
                        </a:prstGeom>
                        <a:noFill/>
                        <a:ln w="38100">
                          <a:noFill/>
                          <a:miter/>
                        </a:ln>
                      </p:spPr>
                    </p:pic>
                  </p:oleObj>
                </mc:Fallback>
              </mc:AlternateContent>
            </a:graphicData>
          </a:graphic>
        </p:graphicFrame>
        <p:graphicFrame>
          <p:nvGraphicFramePr>
            <p:cNvPr id="52237" name="对象 35">
              <a:hlinkClick r:id="" action="ppaction://ole?verb="/>
            </p:cNvPr>
            <p:cNvGraphicFramePr>
              <a:graphicFrameLocks noChangeAspect="1"/>
            </p:cNvGraphicFramePr>
            <p:nvPr/>
          </p:nvGraphicFramePr>
          <p:xfrm>
            <a:off x="7898" y="5538"/>
            <a:ext cx="665" cy="722"/>
          </p:xfrm>
          <a:graphic>
            <a:graphicData uri="http://schemas.openxmlformats.org/presentationml/2006/ole">
              <mc:AlternateContent xmlns:mc="http://schemas.openxmlformats.org/markup-compatibility/2006">
                <mc:Choice xmlns:v="urn:schemas-microsoft-com:vml" Requires="v">
                  <p:oleObj spid="_x0000_s3281" name="" r:id="rId13" imgW="152400" imgH="165100" progId="Equation.KSEE3">
                    <p:embed/>
                  </p:oleObj>
                </mc:Choice>
                <mc:Fallback>
                  <p:oleObj name="" r:id="rId13" imgW="152400" imgH="165100" progId="Equation.KSEE3">
                    <p:embed/>
                    <p:pic>
                      <p:nvPicPr>
                        <p:cNvPr id="0" name="图片 3280"/>
                        <p:cNvPicPr/>
                        <p:nvPr/>
                      </p:nvPicPr>
                      <p:blipFill>
                        <a:blip r:embed="rId14"/>
                        <a:stretch>
                          <a:fillRect/>
                        </a:stretch>
                      </p:blipFill>
                      <p:spPr>
                        <a:xfrm>
                          <a:off x="7898" y="5538"/>
                          <a:ext cx="665" cy="722"/>
                        </a:xfrm>
                        <a:prstGeom prst="rect">
                          <a:avLst/>
                        </a:prstGeom>
                        <a:noFill/>
                        <a:ln w="38100">
                          <a:noFill/>
                          <a:miter/>
                        </a:ln>
                      </p:spPr>
                    </p:pic>
                  </p:oleObj>
                </mc:Fallback>
              </mc:AlternateContent>
            </a:graphicData>
          </a:graphic>
        </p:graphicFrame>
        <p:graphicFrame>
          <p:nvGraphicFramePr>
            <p:cNvPr id="52238" name="对象 37">
              <a:hlinkClick r:id="" action="ppaction://ole?verb="/>
            </p:cNvPr>
            <p:cNvGraphicFramePr>
              <a:graphicFrameLocks noChangeAspect="1"/>
            </p:cNvGraphicFramePr>
            <p:nvPr/>
          </p:nvGraphicFramePr>
          <p:xfrm>
            <a:off x="10926" y="3056"/>
            <a:ext cx="665" cy="722"/>
          </p:xfrm>
          <a:graphic>
            <a:graphicData uri="http://schemas.openxmlformats.org/presentationml/2006/ole">
              <mc:AlternateContent xmlns:mc="http://schemas.openxmlformats.org/markup-compatibility/2006">
                <mc:Choice xmlns:v="urn:schemas-microsoft-com:vml" Requires="v">
                  <p:oleObj spid="_x0000_s3282" name="" r:id="rId15" imgW="152400" imgH="165100" progId="Equation.KSEE3">
                    <p:embed/>
                  </p:oleObj>
                </mc:Choice>
                <mc:Fallback>
                  <p:oleObj name="" r:id="rId15" imgW="152400" imgH="165100" progId="Equation.KSEE3">
                    <p:embed/>
                    <p:pic>
                      <p:nvPicPr>
                        <p:cNvPr id="0" name="图片 3281"/>
                        <p:cNvPicPr/>
                        <p:nvPr/>
                      </p:nvPicPr>
                      <p:blipFill>
                        <a:blip r:embed="rId16"/>
                        <a:stretch>
                          <a:fillRect/>
                        </a:stretch>
                      </p:blipFill>
                      <p:spPr>
                        <a:xfrm>
                          <a:off x="10926" y="3056"/>
                          <a:ext cx="665" cy="722"/>
                        </a:xfrm>
                        <a:prstGeom prst="rect">
                          <a:avLst/>
                        </a:prstGeom>
                        <a:noFill/>
                        <a:ln w="38100">
                          <a:noFill/>
                          <a:miter/>
                        </a:ln>
                      </p:spPr>
                    </p:pic>
                  </p:oleObj>
                </mc:Fallback>
              </mc:AlternateContent>
            </a:graphicData>
          </a:graphic>
        </p:graphicFrame>
        <p:graphicFrame>
          <p:nvGraphicFramePr>
            <p:cNvPr id="52239" name="对象 39">
              <a:hlinkClick r:id="" action="ppaction://ole?verb="/>
            </p:cNvPr>
            <p:cNvGraphicFramePr>
              <a:graphicFrameLocks noChangeAspect="1"/>
            </p:cNvGraphicFramePr>
            <p:nvPr/>
          </p:nvGraphicFramePr>
          <p:xfrm>
            <a:off x="12357" y="6453"/>
            <a:ext cx="665" cy="775"/>
          </p:xfrm>
          <a:graphic>
            <a:graphicData uri="http://schemas.openxmlformats.org/presentationml/2006/ole">
              <mc:AlternateContent xmlns:mc="http://schemas.openxmlformats.org/markup-compatibility/2006">
                <mc:Choice xmlns:v="urn:schemas-microsoft-com:vml" Requires="v">
                  <p:oleObj spid="_x0000_s3283" name="" r:id="rId17" imgW="152400" imgH="177165" progId="Equation.KSEE3">
                    <p:embed/>
                  </p:oleObj>
                </mc:Choice>
                <mc:Fallback>
                  <p:oleObj name="" r:id="rId17" imgW="152400" imgH="177165" progId="Equation.KSEE3">
                    <p:embed/>
                    <p:pic>
                      <p:nvPicPr>
                        <p:cNvPr id="0" name="图片 3282"/>
                        <p:cNvPicPr/>
                        <p:nvPr/>
                      </p:nvPicPr>
                      <p:blipFill>
                        <a:blip r:embed="rId18"/>
                        <a:stretch>
                          <a:fillRect/>
                        </a:stretch>
                      </p:blipFill>
                      <p:spPr>
                        <a:xfrm>
                          <a:off x="12357" y="6453"/>
                          <a:ext cx="665" cy="775"/>
                        </a:xfrm>
                        <a:prstGeom prst="rect">
                          <a:avLst/>
                        </a:prstGeom>
                        <a:noFill/>
                        <a:ln w="38100">
                          <a:noFill/>
                          <a:miter/>
                        </a:ln>
                      </p:spPr>
                    </p:pic>
                  </p:oleObj>
                </mc:Fallback>
              </mc:AlternateContent>
            </a:graphicData>
          </a:graphic>
        </p:graphicFrame>
      </p:grpSp>
      <p:sp>
        <p:nvSpPr>
          <p:cNvPr id="42" name="文本框 41"/>
          <p:cNvSpPr txBox="1"/>
          <p:nvPr/>
        </p:nvSpPr>
        <p:spPr>
          <a:xfrm>
            <a:off x="4159250" y="2028825"/>
            <a:ext cx="1714500" cy="830263"/>
          </a:xfrm>
          <a:prstGeom prst="rect">
            <a:avLst/>
          </a:prstGeom>
          <a:noFill/>
        </p:spPr>
        <p:txBody>
          <a:bodyPr wrap="square" rtlCol="0" anchor="t">
            <a:spAutoFit/>
          </a:bodyPr>
          <a:p>
            <a:r>
              <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大小相等，转向相反</a:t>
            </a:r>
            <a:endPar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graphicFrame>
        <p:nvGraphicFramePr>
          <p:cNvPr id="62483" name="对象 42">
            <a:hlinkClick r:id="" action="ppaction://ole?verb="/>
          </p:cNvPr>
          <p:cNvGraphicFramePr>
            <a:graphicFrameLocks noChangeAspect="1"/>
          </p:cNvGraphicFramePr>
          <p:nvPr/>
        </p:nvGraphicFramePr>
        <p:xfrm>
          <a:off x="0" y="3046413"/>
          <a:ext cx="3817938" cy="665162"/>
        </p:xfrm>
        <a:graphic>
          <a:graphicData uri="http://schemas.openxmlformats.org/presentationml/2006/ole">
            <mc:AlternateContent xmlns:mc="http://schemas.openxmlformats.org/markup-compatibility/2006">
              <mc:Choice xmlns:v="urn:schemas-microsoft-com:vml" Requires="v">
                <p:oleObj spid="_x0000_s3284" name="" r:id="rId19" imgW="2260600" imgH="393700" progId="Equation.KSEE3">
                  <p:embed/>
                </p:oleObj>
              </mc:Choice>
              <mc:Fallback>
                <p:oleObj name="" r:id="rId19" imgW="2260600" imgH="393700" progId="Equation.KSEE3">
                  <p:embed/>
                  <p:pic>
                    <p:nvPicPr>
                      <p:cNvPr id="0" name="图片 3283"/>
                      <p:cNvPicPr/>
                      <p:nvPr/>
                    </p:nvPicPr>
                    <p:blipFill>
                      <a:blip r:embed="rId20"/>
                      <a:stretch>
                        <a:fillRect/>
                      </a:stretch>
                    </p:blipFill>
                    <p:spPr>
                      <a:xfrm>
                        <a:off x="0" y="3046413"/>
                        <a:ext cx="3817938" cy="665162"/>
                      </a:xfrm>
                      <a:prstGeom prst="rect">
                        <a:avLst/>
                      </a:prstGeom>
                      <a:noFill/>
                      <a:ln w="38100">
                        <a:noFill/>
                        <a:miter/>
                      </a:ln>
                    </p:spPr>
                  </p:pic>
                </p:oleObj>
              </mc:Fallback>
            </mc:AlternateContent>
          </a:graphicData>
        </a:graphic>
      </p:graphicFrame>
      <p:graphicFrame>
        <p:nvGraphicFramePr>
          <p:cNvPr id="62484" name="对象 44">
            <a:hlinkClick r:id="" action="ppaction://ole?verb="/>
          </p:cNvPr>
          <p:cNvGraphicFramePr>
            <a:graphicFrameLocks noChangeAspect="1"/>
          </p:cNvGraphicFramePr>
          <p:nvPr/>
        </p:nvGraphicFramePr>
        <p:xfrm>
          <a:off x="0" y="3657600"/>
          <a:ext cx="2055813" cy="650875"/>
        </p:xfrm>
        <a:graphic>
          <a:graphicData uri="http://schemas.openxmlformats.org/presentationml/2006/ole">
            <mc:AlternateContent xmlns:mc="http://schemas.openxmlformats.org/markup-compatibility/2006">
              <mc:Choice xmlns:v="urn:schemas-microsoft-com:vml" Requires="v">
                <p:oleObj spid="_x0000_s3285" name="" r:id="rId21" imgW="1244600" imgH="393700" progId="Equation.KSEE3">
                  <p:embed/>
                </p:oleObj>
              </mc:Choice>
              <mc:Fallback>
                <p:oleObj name="" r:id="rId21" imgW="1244600" imgH="393700" progId="Equation.KSEE3">
                  <p:embed/>
                  <p:pic>
                    <p:nvPicPr>
                      <p:cNvPr id="0" name="图片 3284"/>
                      <p:cNvPicPr/>
                      <p:nvPr/>
                    </p:nvPicPr>
                    <p:blipFill>
                      <a:blip r:embed="rId22"/>
                      <a:stretch>
                        <a:fillRect/>
                      </a:stretch>
                    </p:blipFill>
                    <p:spPr>
                      <a:xfrm>
                        <a:off x="0" y="3657600"/>
                        <a:ext cx="2055813" cy="650875"/>
                      </a:xfrm>
                      <a:prstGeom prst="rect">
                        <a:avLst/>
                      </a:prstGeom>
                      <a:noFill/>
                      <a:ln w="38100">
                        <a:noFill/>
                        <a:miter/>
                      </a:ln>
                    </p:spPr>
                  </p:pic>
                </p:oleObj>
              </mc:Fallback>
            </mc:AlternateContent>
          </a:graphicData>
        </a:graphic>
      </p:graphicFrame>
      <p:sp>
        <p:nvSpPr>
          <p:cNvPr id="47" name="文本框 46"/>
          <p:cNvSpPr txBox="1"/>
          <p:nvPr/>
        </p:nvSpPr>
        <p:spPr>
          <a:xfrm>
            <a:off x="4378325" y="2644775"/>
            <a:ext cx="949325" cy="460375"/>
          </a:xfrm>
          <a:prstGeom prst="rect">
            <a:avLst/>
          </a:prstGeom>
          <a:noFill/>
        </p:spPr>
        <p:txBody>
          <a:bodyPr wrap="square" rtlCol="0" anchor="t">
            <a:spAutoFit/>
          </a:bodyPr>
          <a:p>
            <a:r>
              <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a:t>
            </a:r>
            <a:r>
              <a:rPr lang="en-US" altLang="zh-CN"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1</a:t>
            </a:r>
            <a:r>
              <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a:t>
            </a:r>
            <a:endPar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graphicFrame>
        <p:nvGraphicFramePr>
          <p:cNvPr id="62486" name="对象 47">
            <a:hlinkClick r:id="" action="ppaction://ole?verb="/>
          </p:cNvPr>
          <p:cNvGraphicFramePr>
            <a:graphicFrameLocks noChangeAspect="1"/>
          </p:cNvGraphicFramePr>
          <p:nvPr/>
        </p:nvGraphicFramePr>
        <p:xfrm>
          <a:off x="3817938" y="3067050"/>
          <a:ext cx="2205037" cy="646113"/>
        </p:xfrm>
        <a:graphic>
          <a:graphicData uri="http://schemas.openxmlformats.org/presentationml/2006/ole">
            <mc:AlternateContent xmlns:mc="http://schemas.openxmlformats.org/markup-compatibility/2006">
              <mc:Choice xmlns:v="urn:schemas-microsoft-com:vml" Requires="v">
                <p:oleObj spid="_x0000_s3286" name="" r:id="rId23" imgW="1346200" imgH="393700" progId="Equation.KSEE3">
                  <p:embed/>
                </p:oleObj>
              </mc:Choice>
              <mc:Fallback>
                <p:oleObj name="" r:id="rId23" imgW="1346200" imgH="393700" progId="Equation.KSEE3">
                  <p:embed/>
                  <p:pic>
                    <p:nvPicPr>
                      <p:cNvPr id="0" name="图片 3285"/>
                      <p:cNvPicPr/>
                      <p:nvPr/>
                    </p:nvPicPr>
                    <p:blipFill>
                      <a:blip r:embed="rId24"/>
                      <a:stretch>
                        <a:fillRect/>
                      </a:stretch>
                    </p:blipFill>
                    <p:spPr>
                      <a:xfrm>
                        <a:off x="3817938" y="3067050"/>
                        <a:ext cx="2205037" cy="646113"/>
                      </a:xfrm>
                      <a:prstGeom prst="rect">
                        <a:avLst/>
                      </a:prstGeom>
                      <a:noFill/>
                      <a:ln w="38100">
                        <a:noFill/>
                        <a:miter/>
                      </a:ln>
                    </p:spPr>
                  </p:pic>
                </p:oleObj>
              </mc:Fallback>
            </mc:AlternateContent>
          </a:graphicData>
        </a:graphic>
      </p:graphicFrame>
      <p:graphicFrame>
        <p:nvGraphicFramePr>
          <p:cNvPr id="62487" name="对象 49">
            <a:hlinkClick r:id="" action="ppaction://ole?verb="/>
          </p:cNvPr>
          <p:cNvGraphicFramePr>
            <a:graphicFrameLocks noChangeAspect="1"/>
          </p:cNvGraphicFramePr>
          <p:nvPr/>
        </p:nvGraphicFramePr>
        <p:xfrm>
          <a:off x="2055813" y="3711575"/>
          <a:ext cx="2168525" cy="617538"/>
        </p:xfrm>
        <a:graphic>
          <a:graphicData uri="http://schemas.openxmlformats.org/presentationml/2006/ole">
            <mc:AlternateContent xmlns:mc="http://schemas.openxmlformats.org/markup-compatibility/2006">
              <mc:Choice xmlns:v="urn:schemas-microsoft-com:vml" Requires="v">
                <p:oleObj spid="_x0000_s3287" name="" r:id="rId25" imgW="1384300" imgH="393700" progId="Equation.KSEE3">
                  <p:embed/>
                </p:oleObj>
              </mc:Choice>
              <mc:Fallback>
                <p:oleObj name="" r:id="rId25" imgW="1384300" imgH="393700" progId="Equation.KSEE3">
                  <p:embed/>
                  <p:pic>
                    <p:nvPicPr>
                      <p:cNvPr id="0" name="图片 3286"/>
                      <p:cNvPicPr/>
                      <p:nvPr/>
                    </p:nvPicPr>
                    <p:blipFill>
                      <a:blip r:embed="rId26"/>
                      <a:stretch>
                        <a:fillRect/>
                      </a:stretch>
                    </p:blipFill>
                    <p:spPr>
                      <a:xfrm>
                        <a:off x="2055813" y="3711575"/>
                        <a:ext cx="2168525" cy="617538"/>
                      </a:xfrm>
                      <a:prstGeom prst="rect">
                        <a:avLst/>
                      </a:prstGeom>
                      <a:noFill/>
                      <a:ln w="38100">
                        <a:noFill/>
                        <a:miter/>
                      </a:ln>
                    </p:spPr>
                  </p:pic>
                </p:oleObj>
              </mc:Fallback>
            </mc:AlternateContent>
          </a:graphicData>
        </a:graphic>
      </p:graphicFrame>
      <p:sp>
        <p:nvSpPr>
          <p:cNvPr id="52" name="文本框 51"/>
          <p:cNvSpPr txBox="1"/>
          <p:nvPr/>
        </p:nvSpPr>
        <p:spPr>
          <a:xfrm>
            <a:off x="311150" y="2184400"/>
            <a:ext cx="4629150" cy="460375"/>
          </a:xfrm>
          <a:prstGeom prst="rect">
            <a:avLst/>
          </a:prstGeom>
          <a:noFill/>
        </p:spPr>
        <p:txBody>
          <a:bodyPr wrap="square" rtlCol="0" anchor="t">
            <a:spAutoFit/>
          </a:bodyPr>
          <a:p>
            <a:r>
              <a:rPr lang="en-US" b="1" noProof="1">
                <a:solidFill>
                  <a:srgbClr val="FF0000"/>
                </a:solidFill>
                <a:latin typeface="微软雅黑" panose="020B0503020204020204" pitchFamily="34" charset="-122"/>
                <a:ea typeface="微软雅黑" panose="020B0503020204020204" pitchFamily="34" charset="-122"/>
                <a:cs typeface="+mn-cs"/>
                <a:sym typeface="+mn-ea"/>
              </a:rPr>
              <a:t>[</a:t>
            </a:r>
            <a:r>
              <a:rPr lang="zh-CN" altLang="en-US" b="1" noProof="1">
                <a:solidFill>
                  <a:srgbClr val="FF0000"/>
                </a:solidFill>
                <a:latin typeface="微软雅黑" panose="020B0503020204020204" pitchFamily="34" charset="-122"/>
                <a:ea typeface="微软雅黑" panose="020B0503020204020204" pitchFamily="34" charset="-122"/>
                <a:cs typeface="+mn-cs"/>
                <a:sym typeface="+mn-ea"/>
              </a:rPr>
              <a:t>坐标法</a:t>
            </a:r>
            <a:r>
              <a:rPr lang="en-US" b="1" noProof="1">
                <a:solidFill>
                  <a:srgbClr val="FF0000"/>
                </a:solidFill>
                <a:latin typeface="微软雅黑" panose="020B0503020204020204" pitchFamily="34" charset="-122"/>
                <a:ea typeface="微软雅黑" panose="020B0503020204020204" pitchFamily="34" charset="-122"/>
                <a:cs typeface="+mn-cs"/>
                <a:sym typeface="+mn-ea"/>
              </a:rPr>
              <a:t>]</a:t>
            </a:r>
            <a:r>
              <a:rPr lang="zh-CN" altLang="en-US" b="1"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（按标准法建系）</a:t>
            </a:r>
            <a:endParaRPr lang="zh-CN" altLang="en-US" b="1"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graphicFrame>
        <p:nvGraphicFramePr>
          <p:cNvPr id="62489" name="对象 52">
            <a:hlinkClick r:id="" action="ppaction://ole?verb="/>
          </p:cNvPr>
          <p:cNvGraphicFramePr>
            <a:graphicFrameLocks noChangeAspect="1"/>
          </p:cNvGraphicFramePr>
          <p:nvPr/>
        </p:nvGraphicFramePr>
        <p:xfrm>
          <a:off x="0" y="4933950"/>
          <a:ext cx="1598613" cy="642938"/>
        </p:xfrm>
        <a:graphic>
          <a:graphicData uri="http://schemas.openxmlformats.org/presentationml/2006/ole">
            <mc:AlternateContent xmlns:mc="http://schemas.openxmlformats.org/markup-compatibility/2006">
              <mc:Choice xmlns:v="urn:schemas-microsoft-com:vml" Requires="v">
                <p:oleObj spid="_x0000_s3288" name="" r:id="rId27" imgW="977900" imgH="393700" progId="Equation.KSEE3">
                  <p:embed/>
                </p:oleObj>
              </mc:Choice>
              <mc:Fallback>
                <p:oleObj name="" r:id="rId27" imgW="977900" imgH="393700" progId="Equation.KSEE3">
                  <p:embed/>
                  <p:pic>
                    <p:nvPicPr>
                      <p:cNvPr id="0" name="图片 3287"/>
                      <p:cNvPicPr/>
                      <p:nvPr/>
                    </p:nvPicPr>
                    <p:blipFill>
                      <a:blip r:embed="rId28"/>
                      <a:stretch>
                        <a:fillRect/>
                      </a:stretch>
                    </p:blipFill>
                    <p:spPr>
                      <a:xfrm>
                        <a:off x="0" y="4933950"/>
                        <a:ext cx="1598613" cy="642938"/>
                      </a:xfrm>
                      <a:prstGeom prst="rect">
                        <a:avLst/>
                      </a:prstGeom>
                      <a:noFill/>
                      <a:ln w="38100">
                        <a:noFill/>
                        <a:miter/>
                      </a:ln>
                    </p:spPr>
                  </p:pic>
                </p:oleObj>
              </mc:Fallback>
            </mc:AlternateContent>
          </a:graphicData>
        </a:graphic>
      </p:graphicFrame>
      <p:graphicFrame>
        <p:nvGraphicFramePr>
          <p:cNvPr id="62490" name="对象 54">
            <a:hlinkClick r:id="" action="ppaction://ole?verb="/>
          </p:cNvPr>
          <p:cNvGraphicFramePr>
            <a:graphicFrameLocks noChangeAspect="1"/>
          </p:cNvGraphicFramePr>
          <p:nvPr/>
        </p:nvGraphicFramePr>
        <p:xfrm>
          <a:off x="0" y="5576888"/>
          <a:ext cx="2455863" cy="646112"/>
        </p:xfrm>
        <a:graphic>
          <a:graphicData uri="http://schemas.openxmlformats.org/presentationml/2006/ole">
            <mc:AlternateContent xmlns:mc="http://schemas.openxmlformats.org/markup-compatibility/2006">
              <mc:Choice xmlns:v="urn:schemas-microsoft-com:vml" Requires="v">
                <p:oleObj spid="_x0000_s3289" name="" r:id="rId29" imgW="1498600" imgH="393700" progId="Equation.KSEE3">
                  <p:embed/>
                </p:oleObj>
              </mc:Choice>
              <mc:Fallback>
                <p:oleObj name="" r:id="rId29" imgW="1498600" imgH="393700" progId="Equation.KSEE3">
                  <p:embed/>
                  <p:pic>
                    <p:nvPicPr>
                      <p:cNvPr id="0" name="图片 3288"/>
                      <p:cNvPicPr/>
                      <p:nvPr/>
                    </p:nvPicPr>
                    <p:blipFill>
                      <a:blip r:embed="rId30"/>
                      <a:stretch>
                        <a:fillRect/>
                      </a:stretch>
                    </p:blipFill>
                    <p:spPr>
                      <a:xfrm>
                        <a:off x="0" y="5576888"/>
                        <a:ext cx="2455863" cy="646112"/>
                      </a:xfrm>
                      <a:prstGeom prst="rect">
                        <a:avLst/>
                      </a:prstGeom>
                      <a:noFill/>
                      <a:ln w="38100">
                        <a:noFill/>
                        <a:miter/>
                      </a:ln>
                    </p:spPr>
                  </p:pic>
                </p:oleObj>
              </mc:Fallback>
            </mc:AlternateContent>
          </a:graphicData>
        </a:graphic>
      </p:graphicFrame>
      <p:sp>
        <p:nvSpPr>
          <p:cNvPr id="62491" name="文本框 57"/>
          <p:cNvSpPr txBox="1"/>
          <p:nvPr/>
        </p:nvSpPr>
        <p:spPr>
          <a:xfrm>
            <a:off x="4378325" y="3968750"/>
            <a:ext cx="3467100" cy="460375"/>
          </a:xfrm>
          <a:prstGeom prst="rect">
            <a:avLst/>
          </a:prstGeom>
          <a:noFill/>
          <a:ln w="9525">
            <a:noFill/>
          </a:ln>
        </p:spPr>
        <p:txBody>
          <a:bodyPr wrap="square" anchor="t" anchorCtr="0">
            <a:spAutoFit/>
          </a:bodyPr>
          <a:p>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二</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建立动力学积分方程</a:t>
            </a:r>
            <a:endPar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2492" name="文本框 58"/>
          <p:cNvSpPr txBox="1"/>
          <p:nvPr/>
        </p:nvSpPr>
        <p:spPr>
          <a:xfrm>
            <a:off x="4289425" y="4327525"/>
            <a:ext cx="3468688" cy="460375"/>
          </a:xfrm>
          <a:prstGeom prst="rect">
            <a:avLst/>
          </a:prstGeom>
          <a:noFill/>
          <a:ln w="9525">
            <a:noFill/>
          </a:ln>
        </p:spPr>
        <p:txBody>
          <a:bodyPr wrap="square" anchor="t" anchorCtr="0">
            <a:spAutoFit/>
          </a:bodyPr>
          <a:p>
            <a:r>
              <a:rPr lang="en-US" altLang="zh-CN" b="1">
                <a:latin typeface="微软雅黑" panose="020B0503020204020204" pitchFamily="34" charset="-122"/>
                <a:ea typeface="微软雅黑" panose="020B0503020204020204" pitchFamily="34" charset="-122"/>
                <a:sym typeface="宋体" panose="02010600030101010101" pitchFamily="2" charset="-122"/>
              </a:rPr>
              <a:t>N=1DOF+0=1</a:t>
            </a:r>
            <a:endParaRPr lang="en-US" altLang="zh-CN" b="1">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62493" name="对象 59">
            <a:hlinkClick r:id="" action="ppaction://ole?verb="/>
          </p:cNvPr>
          <p:cNvGraphicFramePr>
            <a:graphicFrameLocks noChangeAspect="1"/>
          </p:cNvGraphicFramePr>
          <p:nvPr/>
        </p:nvGraphicFramePr>
        <p:xfrm>
          <a:off x="3416300" y="4684713"/>
          <a:ext cx="1524000" cy="427037"/>
        </p:xfrm>
        <a:graphic>
          <a:graphicData uri="http://schemas.openxmlformats.org/presentationml/2006/ole">
            <mc:AlternateContent xmlns:mc="http://schemas.openxmlformats.org/markup-compatibility/2006">
              <mc:Choice xmlns:v="urn:schemas-microsoft-com:vml" Requires="v">
                <p:oleObj spid="_x0000_s3290" name="" r:id="rId31" imgW="774065" imgH="215900" progId="Equation.KSEE3">
                  <p:embed/>
                </p:oleObj>
              </mc:Choice>
              <mc:Fallback>
                <p:oleObj name="" r:id="rId31" imgW="774065" imgH="215900" progId="Equation.KSEE3">
                  <p:embed/>
                  <p:pic>
                    <p:nvPicPr>
                      <p:cNvPr id="0" name="图片 3289"/>
                      <p:cNvPicPr/>
                      <p:nvPr/>
                    </p:nvPicPr>
                    <p:blipFill>
                      <a:blip r:embed="rId32"/>
                      <a:stretch>
                        <a:fillRect/>
                      </a:stretch>
                    </p:blipFill>
                    <p:spPr>
                      <a:xfrm>
                        <a:off x="3416300" y="4684713"/>
                        <a:ext cx="1524000" cy="427037"/>
                      </a:xfrm>
                      <a:prstGeom prst="rect">
                        <a:avLst/>
                      </a:prstGeom>
                      <a:noFill/>
                      <a:ln w="38100">
                        <a:noFill/>
                        <a:miter/>
                      </a:ln>
                    </p:spPr>
                  </p:pic>
                </p:oleObj>
              </mc:Fallback>
            </mc:AlternateContent>
          </a:graphicData>
        </a:graphic>
      </p:graphicFrame>
      <p:graphicFrame>
        <p:nvGraphicFramePr>
          <p:cNvPr id="62494" name="对象 61">
            <a:hlinkClick r:id="" action="ppaction://ole?verb="/>
          </p:cNvPr>
          <p:cNvGraphicFramePr>
            <a:graphicFrameLocks noChangeAspect="1"/>
          </p:cNvGraphicFramePr>
          <p:nvPr/>
        </p:nvGraphicFramePr>
        <p:xfrm>
          <a:off x="5327650" y="4583113"/>
          <a:ext cx="3492500" cy="630237"/>
        </p:xfrm>
        <a:graphic>
          <a:graphicData uri="http://schemas.openxmlformats.org/presentationml/2006/ole">
            <mc:AlternateContent xmlns:mc="http://schemas.openxmlformats.org/markup-compatibility/2006">
              <mc:Choice xmlns:v="urn:schemas-microsoft-com:vml" Requires="v">
                <p:oleObj spid="_x0000_s3291" name="" r:id="rId33" imgW="2184400" imgH="393700" progId="Equation.KSEE3">
                  <p:embed/>
                </p:oleObj>
              </mc:Choice>
              <mc:Fallback>
                <p:oleObj name="" r:id="rId33" imgW="2184400" imgH="393700" progId="Equation.KSEE3">
                  <p:embed/>
                  <p:pic>
                    <p:nvPicPr>
                      <p:cNvPr id="0" name="图片 3290"/>
                      <p:cNvPicPr/>
                      <p:nvPr/>
                    </p:nvPicPr>
                    <p:blipFill>
                      <a:blip r:embed="rId34"/>
                      <a:stretch>
                        <a:fillRect/>
                      </a:stretch>
                    </p:blipFill>
                    <p:spPr>
                      <a:xfrm>
                        <a:off x="5327650" y="4583113"/>
                        <a:ext cx="3492500" cy="630237"/>
                      </a:xfrm>
                      <a:prstGeom prst="rect">
                        <a:avLst/>
                      </a:prstGeom>
                      <a:noFill/>
                      <a:ln w="38100">
                        <a:noFill/>
                        <a:miter/>
                      </a:ln>
                    </p:spPr>
                  </p:pic>
                </p:oleObj>
              </mc:Fallback>
            </mc:AlternateContent>
          </a:graphicData>
        </a:graphic>
      </p:graphicFrame>
      <p:graphicFrame>
        <p:nvGraphicFramePr>
          <p:cNvPr id="62495" name="对象 63">
            <a:hlinkClick r:id="" action="ppaction://ole?verb="/>
          </p:cNvPr>
          <p:cNvGraphicFramePr>
            <a:graphicFrameLocks noChangeAspect="1"/>
          </p:cNvGraphicFramePr>
          <p:nvPr/>
        </p:nvGraphicFramePr>
        <p:xfrm>
          <a:off x="3417888" y="5213350"/>
          <a:ext cx="4427537" cy="698500"/>
        </p:xfrm>
        <a:graphic>
          <a:graphicData uri="http://schemas.openxmlformats.org/presentationml/2006/ole">
            <mc:AlternateContent xmlns:mc="http://schemas.openxmlformats.org/markup-compatibility/2006">
              <mc:Choice xmlns:v="urn:schemas-microsoft-com:vml" Requires="v">
                <p:oleObj spid="_x0000_s3292" name="" r:id="rId35" imgW="2501900" imgH="393700" progId="Equation.KSEE3">
                  <p:embed/>
                </p:oleObj>
              </mc:Choice>
              <mc:Fallback>
                <p:oleObj name="" r:id="rId35" imgW="2501900" imgH="393700" progId="Equation.KSEE3">
                  <p:embed/>
                  <p:pic>
                    <p:nvPicPr>
                      <p:cNvPr id="0" name="图片 3291"/>
                      <p:cNvPicPr/>
                      <p:nvPr/>
                    </p:nvPicPr>
                    <p:blipFill>
                      <a:blip r:embed="rId36"/>
                      <a:stretch>
                        <a:fillRect/>
                      </a:stretch>
                    </p:blipFill>
                    <p:spPr>
                      <a:xfrm>
                        <a:off x="3417888" y="5213350"/>
                        <a:ext cx="4427537" cy="698500"/>
                      </a:xfrm>
                      <a:prstGeom prst="rect">
                        <a:avLst/>
                      </a:prstGeom>
                      <a:noFill/>
                      <a:ln w="38100">
                        <a:noFill/>
                        <a:miter/>
                      </a:ln>
                    </p:spPr>
                  </p:pic>
                </p:oleObj>
              </mc:Fallback>
            </mc:AlternateContent>
          </a:graphicData>
        </a:graphic>
      </p:graphicFrame>
      <p:graphicFrame>
        <p:nvGraphicFramePr>
          <p:cNvPr id="62496" name="对象 65">
            <a:hlinkClick r:id="" action="ppaction://ole?verb="/>
          </p:cNvPr>
          <p:cNvGraphicFramePr>
            <a:graphicFrameLocks noChangeAspect="1"/>
          </p:cNvGraphicFramePr>
          <p:nvPr/>
        </p:nvGraphicFramePr>
        <p:xfrm>
          <a:off x="0" y="4213225"/>
          <a:ext cx="2187575" cy="365125"/>
        </p:xfrm>
        <a:graphic>
          <a:graphicData uri="http://schemas.openxmlformats.org/presentationml/2006/ole">
            <mc:AlternateContent xmlns:mc="http://schemas.openxmlformats.org/markup-compatibility/2006">
              <mc:Choice xmlns:v="urn:schemas-microsoft-com:vml" Requires="v">
                <p:oleObj spid="_x0000_s3293" name="" r:id="rId37" imgW="1295400" imgH="215900" progId="Equation.KSEE3">
                  <p:embed/>
                </p:oleObj>
              </mc:Choice>
              <mc:Fallback>
                <p:oleObj name="" r:id="rId37" imgW="1295400" imgH="215900" progId="Equation.KSEE3">
                  <p:embed/>
                  <p:pic>
                    <p:nvPicPr>
                      <p:cNvPr id="0" name="图片 3292"/>
                      <p:cNvPicPr/>
                      <p:nvPr/>
                    </p:nvPicPr>
                    <p:blipFill>
                      <a:blip r:embed="rId38"/>
                      <a:stretch>
                        <a:fillRect/>
                      </a:stretch>
                    </p:blipFill>
                    <p:spPr>
                      <a:xfrm>
                        <a:off x="0" y="4213225"/>
                        <a:ext cx="2187575" cy="365125"/>
                      </a:xfrm>
                      <a:prstGeom prst="rect">
                        <a:avLst/>
                      </a:prstGeom>
                      <a:noFill/>
                      <a:ln w="38100">
                        <a:noFill/>
                        <a:miter/>
                      </a:ln>
                    </p:spPr>
                  </p:pic>
                </p:oleObj>
              </mc:Fallback>
            </mc:AlternateContent>
          </a:graphicData>
        </a:graphic>
      </p:graphicFrame>
      <p:graphicFrame>
        <p:nvGraphicFramePr>
          <p:cNvPr id="62497" name="对象 67">
            <a:hlinkClick r:id="" action="ppaction://ole?verb="/>
          </p:cNvPr>
          <p:cNvGraphicFramePr>
            <a:graphicFrameLocks noChangeAspect="1"/>
          </p:cNvGraphicFramePr>
          <p:nvPr/>
        </p:nvGraphicFramePr>
        <p:xfrm>
          <a:off x="149225" y="4578350"/>
          <a:ext cx="2038350" cy="355600"/>
        </p:xfrm>
        <a:graphic>
          <a:graphicData uri="http://schemas.openxmlformats.org/presentationml/2006/ole">
            <mc:AlternateContent xmlns:mc="http://schemas.openxmlformats.org/markup-compatibility/2006">
              <mc:Choice xmlns:v="urn:schemas-microsoft-com:vml" Requires="v">
                <p:oleObj spid="_x0000_s3294" name="" r:id="rId39" imgW="1244600" imgH="215900" progId="Equation.KSEE3">
                  <p:embed/>
                </p:oleObj>
              </mc:Choice>
              <mc:Fallback>
                <p:oleObj name="" r:id="rId39" imgW="1244600" imgH="215900" progId="Equation.KSEE3">
                  <p:embed/>
                  <p:pic>
                    <p:nvPicPr>
                      <p:cNvPr id="0" name="图片 3293"/>
                      <p:cNvPicPr/>
                      <p:nvPr/>
                    </p:nvPicPr>
                    <p:blipFill>
                      <a:blip r:embed="rId40"/>
                      <a:stretch>
                        <a:fillRect/>
                      </a:stretch>
                    </p:blipFill>
                    <p:spPr>
                      <a:xfrm>
                        <a:off x="149225" y="4578350"/>
                        <a:ext cx="2038350" cy="355600"/>
                      </a:xfrm>
                      <a:prstGeom prst="rect">
                        <a:avLst/>
                      </a:prstGeom>
                      <a:noFill/>
                      <a:ln w="38100">
                        <a:noFill/>
                        <a:miter/>
                      </a:ln>
                    </p:spPr>
                  </p:pic>
                </p:oleObj>
              </mc:Fallback>
            </mc:AlternateContent>
          </a:graphicData>
        </a:graphic>
      </p:graphicFrame>
      <p:graphicFrame>
        <p:nvGraphicFramePr>
          <p:cNvPr id="62498" name="对象 69">
            <a:hlinkClick r:id="" action="ppaction://ole?verb="/>
          </p:cNvPr>
          <p:cNvGraphicFramePr>
            <a:graphicFrameLocks noChangeAspect="1"/>
          </p:cNvGraphicFramePr>
          <p:nvPr/>
        </p:nvGraphicFramePr>
        <p:xfrm>
          <a:off x="149225" y="6284913"/>
          <a:ext cx="1498600" cy="354012"/>
        </p:xfrm>
        <a:graphic>
          <a:graphicData uri="http://schemas.openxmlformats.org/presentationml/2006/ole">
            <mc:AlternateContent xmlns:mc="http://schemas.openxmlformats.org/markup-compatibility/2006">
              <mc:Choice xmlns:v="urn:schemas-microsoft-com:vml" Requires="v">
                <p:oleObj spid="_x0000_s3295" name="" r:id="rId41" imgW="914400" imgH="215900" progId="Equation.KSEE3">
                  <p:embed/>
                </p:oleObj>
              </mc:Choice>
              <mc:Fallback>
                <p:oleObj name="" r:id="rId41" imgW="914400" imgH="215900" progId="Equation.KSEE3">
                  <p:embed/>
                  <p:pic>
                    <p:nvPicPr>
                      <p:cNvPr id="0" name="图片 3294"/>
                      <p:cNvPicPr/>
                      <p:nvPr/>
                    </p:nvPicPr>
                    <p:blipFill>
                      <a:blip r:embed="rId42"/>
                      <a:stretch>
                        <a:fillRect/>
                      </a:stretch>
                    </p:blipFill>
                    <p:spPr>
                      <a:xfrm>
                        <a:off x="149225" y="6284913"/>
                        <a:ext cx="1498600" cy="354012"/>
                      </a:xfrm>
                      <a:prstGeom prst="rect">
                        <a:avLst/>
                      </a:prstGeom>
                      <a:noFill/>
                      <a:ln w="38100">
                        <a:noFill/>
                        <a:miter/>
                      </a:ln>
                    </p:spPr>
                  </p:pic>
                </p:oleObj>
              </mc:Fallback>
            </mc:AlternateContent>
          </a:graphicData>
        </a:graphic>
      </p:graphicFrame>
      <p:graphicFrame>
        <p:nvGraphicFramePr>
          <p:cNvPr id="62499" name="对象 73">
            <a:hlinkClick r:id="" action="ppaction://ole?verb="/>
          </p:cNvPr>
          <p:cNvGraphicFramePr>
            <a:graphicFrameLocks noChangeAspect="1"/>
          </p:cNvGraphicFramePr>
          <p:nvPr/>
        </p:nvGraphicFramePr>
        <p:xfrm>
          <a:off x="3817938" y="5910263"/>
          <a:ext cx="3455987" cy="728662"/>
        </p:xfrm>
        <a:graphic>
          <a:graphicData uri="http://schemas.openxmlformats.org/presentationml/2006/ole">
            <mc:AlternateContent xmlns:mc="http://schemas.openxmlformats.org/markup-compatibility/2006">
              <mc:Choice xmlns:v="urn:schemas-microsoft-com:vml" Requires="v">
                <p:oleObj spid="_x0000_s3296" name="" r:id="rId43" imgW="2108200" imgH="444500" progId="Equation.KSEE3">
                  <p:embed/>
                </p:oleObj>
              </mc:Choice>
              <mc:Fallback>
                <p:oleObj name="" r:id="rId43" imgW="2108200" imgH="444500" progId="Equation.KSEE3">
                  <p:embed/>
                  <p:pic>
                    <p:nvPicPr>
                      <p:cNvPr id="0" name="图片 3295"/>
                      <p:cNvPicPr/>
                      <p:nvPr/>
                    </p:nvPicPr>
                    <p:blipFill>
                      <a:blip r:embed="rId44"/>
                      <a:stretch>
                        <a:fillRect/>
                      </a:stretch>
                    </p:blipFill>
                    <p:spPr>
                      <a:xfrm>
                        <a:off x="3817938" y="5910263"/>
                        <a:ext cx="3455987" cy="728662"/>
                      </a:xfrm>
                      <a:prstGeom prst="rect">
                        <a:avLst/>
                      </a:prstGeom>
                      <a:noFill/>
                      <a:ln w="38100">
                        <a:noFill/>
                        <a:miter/>
                      </a:ln>
                    </p:spPr>
                  </p:pic>
                </p:oleObj>
              </mc:Fallback>
            </mc:AlternateContent>
          </a:graphicData>
        </a:graphic>
      </p:graphicFrame>
      <p:sp>
        <p:nvSpPr>
          <p:cNvPr id="52258" name="Rectangle 2"/>
          <p:cNvSpPr/>
          <p:nvPr/>
        </p:nvSpPr>
        <p:spPr>
          <a:xfrm>
            <a:off x="0" y="0"/>
            <a:ext cx="9144000" cy="1568450"/>
          </a:xfrm>
          <a:prstGeom prst="rect">
            <a:avLst/>
          </a:prstGeom>
          <a:noFill/>
          <a:ln w="9525">
            <a:noFill/>
          </a:ln>
        </p:spPr>
        <p:txBody>
          <a:bodyPr anchor="t" anchorCtr="0">
            <a:spAutoFit/>
          </a:bodyPr>
          <a:p>
            <a:r>
              <a:rPr lang="zh-CN" altLang="en-US" b="1">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例</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9.6</a:t>
            </a:r>
            <a:r>
              <a:rPr lang="zh-CN" altLang="en-US" b="1" dirty="0">
                <a:latin typeface="微软雅黑" panose="020B0503020204020204" pitchFamily="34" charset="-122"/>
                <a:ea typeface="微软雅黑" panose="020B0503020204020204" pitchFamily="34" charset="-122"/>
              </a:rPr>
              <a:t>】</a:t>
            </a:r>
            <a:r>
              <a:rPr lang="zh-CN" altLang="zh-CN" b="1">
                <a:latin typeface="微软雅黑" panose="020B0503020204020204" pitchFamily="34" charset="-122"/>
                <a:ea typeface="微软雅黑" panose="020B0503020204020204" pitchFamily="34" charset="-122"/>
              </a:rPr>
              <a:t>平面机构由 2 匀质杆 AB，BO 组成，2 杆的质量均为 m，长度均为 </a:t>
            </a:r>
            <a:r>
              <a:rPr lang="en-US" altLang="zh-CN" b="1">
                <a:latin typeface="微软雅黑" panose="020B0503020204020204" pitchFamily="34" charset="-122"/>
                <a:ea typeface="微软雅黑" panose="020B0503020204020204" pitchFamily="34" charset="-122"/>
              </a:rPr>
              <a:t>L</a:t>
            </a:r>
            <a:r>
              <a:rPr lang="zh-CN" altLang="zh-CN" b="1">
                <a:latin typeface="微软雅黑" panose="020B0503020204020204" pitchFamily="34" charset="-122"/>
                <a:ea typeface="微软雅黑" panose="020B0503020204020204" pitchFamily="34" charset="-122"/>
              </a:rPr>
              <a:t>，在铅垂平面内运动。在杆 AB 上作用  不变的力偶矩 M，从图 所示位置由静止开始运动。不计摩擦，求当杆端 A 即将碰到铰支座 O 时杆端 A 的速度。</a:t>
            </a:r>
            <a:r>
              <a:rPr lang="zh-CN" altLang="en-US">
                <a:latin typeface="华文琥珀" charset="-122"/>
                <a:ea typeface="华文琥珀" charset="-122"/>
              </a:rPr>
              <a:t> </a:t>
            </a:r>
            <a:endParaRPr lang="en-US" altLang="zh-CN">
              <a:latin typeface="华文琥珀" charset="-122"/>
              <a:ea typeface="华文琥珀" charset="-122"/>
            </a:endParaRPr>
          </a:p>
        </p:txBody>
      </p:sp>
      <p:pic>
        <p:nvPicPr>
          <p:cNvPr id="52259" name="图片 11272">
            <a:hlinkClick r:id="rId45"/>
          </p:cNvPr>
          <p:cNvPicPr>
            <a:picLocks noChangeAspect="1"/>
          </p:cNvPicPr>
          <p:nvPr/>
        </p:nvPicPr>
        <p:blipFill>
          <a:blip r:embed="rId46"/>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blinds(horizontal)">
                                      <p:cBhvr>
                                        <p:cTn id="7" dur="500"/>
                                        <p:tgtEl>
                                          <p:spTgt spid="624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linds(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2470"/>
                                        </p:tgtEl>
                                        <p:attrNameLst>
                                          <p:attrName>style.visibility</p:attrName>
                                        </p:attrNameLst>
                                      </p:cBhvr>
                                      <p:to>
                                        <p:strVal val="visible"/>
                                      </p:to>
                                    </p:set>
                                    <p:animEffect transition="in" filter="blinds(horizontal)">
                                      <p:cBhvr>
                                        <p:cTn id="22" dur="500"/>
                                        <p:tgtEl>
                                          <p:spTgt spid="624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2469"/>
                                        </p:tgtEl>
                                        <p:attrNameLst>
                                          <p:attrName>style.visibility</p:attrName>
                                        </p:attrNameLst>
                                      </p:cBhvr>
                                      <p:to>
                                        <p:strVal val="visible"/>
                                      </p:to>
                                    </p:set>
                                    <p:animEffect transition="in" filter="blinds(horizontal)">
                                      <p:cBhvr>
                                        <p:cTn id="27" dur="500"/>
                                        <p:tgtEl>
                                          <p:spTgt spid="6246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blinds(horizontal)">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linds(horizontal)">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2483"/>
                                        </p:tgtEl>
                                        <p:attrNameLst>
                                          <p:attrName>style.visibility</p:attrName>
                                        </p:attrNameLst>
                                      </p:cBhvr>
                                      <p:to>
                                        <p:strVal val="visible"/>
                                      </p:to>
                                    </p:set>
                                    <p:animEffect transition="in" filter="blinds(horizontal)">
                                      <p:cBhvr>
                                        <p:cTn id="42" dur="500"/>
                                        <p:tgtEl>
                                          <p:spTgt spid="6248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2486"/>
                                        </p:tgtEl>
                                        <p:attrNameLst>
                                          <p:attrName>style.visibility</p:attrName>
                                        </p:attrNameLst>
                                      </p:cBhvr>
                                      <p:to>
                                        <p:strVal val="visible"/>
                                      </p:to>
                                    </p:set>
                                    <p:animEffect transition="in" filter="blinds(horizontal)">
                                      <p:cBhvr>
                                        <p:cTn id="47" dur="500"/>
                                        <p:tgtEl>
                                          <p:spTgt spid="6248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2484"/>
                                        </p:tgtEl>
                                        <p:attrNameLst>
                                          <p:attrName>style.visibility</p:attrName>
                                        </p:attrNameLst>
                                      </p:cBhvr>
                                      <p:to>
                                        <p:strVal val="visible"/>
                                      </p:to>
                                    </p:set>
                                    <p:animEffect transition="in" filter="blinds(horizontal)">
                                      <p:cBhvr>
                                        <p:cTn id="52" dur="500"/>
                                        <p:tgtEl>
                                          <p:spTgt spid="6248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2487"/>
                                        </p:tgtEl>
                                        <p:attrNameLst>
                                          <p:attrName>style.visibility</p:attrName>
                                        </p:attrNameLst>
                                      </p:cBhvr>
                                      <p:to>
                                        <p:strVal val="visible"/>
                                      </p:to>
                                    </p:set>
                                    <p:animEffect transition="in" filter="blinds(horizontal)">
                                      <p:cBhvr>
                                        <p:cTn id="57" dur="500"/>
                                        <p:tgtEl>
                                          <p:spTgt spid="6248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2496"/>
                                        </p:tgtEl>
                                        <p:attrNameLst>
                                          <p:attrName>style.visibility</p:attrName>
                                        </p:attrNameLst>
                                      </p:cBhvr>
                                      <p:to>
                                        <p:strVal val="visible"/>
                                      </p:to>
                                    </p:set>
                                    <p:animEffect transition="in" filter="blinds(horizontal)">
                                      <p:cBhvr>
                                        <p:cTn id="62" dur="500"/>
                                        <p:tgtEl>
                                          <p:spTgt spid="6249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2497"/>
                                        </p:tgtEl>
                                        <p:attrNameLst>
                                          <p:attrName>style.visibility</p:attrName>
                                        </p:attrNameLst>
                                      </p:cBhvr>
                                      <p:to>
                                        <p:strVal val="visible"/>
                                      </p:to>
                                    </p:set>
                                    <p:animEffect transition="in" filter="blinds(horizontal)">
                                      <p:cBhvr>
                                        <p:cTn id="67" dur="500"/>
                                        <p:tgtEl>
                                          <p:spTgt spid="6249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62489"/>
                                        </p:tgtEl>
                                        <p:attrNameLst>
                                          <p:attrName>style.visibility</p:attrName>
                                        </p:attrNameLst>
                                      </p:cBhvr>
                                      <p:to>
                                        <p:strVal val="visible"/>
                                      </p:to>
                                    </p:set>
                                    <p:animEffect transition="in" filter="blinds(horizontal)">
                                      <p:cBhvr>
                                        <p:cTn id="72" dur="500"/>
                                        <p:tgtEl>
                                          <p:spTgt spid="6248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62490"/>
                                        </p:tgtEl>
                                        <p:attrNameLst>
                                          <p:attrName>style.visibility</p:attrName>
                                        </p:attrNameLst>
                                      </p:cBhvr>
                                      <p:to>
                                        <p:strVal val="visible"/>
                                      </p:to>
                                    </p:set>
                                    <p:animEffect transition="in" filter="blinds(horizontal)">
                                      <p:cBhvr>
                                        <p:cTn id="77" dur="500"/>
                                        <p:tgtEl>
                                          <p:spTgt spid="62490"/>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62498"/>
                                        </p:tgtEl>
                                        <p:attrNameLst>
                                          <p:attrName>style.visibility</p:attrName>
                                        </p:attrNameLst>
                                      </p:cBhvr>
                                      <p:to>
                                        <p:strVal val="visible"/>
                                      </p:to>
                                    </p:set>
                                    <p:animEffect transition="in" filter="blinds(horizontal)">
                                      <p:cBhvr>
                                        <p:cTn id="82" dur="500"/>
                                        <p:tgtEl>
                                          <p:spTgt spid="6249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2491"/>
                                        </p:tgtEl>
                                        <p:attrNameLst>
                                          <p:attrName>style.visibility</p:attrName>
                                        </p:attrNameLst>
                                      </p:cBhvr>
                                      <p:to>
                                        <p:strVal val="visible"/>
                                      </p:to>
                                    </p:set>
                                    <p:animEffect transition="in" filter="blinds(horizontal)">
                                      <p:cBhvr>
                                        <p:cTn id="87" dur="500"/>
                                        <p:tgtEl>
                                          <p:spTgt spid="62491"/>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62492"/>
                                        </p:tgtEl>
                                        <p:attrNameLst>
                                          <p:attrName>style.visibility</p:attrName>
                                        </p:attrNameLst>
                                      </p:cBhvr>
                                      <p:to>
                                        <p:strVal val="visible"/>
                                      </p:to>
                                    </p:set>
                                    <p:animEffect transition="in" filter="blinds(horizontal)">
                                      <p:cBhvr>
                                        <p:cTn id="92" dur="500"/>
                                        <p:tgtEl>
                                          <p:spTgt spid="62492"/>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62493"/>
                                        </p:tgtEl>
                                        <p:attrNameLst>
                                          <p:attrName>style.visibility</p:attrName>
                                        </p:attrNameLst>
                                      </p:cBhvr>
                                      <p:to>
                                        <p:strVal val="visible"/>
                                      </p:to>
                                    </p:set>
                                    <p:animEffect transition="in" filter="blinds(horizontal)">
                                      <p:cBhvr>
                                        <p:cTn id="97" dur="500"/>
                                        <p:tgtEl>
                                          <p:spTgt spid="62493"/>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62494"/>
                                        </p:tgtEl>
                                        <p:attrNameLst>
                                          <p:attrName>style.visibility</p:attrName>
                                        </p:attrNameLst>
                                      </p:cBhvr>
                                      <p:to>
                                        <p:strVal val="visible"/>
                                      </p:to>
                                    </p:set>
                                    <p:animEffect transition="in" filter="blinds(horizontal)">
                                      <p:cBhvr>
                                        <p:cTn id="102" dur="500"/>
                                        <p:tgtEl>
                                          <p:spTgt spid="6249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62495"/>
                                        </p:tgtEl>
                                        <p:attrNameLst>
                                          <p:attrName>style.visibility</p:attrName>
                                        </p:attrNameLst>
                                      </p:cBhvr>
                                      <p:to>
                                        <p:strVal val="visible"/>
                                      </p:to>
                                    </p:set>
                                    <p:animEffect transition="in" filter="blinds(horizontal)">
                                      <p:cBhvr>
                                        <p:cTn id="107" dur="500"/>
                                        <p:tgtEl>
                                          <p:spTgt spid="62495"/>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62499"/>
                                        </p:tgtEl>
                                        <p:attrNameLst>
                                          <p:attrName>style.visibility</p:attrName>
                                        </p:attrNameLst>
                                      </p:cBhvr>
                                      <p:to>
                                        <p:strVal val="visible"/>
                                      </p:to>
                                    </p:set>
                                    <p:animEffect transition="in" filter="blinds(horizontal)">
                                      <p:cBhvr>
                                        <p:cTn id="112" dur="500"/>
                                        <p:tgtEl>
                                          <p:spTgt spid="62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30" grpId="0"/>
      <p:bldP spid="52" grpId="0"/>
      <p:bldP spid="47" grpId="0"/>
      <p:bldP spid="42" grpId="0"/>
      <p:bldP spid="62491" grpId="0"/>
      <p:bldP spid="6249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p:nvPr/>
        </p:nvSpPr>
        <p:spPr>
          <a:xfrm>
            <a:off x="0" y="0"/>
            <a:ext cx="9144000" cy="1568450"/>
          </a:xfrm>
          <a:prstGeom prst="rect">
            <a:avLst/>
          </a:prstGeom>
          <a:noFill/>
          <a:ln w="9525">
            <a:noFill/>
          </a:ln>
        </p:spPr>
        <p:txBody>
          <a:bodyPr anchor="t" anchorCtr="0">
            <a:spAutoFit/>
          </a:bodyPr>
          <a:p>
            <a:r>
              <a:rPr lang="zh-CN" altLang="en-US" b="1">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例</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9.6</a:t>
            </a:r>
            <a:r>
              <a:rPr lang="zh-CN" altLang="en-US" b="1" dirty="0">
                <a:latin typeface="微软雅黑" panose="020B0503020204020204" pitchFamily="34" charset="-122"/>
                <a:ea typeface="微软雅黑" panose="020B0503020204020204" pitchFamily="34" charset="-122"/>
              </a:rPr>
              <a:t>】</a:t>
            </a:r>
            <a:r>
              <a:rPr lang="zh-CN" altLang="zh-CN" b="1">
                <a:latin typeface="微软雅黑" panose="020B0503020204020204" pitchFamily="34" charset="-122"/>
                <a:ea typeface="微软雅黑" panose="020B0503020204020204" pitchFamily="34" charset="-122"/>
              </a:rPr>
              <a:t>13-7	平面机构由 2 匀质杆 AB，BO 组成，2 杆的质量均为 m，长度均为 </a:t>
            </a:r>
            <a:r>
              <a:rPr lang="en-US" altLang="zh-CN" b="1">
                <a:latin typeface="微软雅黑" panose="020B0503020204020204" pitchFamily="34" charset="-122"/>
                <a:ea typeface="微软雅黑" panose="020B0503020204020204" pitchFamily="34" charset="-122"/>
              </a:rPr>
              <a:t>L</a:t>
            </a:r>
            <a:r>
              <a:rPr lang="zh-CN" altLang="zh-CN" b="1">
                <a:latin typeface="微软雅黑" panose="020B0503020204020204" pitchFamily="34" charset="-122"/>
                <a:ea typeface="微软雅黑" panose="020B0503020204020204" pitchFamily="34" charset="-122"/>
              </a:rPr>
              <a:t>，在铅垂平面内运动。在杆 AB 上作用 1 不变的力偶矩 M，从图 所示位置由静止开始运动。不计</a:t>
            </a:r>
            <a:endParaRPr lang="zh-CN" altLang="zh-CN" b="1">
              <a:latin typeface="微软雅黑" panose="020B0503020204020204" pitchFamily="34" charset="-122"/>
              <a:ea typeface="微软雅黑" panose="020B0503020204020204" pitchFamily="34" charset="-122"/>
            </a:endParaRPr>
          </a:p>
          <a:p>
            <a:r>
              <a:rPr lang="zh-CN" altLang="zh-CN" b="1">
                <a:latin typeface="微软雅黑" panose="020B0503020204020204" pitchFamily="34" charset="-122"/>
                <a:ea typeface="微软雅黑" panose="020B0503020204020204" pitchFamily="34" charset="-122"/>
              </a:rPr>
              <a:t>摩擦，求当杆端 A 即将碰到铰支座 O 时杆端 A 的速度。</a:t>
            </a:r>
            <a:r>
              <a:rPr lang="zh-CN" altLang="en-US">
                <a:latin typeface="华文琥珀" charset="-122"/>
                <a:ea typeface="华文琥珀" charset="-122"/>
              </a:rPr>
              <a:t> </a:t>
            </a:r>
            <a:endParaRPr lang="en-US" altLang="zh-CN">
              <a:latin typeface="华文琥珀" charset="-122"/>
              <a:ea typeface="华文琥珀" charset="-122"/>
            </a:endParaRPr>
          </a:p>
        </p:txBody>
      </p:sp>
      <p:graphicFrame>
        <p:nvGraphicFramePr>
          <p:cNvPr id="63490" name="对象 2"/>
          <p:cNvGraphicFramePr/>
          <p:nvPr/>
        </p:nvGraphicFramePr>
        <p:xfrm>
          <a:off x="8647113" y="6284913"/>
          <a:ext cx="496887" cy="385762"/>
        </p:xfrm>
        <a:graphic>
          <a:graphicData uri="http://schemas.openxmlformats.org/presentationml/2006/ole">
            <mc:AlternateContent xmlns:mc="http://schemas.openxmlformats.org/markup-compatibility/2006">
              <mc:Choice xmlns:v="urn:schemas-microsoft-com:vml" Requires="v">
                <p:oleObj spid="_x0000_s3297" name="" r:id="rId1" imgW="254000" imgH="203200" progId="Equation.3">
                  <p:embed/>
                </p:oleObj>
              </mc:Choice>
              <mc:Fallback>
                <p:oleObj name="" r:id="rId1" imgW="254000" imgH="203200" progId="Equation.3">
                  <p:embed/>
                  <p:pic>
                    <p:nvPicPr>
                      <p:cNvPr id="0" name="图片 3296"/>
                      <p:cNvPicPr/>
                      <p:nvPr/>
                    </p:nvPicPr>
                    <p:blipFill>
                      <a:blip r:embed="rId2"/>
                      <a:stretch>
                        <a:fillRect/>
                      </a:stretch>
                    </p:blipFill>
                    <p:spPr>
                      <a:xfrm>
                        <a:off x="8647113" y="6284913"/>
                        <a:ext cx="496887" cy="385762"/>
                      </a:xfrm>
                      <a:prstGeom prst="rect">
                        <a:avLst/>
                      </a:prstGeom>
                      <a:noFill/>
                      <a:ln w="38100">
                        <a:noFill/>
                        <a:miter/>
                      </a:ln>
                    </p:spPr>
                  </p:pic>
                </p:oleObj>
              </mc:Fallback>
            </mc:AlternateContent>
          </a:graphicData>
        </a:graphic>
      </p:graphicFrame>
      <p:sp>
        <p:nvSpPr>
          <p:cNvPr id="53251" name="文本框 4"/>
          <p:cNvSpPr txBox="1"/>
          <p:nvPr/>
        </p:nvSpPr>
        <p:spPr>
          <a:xfrm>
            <a:off x="0" y="1663700"/>
            <a:ext cx="1054100" cy="460375"/>
          </a:xfrm>
          <a:prstGeom prst="rect">
            <a:avLst/>
          </a:prstGeom>
          <a:noFill/>
          <a:ln w="9525">
            <a:noFill/>
          </a:ln>
        </p:spPr>
        <p:txBody>
          <a:bodyPr wrap="square" anchor="t" anchorCtr="0">
            <a:spAutoFit/>
          </a:bodyPr>
          <a:p>
            <a:r>
              <a:rPr lang="zh-CN" altLang="zh-CN" b="1">
                <a:latin typeface="微软雅黑" panose="020B0503020204020204" pitchFamily="34" charset="-122"/>
                <a:ea typeface="微软雅黑" panose="020B0503020204020204" pitchFamily="34" charset="-122"/>
                <a:sym typeface="宋体" panose="02010600030101010101" pitchFamily="2" charset="-122"/>
              </a:rPr>
              <a:t>【</a:t>
            </a:r>
            <a:r>
              <a:rPr lang="zh-CN"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解</a:t>
            </a:r>
            <a:r>
              <a:rPr lang="zh-CN" altLang="zh-CN" b="1">
                <a:latin typeface="微软雅黑" panose="020B0503020204020204" pitchFamily="34" charset="-122"/>
                <a:ea typeface="微软雅黑" panose="020B0503020204020204" pitchFamily="34" charset="-122"/>
                <a:sym typeface="宋体" panose="02010600030101010101" pitchFamily="2" charset="-122"/>
              </a:rPr>
              <a:t>】</a:t>
            </a:r>
            <a:endParaRPr lang="zh-CN" altLang="en-US">
              <a:latin typeface="Times New Roman" panose="02020603050405020304" pitchFamily="18" charset="0"/>
              <a:ea typeface="宋体" panose="02010600030101010101" pitchFamily="2" charset="-122"/>
            </a:endParaRPr>
          </a:p>
        </p:txBody>
      </p:sp>
      <p:sp>
        <p:nvSpPr>
          <p:cNvPr id="53252" name="文本框 5"/>
          <p:cNvSpPr txBox="1"/>
          <p:nvPr/>
        </p:nvSpPr>
        <p:spPr>
          <a:xfrm>
            <a:off x="909638" y="1684338"/>
            <a:ext cx="3468687" cy="460375"/>
          </a:xfrm>
          <a:prstGeom prst="rect">
            <a:avLst/>
          </a:prstGeom>
          <a:noFill/>
          <a:ln w="9525">
            <a:noFill/>
          </a:ln>
        </p:spPr>
        <p:txBody>
          <a:bodyPr wrap="square" anchor="t" anchorCtr="0">
            <a:spAutoFit/>
          </a:bodyPr>
          <a:p>
            <a:r>
              <a:rPr lang="zh-CN"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一</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建立速度关系</a:t>
            </a:r>
            <a:endPar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53253" name="对象 24">
            <a:hlinkClick r:id="" action="ppaction://ole?verb="/>
          </p:cNvPr>
          <p:cNvGraphicFramePr>
            <a:graphicFrameLocks noChangeAspect="1"/>
          </p:cNvGraphicFramePr>
          <p:nvPr/>
        </p:nvGraphicFramePr>
        <p:xfrm>
          <a:off x="2187575" y="2144713"/>
          <a:ext cx="1368425" cy="387350"/>
        </p:xfrm>
        <a:graphic>
          <a:graphicData uri="http://schemas.openxmlformats.org/presentationml/2006/ole">
            <mc:AlternateContent xmlns:mc="http://schemas.openxmlformats.org/markup-compatibility/2006">
              <mc:Choice xmlns:v="urn:schemas-microsoft-com:vml" Requires="v">
                <p:oleObj spid="_x0000_s3298" name="" r:id="rId3" imgW="762000" imgH="215900" progId="Equation.KSEE3">
                  <p:embed/>
                </p:oleObj>
              </mc:Choice>
              <mc:Fallback>
                <p:oleObj name="" r:id="rId3" imgW="762000" imgH="215900" progId="Equation.KSEE3">
                  <p:embed/>
                  <p:pic>
                    <p:nvPicPr>
                      <p:cNvPr id="0" name="图片 3297"/>
                      <p:cNvPicPr/>
                      <p:nvPr/>
                    </p:nvPicPr>
                    <p:blipFill>
                      <a:blip r:embed="rId4"/>
                      <a:stretch>
                        <a:fillRect/>
                      </a:stretch>
                    </p:blipFill>
                    <p:spPr>
                      <a:xfrm>
                        <a:off x="2187575" y="2144713"/>
                        <a:ext cx="1368425" cy="387350"/>
                      </a:xfrm>
                      <a:prstGeom prst="rect">
                        <a:avLst/>
                      </a:prstGeom>
                      <a:noFill/>
                      <a:ln w="38100">
                        <a:noFill/>
                        <a:miter/>
                      </a:ln>
                    </p:spPr>
                  </p:pic>
                </p:oleObj>
              </mc:Fallback>
            </mc:AlternateContent>
          </a:graphicData>
        </a:graphic>
      </p:graphicFrame>
      <p:grpSp>
        <p:nvGrpSpPr>
          <p:cNvPr id="53254" name="组合 56"/>
          <p:cNvGrpSpPr/>
          <p:nvPr/>
        </p:nvGrpSpPr>
        <p:grpSpPr>
          <a:xfrm>
            <a:off x="5943600" y="1941513"/>
            <a:ext cx="3317875" cy="2251075"/>
            <a:chOff x="7899" y="3057"/>
            <a:chExt cx="6476" cy="4170"/>
          </a:xfrm>
        </p:grpSpPr>
        <p:graphicFrame>
          <p:nvGraphicFramePr>
            <p:cNvPr id="53255" name="对象 33"/>
            <p:cNvGraphicFramePr/>
            <p:nvPr/>
          </p:nvGraphicFramePr>
          <p:xfrm>
            <a:off x="8415" y="3241"/>
            <a:ext cx="5960" cy="3573"/>
          </p:xfrm>
          <a:graphic>
            <a:graphicData uri="http://schemas.openxmlformats.org/presentationml/2006/ole">
              <mc:AlternateContent xmlns:mc="http://schemas.openxmlformats.org/markup-compatibility/2006">
                <mc:Choice xmlns:v="urn:schemas-microsoft-com:vml" Requires="v">
                  <p:oleObj spid="_x0000_s3299" name="" r:id="rId5" imgW="3781425" imgH="2266950" progId="Paint.Picture">
                    <p:embed/>
                  </p:oleObj>
                </mc:Choice>
                <mc:Fallback>
                  <p:oleObj name="" r:id="rId5" imgW="3781425" imgH="2266950" progId="Paint.Picture">
                    <p:embed/>
                    <p:pic>
                      <p:nvPicPr>
                        <p:cNvPr id="0" name="图片 3298"/>
                        <p:cNvPicPr/>
                        <p:nvPr/>
                      </p:nvPicPr>
                      <p:blipFill>
                        <a:blip r:embed="rId6"/>
                        <a:stretch>
                          <a:fillRect/>
                        </a:stretch>
                      </p:blipFill>
                      <p:spPr>
                        <a:xfrm>
                          <a:off x="8415" y="3241"/>
                          <a:ext cx="5960" cy="3573"/>
                        </a:xfrm>
                        <a:prstGeom prst="rect">
                          <a:avLst/>
                        </a:prstGeom>
                        <a:noFill/>
                        <a:ln w="38100">
                          <a:noFill/>
                          <a:miter/>
                        </a:ln>
                      </p:spPr>
                    </p:pic>
                  </p:oleObj>
                </mc:Fallback>
              </mc:AlternateContent>
            </a:graphicData>
          </a:graphic>
        </p:graphicFrame>
        <p:sp>
          <p:nvSpPr>
            <p:cNvPr id="20" name="任意多边形 19"/>
            <p:cNvSpPr/>
            <p:nvPr/>
          </p:nvSpPr>
          <p:spPr>
            <a:xfrm>
              <a:off x="9552" y="4460"/>
              <a:ext cx="626" cy="858"/>
            </a:xfrm>
            <a:custGeom>
              <a:avLst/>
              <a:gdLst>
                <a:gd name="connisteX0" fmla="*/ 0 w 397510"/>
                <a:gd name="connsiteY0" fmla="*/ 0 h 544830"/>
                <a:gd name="connisteX1" fmla="*/ 323850 w 397510"/>
                <a:gd name="connsiteY1" fmla="*/ 132715 h 544830"/>
                <a:gd name="connisteX2" fmla="*/ 397510 w 397510"/>
                <a:gd name="connsiteY2" fmla="*/ 544830 h 544830"/>
              </a:gdLst>
              <a:ahLst/>
              <a:cxnLst>
                <a:cxn ang="0">
                  <a:pos x="connisteX0" y="connsiteY0"/>
                </a:cxn>
                <a:cxn ang="0">
                  <a:pos x="connisteX1" y="connsiteY1"/>
                </a:cxn>
                <a:cxn ang="0">
                  <a:pos x="connisteX2" y="connsiteY2"/>
                </a:cxn>
              </a:cxnLst>
              <a:rect l="l" t="t" r="r" b="b"/>
              <a:pathLst>
                <a:path w="397510" h="544830">
                  <a:moveTo>
                    <a:pt x="0" y="0"/>
                  </a:moveTo>
                  <a:cubicBezTo>
                    <a:pt x="63500" y="18415"/>
                    <a:pt x="244475" y="23495"/>
                    <a:pt x="323850" y="132715"/>
                  </a:cubicBezTo>
                  <a:cubicBezTo>
                    <a:pt x="403225" y="241935"/>
                    <a:pt x="389255" y="464820"/>
                    <a:pt x="397510" y="544830"/>
                  </a:cubicBezTo>
                </a:path>
              </a:pathLst>
            </a:custGeom>
            <a:noFill/>
            <a:ln>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53257" name="对象 20">
              <a:hlinkClick r:id="" action="ppaction://ole?verb="/>
            </p:cNvPr>
            <p:cNvGraphicFramePr>
              <a:graphicFrameLocks noChangeAspect="1"/>
            </p:cNvGraphicFramePr>
            <p:nvPr/>
          </p:nvGraphicFramePr>
          <p:xfrm>
            <a:off x="10927" y="5318"/>
            <a:ext cx="773" cy="943"/>
          </p:xfrm>
          <a:graphic>
            <a:graphicData uri="http://schemas.openxmlformats.org/presentationml/2006/ole">
              <mc:AlternateContent xmlns:mc="http://schemas.openxmlformats.org/markup-compatibility/2006">
                <mc:Choice xmlns:v="urn:schemas-microsoft-com:vml" Requires="v">
                  <p:oleObj spid="_x0000_s3300" name="" r:id="rId7" imgW="177165" imgH="215900" progId="Equation.KSEE3">
                    <p:embed/>
                  </p:oleObj>
                </mc:Choice>
                <mc:Fallback>
                  <p:oleObj name="" r:id="rId7" imgW="177165" imgH="215900" progId="Equation.KSEE3">
                    <p:embed/>
                    <p:pic>
                      <p:nvPicPr>
                        <p:cNvPr id="0" name="图片 3299"/>
                        <p:cNvPicPr/>
                        <p:nvPr/>
                      </p:nvPicPr>
                      <p:blipFill>
                        <a:blip r:embed="rId8"/>
                        <a:stretch>
                          <a:fillRect/>
                        </a:stretch>
                      </p:blipFill>
                      <p:spPr>
                        <a:xfrm>
                          <a:off x="10927" y="5318"/>
                          <a:ext cx="773" cy="943"/>
                        </a:xfrm>
                        <a:prstGeom prst="rect">
                          <a:avLst/>
                        </a:prstGeom>
                        <a:noFill/>
                        <a:ln w="38100">
                          <a:noFill/>
                          <a:miter/>
                        </a:ln>
                      </p:spPr>
                    </p:pic>
                  </p:oleObj>
                </mc:Fallback>
              </mc:AlternateContent>
            </a:graphicData>
          </a:graphic>
        </p:graphicFrame>
        <p:graphicFrame>
          <p:nvGraphicFramePr>
            <p:cNvPr id="53258" name="对象 22">
              <a:hlinkClick r:id="" action="ppaction://ole?verb="/>
            </p:cNvPr>
            <p:cNvGraphicFramePr>
              <a:graphicFrameLocks noChangeAspect="1"/>
            </p:cNvGraphicFramePr>
            <p:nvPr/>
          </p:nvGraphicFramePr>
          <p:xfrm>
            <a:off x="8917" y="3517"/>
            <a:ext cx="832" cy="943"/>
          </p:xfrm>
          <a:graphic>
            <a:graphicData uri="http://schemas.openxmlformats.org/presentationml/2006/ole">
              <mc:AlternateContent xmlns:mc="http://schemas.openxmlformats.org/markup-compatibility/2006">
                <mc:Choice xmlns:v="urn:schemas-microsoft-com:vml" Requires="v">
                  <p:oleObj spid="_x0000_s3301" name="" r:id="rId9" imgW="190500" imgH="215900" progId="Equation.KSEE3">
                    <p:embed/>
                  </p:oleObj>
                </mc:Choice>
                <mc:Fallback>
                  <p:oleObj name="" r:id="rId9" imgW="190500" imgH="215900" progId="Equation.KSEE3">
                    <p:embed/>
                    <p:pic>
                      <p:nvPicPr>
                        <p:cNvPr id="0" name="图片 3300"/>
                        <p:cNvPicPr/>
                        <p:nvPr/>
                      </p:nvPicPr>
                      <p:blipFill>
                        <a:blip r:embed="rId10"/>
                        <a:stretch>
                          <a:fillRect/>
                        </a:stretch>
                      </p:blipFill>
                      <p:spPr>
                        <a:xfrm>
                          <a:off x="8917" y="3517"/>
                          <a:ext cx="832" cy="943"/>
                        </a:xfrm>
                        <a:prstGeom prst="rect">
                          <a:avLst/>
                        </a:prstGeom>
                        <a:noFill/>
                        <a:ln w="38100">
                          <a:noFill/>
                          <a:miter/>
                        </a:ln>
                      </p:spPr>
                    </p:pic>
                  </p:oleObj>
                </mc:Fallback>
              </mc:AlternateContent>
            </a:graphicData>
          </a:graphic>
        </p:graphicFrame>
        <p:sp>
          <p:nvSpPr>
            <p:cNvPr id="31" name="椭圆 30"/>
            <p:cNvSpPr/>
            <p:nvPr/>
          </p:nvSpPr>
          <p:spPr>
            <a:xfrm>
              <a:off x="9749" y="4776"/>
              <a:ext cx="227" cy="2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53260" name="对象 31">
              <a:hlinkClick r:id="" action="ppaction://ole?verb="/>
            </p:cNvPr>
            <p:cNvGraphicFramePr>
              <a:graphicFrameLocks noChangeAspect="1"/>
            </p:cNvGraphicFramePr>
            <p:nvPr/>
          </p:nvGraphicFramePr>
          <p:xfrm>
            <a:off x="9976" y="4641"/>
            <a:ext cx="665" cy="774"/>
          </p:xfrm>
          <a:graphic>
            <a:graphicData uri="http://schemas.openxmlformats.org/presentationml/2006/ole">
              <mc:AlternateContent xmlns:mc="http://schemas.openxmlformats.org/markup-compatibility/2006">
                <mc:Choice xmlns:v="urn:schemas-microsoft-com:vml" Requires="v">
                  <p:oleObj spid="_x0000_s3302" name="" r:id="rId11" imgW="152400" imgH="177165" progId="Equation.KSEE3">
                    <p:embed/>
                  </p:oleObj>
                </mc:Choice>
                <mc:Fallback>
                  <p:oleObj name="" r:id="rId11" imgW="152400" imgH="177165" progId="Equation.KSEE3">
                    <p:embed/>
                    <p:pic>
                      <p:nvPicPr>
                        <p:cNvPr id="0" name="图片 3301"/>
                        <p:cNvPicPr/>
                        <p:nvPr/>
                      </p:nvPicPr>
                      <p:blipFill>
                        <a:blip r:embed="rId12"/>
                        <a:stretch>
                          <a:fillRect/>
                        </a:stretch>
                      </p:blipFill>
                      <p:spPr>
                        <a:xfrm>
                          <a:off x="9976" y="4641"/>
                          <a:ext cx="665" cy="774"/>
                        </a:xfrm>
                        <a:prstGeom prst="rect">
                          <a:avLst/>
                        </a:prstGeom>
                        <a:noFill/>
                        <a:ln w="38100">
                          <a:noFill/>
                          <a:miter/>
                        </a:ln>
                      </p:spPr>
                    </p:pic>
                  </p:oleObj>
                </mc:Fallback>
              </mc:AlternateContent>
            </a:graphicData>
          </a:graphic>
        </p:graphicFrame>
        <p:graphicFrame>
          <p:nvGraphicFramePr>
            <p:cNvPr id="53261" name="对象 35">
              <a:hlinkClick r:id="" action="ppaction://ole?verb="/>
            </p:cNvPr>
            <p:cNvGraphicFramePr>
              <a:graphicFrameLocks noChangeAspect="1"/>
            </p:cNvGraphicFramePr>
            <p:nvPr/>
          </p:nvGraphicFramePr>
          <p:xfrm>
            <a:off x="7899" y="5539"/>
            <a:ext cx="665" cy="722"/>
          </p:xfrm>
          <a:graphic>
            <a:graphicData uri="http://schemas.openxmlformats.org/presentationml/2006/ole">
              <mc:AlternateContent xmlns:mc="http://schemas.openxmlformats.org/markup-compatibility/2006">
                <mc:Choice xmlns:v="urn:schemas-microsoft-com:vml" Requires="v">
                  <p:oleObj spid="_x0000_s3303" name="" r:id="rId13" imgW="152400" imgH="165100" progId="Equation.KSEE3">
                    <p:embed/>
                  </p:oleObj>
                </mc:Choice>
                <mc:Fallback>
                  <p:oleObj name="" r:id="rId13" imgW="152400" imgH="165100" progId="Equation.KSEE3">
                    <p:embed/>
                    <p:pic>
                      <p:nvPicPr>
                        <p:cNvPr id="0" name="图片 3302"/>
                        <p:cNvPicPr/>
                        <p:nvPr/>
                      </p:nvPicPr>
                      <p:blipFill>
                        <a:blip r:embed="rId14"/>
                        <a:stretch>
                          <a:fillRect/>
                        </a:stretch>
                      </p:blipFill>
                      <p:spPr>
                        <a:xfrm>
                          <a:off x="7899" y="5539"/>
                          <a:ext cx="665" cy="722"/>
                        </a:xfrm>
                        <a:prstGeom prst="rect">
                          <a:avLst/>
                        </a:prstGeom>
                        <a:noFill/>
                        <a:ln w="38100">
                          <a:noFill/>
                          <a:miter/>
                        </a:ln>
                      </p:spPr>
                    </p:pic>
                  </p:oleObj>
                </mc:Fallback>
              </mc:AlternateContent>
            </a:graphicData>
          </a:graphic>
        </p:graphicFrame>
        <p:graphicFrame>
          <p:nvGraphicFramePr>
            <p:cNvPr id="53262" name="对象 37">
              <a:hlinkClick r:id="" action="ppaction://ole?verb="/>
            </p:cNvPr>
            <p:cNvGraphicFramePr>
              <a:graphicFrameLocks noChangeAspect="1"/>
            </p:cNvGraphicFramePr>
            <p:nvPr/>
          </p:nvGraphicFramePr>
          <p:xfrm>
            <a:off x="10927" y="3057"/>
            <a:ext cx="665" cy="722"/>
          </p:xfrm>
          <a:graphic>
            <a:graphicData uri="http://schemas.openxmlformats.org/presentationml/2006/ole">
              <mc:AlternateContent xmlns:mc="http://schemas.openxmlformats.org/markup-compatibility/2006">
                <mc:Choice xmlns:v="urn:schemas-microsoft-com:vml" Requires="v">
                  <p:oleObj spid="_x0000_s3304" name="" r:id="rId15" imgW="152400" imgH="165100" progId="Equation.KSEE3">
                    <p:embed/>
                  </p:oleObj>
                </mc:Choice>
                <mc:Fallback>
                  <p:oleObj name="" r:id="rId15" imgW="152400" imgH="165100" progId="Equation.KSEE3">
                    <p:embed/>
                    <p:pic>
                      <p:nvPicPr>
                        <p:cNvPr id="0" name="图片 3303"/>
                        <p:cNvPicPr/>
                        <p:nvPr/>
                      </p:nvPicPr>
                      <p:blipFill>
                        <a:blip r:embed="rId16"/>
                        <a:stretch>
                          <a:fillRect/>
                        </a:stretch>
                      </p:blipFill>
                      <p:spPr>
                        <a:xfrm>
                          <a:off x="10927" y="3057"/>
                          <a:ext cx="665" cy="722"/>
                        </a:xfrm>
                        <a:prstGeom prst="rect">
                          <a:avLst/>
                        </a:prstGeom>
                        <a:noFill/>
                        <a:ln w="38100">
                          <a:noFill/>
                          <a:miter/>
                        </a:ln>
                      </p:spPr>
                    </p:pic>
                  </p:oleObj>
                </mc:Fallback>
              </mc:AlternateContent>
            </a:graphicData>
          </a:graphic>
        </p:graphicFrame>
        <p:graphicFrame>
          <p:nvGraphicFramePr>
            <p:cNvPr id="53263" name="对象 39">
              <a:hlinkClick r:id="" action="ppaction://ole?verb="/>
            </p:cNvPr>
            <p:cNvGraphicFramePr>
              <a:graphicFrameLocks noChangeAspect="1"/>
            </p:cNvGraphicFramePr>
            <p:nvPr/>
          </p:nvGraphicFramePr>
          <p:xfrm>
            <a:off x="12358" y="6453"/>
            <a:ext cx="665" cy="775"/>
          </p:xfrm>
          <a:graphic>
            <a:graphicData uri="http://schemas.openxmlformats.org/presentationml/2006/ole">
              <mc:AlternateContent xmlns:mc="http://schemas.openxmlformats.org/markup-compatibility/2006">
                <mc:Choice xmlns:v="urn:schemas-microsoft-com:vml" Requires="v">
                  <p:oleObj spid="_x0000_s3305" name="" r:id="rId17" imgW="152400" imgH="177165" progId="Equation.KSEE3">
                    <p:embed/>
                  </p:oleObj>
                </mc:Choice>
                <mc:Fallback>
                  <p:oleObj name="" r:id="rId17" imgW="152400" imgH="177165" progId="Equation.KSEE3">
                    <p:embed/>
                    <p:pic>
                      <p:nvPicPr>
                        <p:cNvPr id="0" name="图片 3304"/>
                        <p:cNvPicPr/>
                        <p:nvPr/>
                      </p:nvPicPr>
                      <p:blipFill>
                        <a:blip r:embed="rId18"/>
                        <a:stretch>
                          <a:fillRect/>
                        </a:stretch>
                      </p:blipFill>
                      <p:spPr>
                        <a:xfrm>
                          <a:off x="12358" y="6453"/>
                          <a:ext cx="665" cy="775"/>
                        </a:xfrm>
                        <a:prstGeom prst="rect">
                          <a:avLst/>
                        </a:prstGeom>
                        <a:noFill/>
                        <a:ln w="38100">
                          <a:noFill/>
                          <a:miter/>
                        </a:ln>
                      </p:spPr>
                    </p:pic>
                  </p:oleObj>
                </mc:Fallback>
              </mc:AlternateContent>
            </a:graphicData>
          </a:graphic>
        </p:graphicFrame>
      </p:grpSp>
      <p:sp>
        <p:nvSpPr>
          <p:cNvPr id="42" name="文本框 41"/>
          <p:cNvSpPr txBox="1"/>
          <p:nvPr/>
        </p:nvSpPr>
        <p:spPr>
          <a:xfrm>
            <a:off x="4225925" y="1663700"/>
            <a:ext cx="1714500" cy="830263"/>
          </a:xfrm>
          <a:prstGeom prst="rect">
            <a:avLst/>
          </a:prstGeom>
          <a:noFill/>
        </p:spPr>
        <p:txBody>
          <a:bodyPr wrap="square" rtlCol="0" anchor="t">
            <a:spAutoFit/>
          </a:bodyPr>
          <a:p>
            <a:r>
              <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大小相等，转向相反</a:t>
            </a:r>
            <a:endPar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47" name="文本框 46"/>
          <p:cNvSpPr txBox="1"/>
          <p:nvPr/>
        </p:nvSpPr>
        <p:spPr>
          <a:xfrm>
            <a:off x="4378325" y="2644775"/>
            <a:ext cx="949325" cy="460375"/>
          </a:xfrm>
          <a:prstGeom prst="rect">
            <a:avLst/>
          </a:prstGeom>
          <a:noFill/>
        </p:spPr>
        <p:txBody>
          <a:bodyPr wrap="square" rtlCol="0" anchor="t">
            <a:spAutoFit/>
          </a:bodyPr>
          <a:p>
            <a:r>
              <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a:t>
            </a:r>
            <a:r>
              <a:rPr lang="en-US" altLang="zh-CN"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1</a:t>
            </a:r>
            <a:r>
              <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a:t>
            </a:r>
            <a:endParaRPr lang="zh-CN" altLang="en-US" b="1"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52" name="文本框 51"/>
          <p:cNvSpPr txBox="1"/>
          <p:nvPr/>
        </p:nvSpPr>
        <p:spPr>
          <a:xfrm>
            <a:off x="149225" y="2108200"/>
            <a:ext cx="4629150" cy="460375"/>
          </a:xfrm>
          <a:prstGeom prst="rect">
            <a:avLst/>
          </a:prstGeom>
          <a:noFill/>
        </p:spPr>
        <p:txBody>
          <a:bodyPr wrap="square" rtlCol="0" anchor="t">
            <a:spAutoFit/>
          </a:bodyPr>
          <a:p>
            <a:r>
              <a:rPr lang="en-US" b="1" noProof="1">
                <a:solidFill>
                  <a:srgbClr val="FF0000"/>
                </a:solidFill>
                <a:latin typeface="微软雅黑" panose="020B0503020204020204" pitchFamily="34" charset="-122"/>
                <a:ea typeface="微软雅黑" panose="020B0503020204020204" pitchFamily="34" charset="-122"/>
                <a:cs typeface="+mn-cs"/>
                <a:sym typeface="+mn-ea"/>
              </a:rPr>
              <a:t>[</a:t>
            </a:r>
            <a:r>
              <a:rPr lang="zh-CN" altLang="en-US" b="1" noProof="1">
                <a:solidFill>
                  <a:srgbClr val="FF0000"/>
                </a:solidFill>
                <a:latin typeface="微软雅黑" panose="020B0503020204020204" pitchFamily="34" charset="-122"/>
                <a:ea typeface="微软雅黑" panose="020B0503020204020204" pitchFamily="34" charset="-122"/>
                <a:cs typeface="+mn-cs"/>
                <a:sym typeface="+mn-ea"/>
              </a:rPr>
              <a:t>合成运动法</a:t>
            </a:r>
            <a:r>
              <a:rPr lang="en-US" b="1" noProof="1">
                <a:solidFill>
                  <a:srgbClr val="FF0000"/>
                </a:solidFill>
                <a:latin typeface="微软雅黑" panose="020B0503020204020204" pitchFamily="34" charset="-122"/>
                <a:ea typeface="微软雅黑" panose="020B0503020204020204" pitchFamily="34" charset="-122"/>
                <a:cs typeface="+mn-cs"/>
                <a:sym typeface="+mn-ea"/>
              </a:rPr>
              <a:t>]</a:t>
            </a:r>
            <a:endParaRPr lang="zh-CN" altLang="en-US" b="1"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3507" name="文本框 57"/>
          <p:cNvSpPr txBox="1"/>
          <p:nvPr/>
        </p:nvSpPr>
        <p:spPr>
          <a:xfrm>
            <a:off x="4378325" y="3968750"/>
            <a:ext cx="3467100" cy="460375"/>
          </a:xfrm>
          <a:prstGeom prst="rect">
            <a:avLst/>
          </a:prstGeom>
          <a:noFill/>
          <a:ln w="9525">
            <a:noFill/>
          </a:ln>
        </p:spPr>
        <p:txBody>
          <a:bodyPr wrap="square" anchor="t" anchorCtr="0">
            <a:spAutoFit/>
          </a:bodyPr>
          <a:p>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二</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建立动力学积分方程</a:t>
            </a:r>
            <a:endPar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3508" name="文本框 58"/>
          <p:cNvSpPr txBox="1"/>
          <p:nvPr/>
        </p:nvSpPr>
        <p:spPr>
          <a:xfrm>
            <a:off x="4289425" y="4327525"/>
            <a:ext cx="3468688" cy="460375"/>
          </a:xfrm>
          <a:prstGeom prst="rect">
            <a:avLst/>
          </a:prstGeom>
          <a:noFill/>
          <a:ln w="9525">
            <a:noFill/>
          </a:ln>
        </p:spPr>
        <p:txBody>
          <a:bodyPr wrap="square" anchor="t" anchorCtr="0">
            <a:spAutoFit/>
          </a:bodyPr>
          <a:p>
            <a:r>
              <a:rPr lang="en-US" altLang="zh-CN" b="1">
                <a:latin typeface="微软雅黑" panose="020B0503020204020204" pitchFamily="34" charset="-122"/>
                <a:ea typeface="微软雅黑" panose="020B0503020204020204" pitchFamily="34" charset="-122"/>
                <a:sym typeface="宋体" panose="02010600030101010101" pitchFamily="2" charset="-122"/>
              </a:rPr>
              <a:t>N=1DOF+0=1</a:t>
            </a:r>
            <a:endParaRPr lang="en-US" altLang="zh-CN" b="1">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63509" name="对象 59">
            <a:hlinkClick r:id="" action="ppaction://ole?verb="/>
          </p:cNvPr>
          <p:cNvGraphicFramePr>
            <a:graphicFrameLocks noChangeAspect="1"/>
          </p:cNvGraphicFramePr>
          <p:nvPr/>
        </p:nvGraphicFramePr>
        <p:xfrm>
          <a:off x="3416300" y="4684713"/>
          <a:ext cx="1524000" cy="427037"/>
        </p:xfrm>
        <a:graphic>
          <a:graphicData uri="http://schemas.openxmlformats.org/presentationml/2006/ole">
            <mc:AlternateContent xmlns:mc="http://schemas.openxmlformats.org/markup-compatibility/2006">
              <mc:Choice xmlns:v="urn:schemas-microsoft-com:vml" Requires="v">
                <p:oleObj spid="_x0000_s3306" name="" r:id="rId19" imgW="774065" imgH="215900" progId="Equation.KSEE3">
                  <p:embed/>
                </p:oleObj>
              </mc:Choice>
              <mc:Fallback>
                <p:oleObj name="" r:id="rId19" imgW="774065" imgH="215900" progId="Equation.KSEE3">
                  <p:embed/>
                  <p:pic>
                    <p:nvPicPr>
                      <p:cNvPr id="0" name="图片 3305"/>
                      <p:cNvPicPr/>
                      <p:nvPr/>
                    </p:nvPicPr>
                    <p:blipFill>
                      <a:blip r:embed="rId20"/>
                      <a:stretch>
                        <a:fillRect/>
                      </a:stretch>
                    </p:blipFill>
                    <p:spPr>
                      <a:xfrm>
                        <a:off x="3416300" y="4684713"/>
                        <a:ext cx="1524000" cy="427037"/>
                      </a:xfrm>
                      <a:prstGeom prst="rect">
                        <a:avLst/>
                      </a:prstGeom>
                      <a:noFill/>
                      <a:ln w="38100">
                        <a:noFill/>
                        <a:miter/>
                      </a:ln>
                    </p:spPr>
                  </p:pic>
                </p:oleObj>
              </mc:Fallback>
            </mc:AlternateContent>
          </a:graphicData>
        </a:graphic>
      </p:graphicFrame>
      <p:graphicFrame>
        <p:nvGraphicFramePr>
          <p:cNvPr id="63510" name="对象 61">
            <a:hlinkClick r:id="" action="ppaction://ole?verb="/>
          </p:cNvPr>
          <p:cNvGraphicFramePr>
            <a:graphicFrameLocks noChangeAspect="1"/>
          </p:cNvGraphicFramePr>
          <p:nvPr/>
        </p:nvGraphicFramePr>
        <p:xfrm>
          <a:off x="5327650" y="4583113"/>
          <a:ext cx="3492500" cy="630237"/>
        </p:xfrm>
        <a:graphic>
          <a:graphicData uri="http://schemas.openxmlformats.org/presentationml/2006/ole">
            <mc:AlternateContent xmlns:mc="http://schemas.openxmlformats.org/markup-compatibility/2006">
              <mc:Choice xmlns:v="urn:schemas-microsoft-com:vml" Requires="v">
                <p:oleObj spid="_x0000_s3307" name="" r:id="rId21" imgW="2184400" imgH="393700" progId="Equation.KSEE3">
                  <p:embed/>
                </p:oleObj>
              </mc:Choice>
              <mc:Fallback>
                <p:oleObj name="" r:id="rId21" imgW="2184400" imgH="393700" progId="Equation.KSEE3">
                  <p:embed/>
                  <p:pic>
                    <p:nvPicPr>
                      <p:cNvPr id="0" name="图片 3306"/>
                      <p:cNvPicPr/>
                      <p:nvPr/>
                    </p:nvPicPr>
                    <p:blipFill>
                      <a:blip r:embed="rId22"/>
                      <a:stretch>
                        <a:fillRect/>
                      </a:stretch>
                    </p:blipFill>
                    <p:spPr>
                      <a:xfrm>
                        <a:off x="5327650" y="4583113"/>
                        <a:ext cx="3492500" cy="630237"/>
                      </a:xfrm>
                      <a:prstGeom prst="rect">
                        <a:avLst/>
                      </a:prstGeom>
                      <a:noFill/>
                      <a:ln w="38100">
                        <a:noFill/>
                        <a:miter/>
                      </a:ln>
                    </p:spPr>
                  </p:pic>
                </p:oleObj>
              </mc:Fallback>
            </mc:AlternateContent>
          </a:graphicData>
        </a:graphic>
      </p:graphicFrame>
      <p:graphicFrame>
        <p:nvGraphicFramePr>
          <p:cNvPr id="63511" name="对象 63">
            <a:hlinkClick r:id="" action="ppaction://ole?verb="/>
          </p:cNvPr>
          <p:cNvGraphicFramePr>
            <a:graphicFrameLocks noChangeAspect="1"/>
          </p:cNvGraphicFramePr>
          <p:nvPr/>
        </p:nvGraphicFramePr>
        <p:xfrm>
          <a:off x="3473450" y="5213350"/>
          <a:ext cx="4316413" cy="698500"/>
        </p:xfrm>
        <a:graphic>
          <a:graphicData uri="http://schemas.openxmlformats.org/presentationml/2006/ole">
            <mc:AlternateContent xmlns:mc="http://schemas.openxmlformats.org/markup-compatibility/2006">
              <mc:Choice xmlns:v="urn:schemas-microsoft-com:vml" Requires="v">
                <p:oleObj spid="_x0000_s3308" name="" r:id="rId23" imgW="2438400" imgH="393700" progId="Equation.KSEE3">
                  <p:embed/>
                </p:oleObj>
              </mc:Choice>
              <mc:Fallback>
                <p:oleObj name="" r:id="rId23" imgW="2438400" imgH="393700" progId="Equation.KSEE3">
                  <p:embed/>
                  <p:pic>
                    <p:nvPicPr>
                      <p:cNvPr id="0" name="图片 3307"/>
                      <p:cNvPicPr/>
                      <p:nvPr/>
                    </p:nvPicPr>
                    <p:blipFill>
                      <a:blip r:embed="rId24"/>
                      <a:stretch>
                        <a:fillRect/>
                      </a:stretch>
                    </p:blipFill>
                    <p:spPr>
                      <a:xfrm>
                        <a:off x="3473450" y="5213350"/>
                        <a:ext cx="4316413" cy="698500"/>
                      </a:xfrm>
                      <a:prstGeom prst="rect">
                        <a:avLst/>
                      </a:prstGeom>
                      <a:noFill/>
                      <a:ln w="38100">
                        <a:noFill/>
                        <a:miter/>
                      </a:ln>
                    </p:spPr>
                  </p:pic>
                </p:oleObj>
              </mc:Fallback>
            </mc:AlternateContent>
          </a:graphicData>
        </a:graphic>
      </p:graphicFrame>
      <p:graphicFrame>
        <p:nvGraphicFramePr>
          <p:cNvPr id="63512" name="对象 73">
            <a:hlinkClick r:id="" action="ppaction://ole?verb="/>
          </p:cNvPr>
          <p:cNvGraphicFramePr>
            <a:graphicFrameLocks noChangeAspect="1"/>
          </p:cNvGraphicFramePr>
          <p:nvPr/>
        </p:nvGraphicFramePr>
        <p:xfrm>
          <a:off x="3817938" y="5910263"/>
          <a:ext cx="3455987" cy="728662"/>
        </p:xfrm>
        <a:graphic>
          <a:graphicData uri="http://schemas.openxmlformats.org/presentationml/2006/ole">
            <mc:AlternateContent xmlns:mc="http://schemas.openxmlformats.org/markup-compatibility/2006">
              <mc:Choice xmlns:v="urn:schemas-microsoft-com:vml" Requires="v">
                <p:oleObj spid="_x0000_s3309" name="" r:id="rId25" imgW="2108200" imgH="444500" progId="Equation.KSEE3">
                  <p:embed/>
                </p:oleObj>
              </mc:Choice>
              <mc:Fallback>
                <p:oleObj name="" r:id="rId25" imgW="2108200" imgH="444500" progId="Equation.KSEE3">
                  <p:embed/>
                  <p:pic>
                    <p:nvPicPr>
                      <p:cNvPr id="0" name="图片 3308"/>
                      <p:cNvPicPr/>
                      <p:nvPr/>
                    </p:nvPicPr>
                    <p:blipFill>
                      <a:blip r:embed="rId26"/>
                      <a:stretch>
                        <a:fillRect/>
                      </a:stretch>
                    </p:blipFill>
                    <p:spPr>
                      <a:xfrm>
                        <a:off x="3817938" y="5910263"/>
                        <a:ext cx="3455987" cy="728662"/>
                      </a:xfrm>
                      <a:prstGeom prst="rect">
                        <a:avLst/>
                      </a:prstGeom>
                      <a:noFill/>
                      <a:ln w="38100">
                        <a:noFill/>
                        <a:miter/>
                      </a:ln>
                    </p:spPr>
                  </p:pic>
                </p:oleObj>
              </mc:Fallback>
            </mc:AlternateContent>
          </a:graphicData>
        </a:graphic>
      </p:graphicFrame>
      <p:grpSp>
        <p:nvGrpSpPr>
          <p:cNvPr id="63513" name="组合 81"/>
          <p:cNvGrpSpPr/>
          <p:nvPr/>
        </p:nvGrpSpPr>
        <p:grpSpPr>
          <a:xfrm>
            <a:off x="119063" y="2505075"/>
            <a:ext cx="2201862" cy="2203450"/>
            <a:chOff x="234" y="4250"/>
            <a:chExt cx="3838" cy="3930"/>
          </a:xfrm>
        </p:grpSpPr>
        <p:sp>
          <p:nvSpPr>
            <p:cNvPr id="2" name="矩形 1"/>
            <p:cNvSpPr/>
            <p:nvPr/>
          </p:nvSpPr>
          <p:spPr>
            <a:xfrm>
              <a:off x="1644" y="4719"/>
              <a:ext cx="119" cy="2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 name="矩形 6"/>
            <p:cNvSpPr/>
            <p:nvPr/>
          </p:nvSpPr>
          <p:spPr>
            <a:xfrm>
              <a:off x="1433" y="4719"/>
              <a:ext cx="164" cy="28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 name="椭圆 7"/>
            <p:cNvSpPr/>
            <p:nvPr/>
          </p:nvSpPr>
          <p:spPr>
            <a:xfrm>
              <a:off x="1530" y="4493"/>
              <a:ext cx="227" cy="2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9" name="直接箭头连接符 8"/>
            <p:cNvCxnSpPr/>
            <p:nvPr/>
          </p:nvCxnSpPr>
          <p:spPr>
            <a:xfrm>
              <a:off x="1530" y="7524"/>
              <a:ext cx="1361" cy="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1530" y="4607"/>
              <a:ext cx="922" cy="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1112" y="6147"/>
              <a:ext cx="997" cy="586"/>
            </a:xfrm>
            <a:custGeom>
              <a:avLst/>
              <a:gdLst>
                <a:gd name="connisteX0" fmla="*/ 0 w 633095"/>
                <a:gd name="connsiteY0" fmla="*/ 371993 h 371993"/>
                <a:gd name="connisteX1" fmla="*/ 191135 w 633095"/>
                <a:gd name="connsiteY1" fmla="*/ 3693 h 371993"/>
                <a:gd name="connisteX2" fmla="*/ 633095 w 633095"/>
                <a:gd name="connsiteY2" fmla="*/ 210068 h 371993"/>
              </a:gdLst>
              <a:ahLst/>
              <a:cxnLst>
                <a:cxn ang="0">
                  <a:pos x="connisteX0" y="connsiteY0"/>
                </a:cxn>
                <a:cxn ang="0">
                  <a:pos x="connisteX1" y="connsiteY1"/>
                </a:cxn>
                <a:cxn ang="0">
                  <a:pos x="connisteX2" y="connsiteY2"/>
                </a:cxn>
              </a:cxnLst>
              <a:rect l="l" t="t" r="r" b="b"/>
              <a:pathLst>
                <a:path w="633095" h="371994">
                  <a:moveTo>
                    <a:pt x="0" y="371994"/>
                  </a:moveTo>
                  <a:cubicBezTo>
                    <a:pt x="29210" y="293889"/>
                    <a:pt x="64770" y="36079"/>
                    <a:pt x="191135" y="3694"/>
                  </a:cubicBezTo>
                  <a:cubicBezTo>
                    <a:pt x="317500" y="-28691"/>
                    <a:pt x="548640" y="161174"/>
                    <a:pt x="633095" y="210069"/>
                  </a:cubicBezTo>
                </a:path>
              </a:pathLst>
            </a:custGeom>
            <a:noFill/>
            <a:ln w="38100">
              <a:solidFill>
                <a:srgbClr val="FF0000"/>
              </a:solidFill>
              <a:headEnd type="triangle" w="med" len="med"/>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53280" name="对象 11">
              <a:hlinkClick r:id="" action="ppaction://ole?verb="/>
            </p:cNvPr>
            <p:cNvGraphicFramePr>
              <a:graphicFrameLocks noChangeAspect="1"/>
            </p:cNvGraphicFramePr>
            <p:nvPr/>
          </p:nvGraphicFramePr>
          <p:xfrm>
            <a:off x="234" y="6011"/>
            <a:ext cx="673" cy="802"/>
          </p:xfrm>
          <a:graphic>
            <a:graphicData uri="http://schemas.openxmlformats.org/presentationml/2006/ole">
              <mc:AlternateContent xmlns:mc="http://schemas.openxmlformats.org/markup-compatibility/2006">
                <mc:Choice xmlns:v="urn:schemas-microsoft-com:vml" Requires="v">
                  <p:oleObj spid="_x0000_s3310" name="" r:id="rId27" imgW="190500" imgH="215900" progId="Equation.KSEE3">
                    <p:embed/>
                  </p:oleObj>
                </mc:Choice>
                <mc:Fallback>
                  <p:oleObj name="" r:id="rId27" imgW="190500" imgH="215900" progId="Equation.KSEE3">
                    <p:embed/>
                    <p:pic>
                      <p:nvPicPr>
                        <p:cNvPr id="0" name="图片 3309"/>
                        <p:cNvPicPr/>
                        <p:nvPr/>
                      </p:nvPicPr>
                      <p:blipFill>
                        <a:blip r:embed="rId28"/>
                        <a:stretch>
                          <a:fillRect/>
                        </a:stretch>
                      </p:blipFill>
                      <p:spPr>
                        <a:xfrm>
                          <a:off x="234" y="6011"/>
                          <a:ext cx="673" cy="802"/>
                        </a:xfrm>
                        <a:prstGeom prst="rect">
                          <a:avLst/>
                        </a:prstGeom>
                        <a:noFill/>
                        <a:ln w="38100">
                          <a:noFill/>
                          <a:miter/>
                        </a:ln>
                      </p:spPr>
                    </p:pic>
                  </p:oleObj>
                </mc:Fallback>
              </mc:AlternateContent>
            </a:graphicData>
          </a:graphic>
        </p:graphicFrame>
        <p:sp>
          <p:nvSpPr>
            <p:cNvPr id="14" name="椭圆 13"/>
            <p:cNvSpPr/>
            <p:nvPr/>
          </p:nvSpPr>
          <p:spPr>
            <a:xfrm>
              <a:off x="1417" y="5967"/>
              <a:ext cx="227" cy="11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5" name="直接箭头连接符 14"/>
            <p:cNvCxnSpPr/>
            <p:nvPr/>
          </p:nvCxnSpPr>
          <p:spPr>
            <a:xfrm>
              <a:off x="1311" y="5967"/>
              <a:ext cx="112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3283" name="对象 15">
              <a:hlinkClick r:id="" action="ppaction://ole?verb="/>
            </p:cNvPr>
            <p:cNvGraphicFramePr>
              <a:graphicFrameLocks noChangeAspect="1"/>
            </p:cNvGraphicFramePr>
            <p:nvPr/>
          </p:nvGraphicFramePr>
          <p:xfrm>
            <a:off x="2475" y="4249"/>
            <a:ext cx="626" cy="802"/>
          </p:xfrm>
          <a:graphic>
            <a:graphicData uri="http://schemas.openxmlformats.org/presentationml/2006/ole">
              <mc:AlternateContent xmlns:mc="http://schemas.openxmlformats.org/markup-compatibility/2006">
                <mc:Choice xmlns:v="urn:schemas-microsoft-com:vml" Requires="v">
                  <p:oleObj spid="_x0000_s3311" name="" r:id="rId29" imgW="177165" imgH="215900" progId="Equation.KSEE3">
                    <p:embed/>
                  </p:oleObj>
                </mc:Choice>
                <mc:Fallback>
                  <p:oleObj name="" r:id="rId29" imgW="177165" imgH="215900" progId="Equation.KSEE3">
                    <p:embed/>
                    <p:pic>
                      <p:nvPicPr>
                        <p:cNvPr id="0" name="图片 3310"/>
                        <p:cNvPicPr/>
                        <p:nvPr/>
                      </p:nvPicPr>
                      <p:blipFill>
                        <a:blip r:embed="rId30"/>
                        <a:stretch>
                          <a:fillRect/>
                        </a:stretch>
                      </p:blipFill>
                      <p:spPr>
                        <a:xfrm>
                          <a:off x="2475" y="4249"/>
                          <a:ext cx="626" cy="802"/>
                        </a:xfrm>
                        <a:prstGeom prst="rect">
                          <a:avLst/>
                        </a:prstGeom>
                        <a:noFill/>
                        <a:ln w="38100">
                          <a:noFill/>
                          <a:miter/>
                        </a:ln>
                      </p:spPr>
                    </p:pic>
                  </p:oleObj>
                </mc:Fallback>
              </mc:AlternateContent>
            </a:graphicData>
          </a:graphic>
        </p:graphicFrame>
        <p:graphicFrame>
          <p:nvGraphicFramePr>
            <p:cNvPr id="53284" name="对象 17">
              <a:hlinkClick r:id="" action="ppaction://ole?verb="/>
            </p:cNvPr>
            <p:cNvGraphicFramePr>
              <a:graphicFrameLocks noChangeAspect="1"/>
            </p:cNvGraphicFramePr>
            <p:nvPr/>
          </p:nvGraphicFramePr>
          <p:xfrm>
            <a:off x="3003" y="5399"/>
            <a:ext cx="626" cy="850"/>
          </p:xfrm>
          <a:graphic>
            <a:graphicData uri="http://schemas.openxmlformats.org/presentationml/2006/ole">
              <mc:AlternateContent xmlns:mc="http://schemas.openxmlformats.org/markup-compatibility/2006">
                <mc:Choice xmlns:v="urn:schemas-microsoft-com:vml" Requires="v">
                  <p:oleObj spid="_x0000_s3312" name="" r:id="rId31" imgW="177165" imgH="228600" progId="Equation.KSEE3">
                    <p:embed/>
                  </p:oleObj>
                </mc:Choice>
                <mc:Fallback>
                  <p:oleObj name="" r:id="rId31" imgW="177165" imgH="228600" progId="Equation.KSEE3">
                    <p:embed/>
                    <p:pic>
                      <p:nvPicPr>
                        <p:cNvPr id="0" name="图片 3311"/>
                        <p:cNvPicPr/>
                        <p:nvPr/>
                      </p:nvPicPr>
                      <p:blipFill>
                        <a:blip r:embed="rId32"/>
                        <a:stretch>
                          <a:fillRect/>
                        </a:stretch>
                      </p:blipFill>
                      <p:spPr>
                        <a:xfrm>
                          <a:off x="3003" y="5399"/>
                          <a:ext cx="626" cy="850"/>
                        </a:xfrm>
                        <a:prstGeom prst="rect">
                          <a:avLst/>
                        </a:prstGeom>
                        <a:noFill/>
                        <a:ln w="38100">
                          <a:noFill/>
                          <a:miter/>
                        </a:ln>
                      </p:spPr>
                    </p:pic>
                  </p:oleObj>
                </mc:Fallback>
              </mc:AlternateContent>
            </a:graphicData>
          </a:graphic>
        </p:graphicFrame>
        <p:graphicFrame>
          <p:nvGraphicFramePr>
            <p:cNvPr id="53285" name="对象 26">
              <a:hlinkClick r:id="" action="ppaction://ole?verb="/>
            </p:cNvPr>
            <p:cNvGraphicFramePr>
              <a:graphicFrameLocks noChangeAspect="1"/>
            </p:cNvGraphicFramePr>
            <p:nvPr/>
          </p:nvGraphicFramePr>
          <p:xfrm>
            <a:off x="3445" y="6602"/>
            <a:ext cx="626" cy="802"/>
          </p:xfrm>
          <a:graphic>
            <a:graphicData uri="http://schemas.openxmlformats.org/presentationml/2006/ole">
              <mc:AlternateContent xmlns:mc="http://schemas.openxmlformats.org/markup-compatibility/2006">
                <mc:Choice xmlns:v="urn:schemas-microsoft-com:vml" Requires="v">
                  <p:oleObj spid="_x0000_s3313" name="" r:id="rId33" imgW="177165" imgH="215900" progId="Equation.KSEE3">
                    <p:embed/>
                  </p:oleObj>
                </mc:Choice>
                <mc:Fallback>
                  <p:oleObj name="" r:id="rId33" imgW="177165" imgH="215900" progId="Equation.KSEE3">
                    <p:embed/>
                    <p:pic>
                      <p:nvPicPr>
                        <p:cNvPr id="0" name="图片 3312"/>
                        <p:cNvPicPr/>
                        <p:nvPr/>
                      </p:nvPicPr>
                      <p:blipFill>
                        <a:blip r:embed="rId34"/>
                        <a:stretch>
                          <a:fillRect/>
                        </a:stretch>
                      </p:blipFill>
                      <p:spPr>
                        <a:xfrm>
                          <a:off x="3445" y="6602"/>
                          <a:ext cx="626" cy="802"/>
                        </a:xfrm>
                        <a:prstGeom prst="rect">
                          <a:avLst/>
                        </a:prstGeom>
                        <a:noFill/>
                        <a:ln w="38100">
                          <a:noFill/>
                          <a:miter/>
                        </a:ln>
                      </p:spPr>
                    </p:pic>
                  </p:oleObj>
                </mc:Fallback>
              </mc:AlternateContent>
            </a:graphicData>
          </a:graphic>
        </p:graphicFrame>
        <p:cxnSp>
          <p:nvCxnSpPr>
            <p:cNvPr id="73" name="直接箭头连接符 72"/>
            <p:cNvCxnSpPr/>
            <p:nvPr/>
          </p:nvCxnSpPr>
          <p:spPr>
            <a:xfrm>
              <a:off x="1417" y="5944"/>
              <a:ext cx="1587" cy="2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1597" y="7539"/>
              <a:ext cx="2315" cy="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3288" name="对象 76">
              <a:hlinkClick r:id="" action="ppaction://ole?verb="/>
            </p:cNvPr>
            <p:cNvGraphicFramePr>
              <a:graphicFrameLocks noChangeAspect="1"/>
            </p:cNvGraphicFramePr>
            <p:nvPr/>
          </p:nvGraphicFramePr>
          <p:xfrm>
            <a:off x="2082" y="7377"/>
            <a:ext cx="808" cy="802"/>
          </p:xfrm>
          <a:graphic>
            <a:graphicData uri="http://schemas.openxmlformats.org/presentationml/2006/ole">
              <mc:AlternateContent xmlns:mc="http://schemas.openxmlformats.org/markup-compatibility/2006">
                <mc:Choice xmlns:v="urn:schemas-microsoft-com:vml" Requires="v">
                  <p:oleObj spid="_x0000_s3314" name="" r:id="rId35" imgW="228600" imgH="215900" progId="Equation.KSEE3">
                    <p:embed/>
                  </p:oleObj>
                </mc:Choice>
                <mc:Fallback>
                  <p:oleObj name="" r:id="rId35" imgW="228600" imgH="215900" progId="Equation.KSEE3">
                    <p:embed/>
                    <p:pic>
                      <p:nvPicPr>
                        <p:cNvPr id="0" name="图片 3313"/>
                        <p:cNvPicPr/>
                        <p:nvPr/>
                      </p:nvPicPr>
                      <p:blipFill>
                        <a:blip r:embed="rId36"/>
                        <a:stretch>
                          <a:fillRect/>
                        </a:stretch>
                      </p:blipFill>
                      <p:spPr>
                        <a:xfrm>
                          <a:off x="2082" y="7377"/>
                          <a:ext cx="808" cy="802"/>
                        </a:xfrm>
                        <a:prstGeom prst="rect">
                          <a:avLst/>
                        </a:prstGeom>
                        <a:noFill/>
                        <a:ln w="38100">
                          <a:noFill/>
                          <a:miter/>
                        </a:ln>
                      </p:spPr>
                    </p:pic>
                  </p:oleObj>
                </mc:Fallback>
              </mc:AlternateContent>
            </a:graphicData>
          </a:graphic>
        </p:graphicFrame>
        <p:graphicFrame>
          <p:nvGraphicFramePr>
            <p:cNvPr id="53289" name="对象 78">
              <a:hlinkClick r:id="" action="ppaction://ole?verb="/>
            </p:cNvPr>
            <p:cNvGraphicFramePr>
              <a:graphicFrameLocks noChangeAspect="1"/>
            </p:cNvGraphicFramePr>
            <p:nvPr/>
          </p:nvGraphicFramePr>
          <p:xfrm>
            <a:off x="2082" y="5116"/>
            <a:ext cx="808" cy="850"/>
          </p:xfrm>
          <a:graphic>
            <a:graphicData uri="http://schemas.openxmlformats.org/presentationml/2006/ole">
              <mc:AlternateContent xmlns:mc="http://schemas.openxmlformats.org/markup-compatibility/2006">
                <mc:Choice xmlns:v="urn:schemas-microsoft-com:vml" Requires="v">
                  <p:oleObj spid="_x0000_s3315" name="" r:id="rId37" imgW="228600" imgH="228600" progId="Equation.KSEE3">
                    <p:embed/>
                  </p:oleObj>
                </mc:Choice>
                <mc:Fallback>
                  <p:oleObj name="" r:id="rId37" imgW="228600" imgH="228600" progId="Equation.KSEE3">
                    <p:embed/>
                    <p:pic>
                      <p:nvPicPr>
                        <p:cNvPr id="0" name="图片 3314"/>
                        <p:cNvPicPr/>
                        <p:nvPr/>
                      </p:nvPicPr>
                      <p:blipFill>
                        <a:blip r:embed="rId38"/>
                        <a:stretch>
                          <a:fillRect/>
                        </a:stretch>
                      </p:blipFill>
                      <p:spPr>
                        <a:xfrm>
                          <a:off x="2082" y="5116"/>
                          <a:ext cx="808" cy="850"/>
                        </a:xfrm>
                        <a:prstGeom prst="rect">
                          <a:avLst/>
                        </a:prstGeom>
                        <a:noFill/>
                        <a:ln w="38100">
                          <a:noFill/>
                          <a:miter/>
                        </a:ln>
                      </p:spPr>
                    </p:pic>
                  </p:oleObj>
                </mc:Fallback>
              </mc:AlternateContent>
            </a:graphicData>
          </a:graphic>
        </p:graphicFrame>
      </p:grpSp>
      <p:sp>
        <p:nvSpPr>
          <p:cNvPr id="81" name="文本框 80"/>
          <p:cNvSpPr txBox="1"/>
          <p:nvPr/>
        </p:nvSpPr>
        <p:spPr>
          <a:xfrm>
            <a:off x="2187575" y="2644775"/>
            <a:ext cx="1716088" cy="708025"/>
          </a:xfrm>
          <a:prstGeom prst="rect">
            <a:avLst/>
          </a:prstGeom>
          <a:noFill/>
        </p:spPr>
        <p:txBody>
          <a:bodyPr wrap="square" rtlCol="0" anchor="t">
            <a:spAutoFit/>
          </a:bodyPr>
          <a:p>
            <a:r>
              <a:rPr lang="en-US" altLang="zh-CN" sz="2000" b="1" noProof="1">
                <a:solidFill>
                  <a:schemeClr val="accent6"/>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AB</a:t>
            </a:r>
            <a:r>
              <a:rPr lang="zh-CN" altLang="en-US" sz="2000" b="1" noProof="1">
                <a:solidFill>
                  <a:schemeClr val="accent6"/>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不能断定瞬时平动</a:t>
            </a:r>
            <a:endParaRPr lang="zh-CN" altLang="en-US" sz="2000" b="1" noProof="1">
              <a:solidFill>
                <a:schemeClr val="accent6"/>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graphicFrame>
        <p:nvGraphicFramePr>
          <p:cNvPr id="63531" name="对象 82">
            <a:hlinkClick r:id="" action="ppaction://ole?verb="/>
          </p:cNvPr>
          <p:cNvGraphicFramePr>
            <a:graphicFrameLocks noChangeAspect="1"/>
          </p:cNvGraphicFramePr>
          <p:nvPr/>
        </p:nvGraphicFramePr>
        <p:xfrm>
          <a:off x="60325" y="4610100"/>
          <a:ext cx="1703388" cy="449263"/>
        </p:xfrm>
        <a:graphic>
          <a:graphicData uri="http://schemas.openxmlformats.org/presentationml/2006/ole">
            <mc:AlternateContent xmlns:mc="http://schemas.openxmlformats.org/markup-compatibility/2006">
              <mc:Choice xmlns:v="urn:schemas-microsoft-com:vml" Requires="v">
                <p:oleObj spid="_x0000_s3316" name="" r:id="rId39" imgW="889000" imgH="228600" progId="Equation.KSEE3">
                  <p:embed/>
                </p:oleObj>
              </mc:Choice>
              <mc:Fallback>
                <p:oleObj name="" r:id="rId39" imgW="889000" imgH="228600" progId="Equation.KSEE3">
                  <p:embed/>
                  <p:pic>
                    <p:nvPicPr>
                      <p:cNvPr id="0" name="图片 3315"/>
                      <p:cNvPicPr/>
                      <p:nvPr/>
                    </p:nvPicPr>
                    <p:blipFill>
                      <a:blip r:embed="rId40"/>
                      <a:stretch>
                        <a:fillRect/>
                      </a:stretch>
                    </p:blipFill>
                    <p:spPr>
                      <a:xfrm>
                        <a:off x="60325" y="4610100"/>
                        <a:ext cx="1703388" cy="449263"/>
                      </a:xfrm>
                      <a:prstGeom prst="rect">
                        <a:avLst/>
                      </a:prstGeom>
                      <a:noFill/>
                      <a:ln w="38100">
                        <a:noFill/>
                        <a:miter/>
                      </a:ln>
                    </p:spPr>
                  </p:pic>
                </p:oleObj>
              </mc:Fallback>
            </mc:AlternateContent>
          </a:graphicData>
        </a:graphic>
      </p:graphicFrame>
      <p:graphicFrame>
        <p:nvGraphicFramePr>
          <p:cNvPr id="63532" name="对象 84">
            <a:hlinkClick r:id="" action="ppaction://ole?verb="/>
          </p:cNvPr>
          <p:cNvGraphicFramePr>
            <a:graphicFrameLocks noChangeAspect="1"/>
          </p:cNvGraphicFramePr>
          <p:nvPr/>
        </p:nvGraphicFramePr>
        <p:xfrm>
          <a:off x="60325" y="5711825"/>
          <a:ext cx="1803400" cy="450850"/>
        </p:xfrm>
        <a:graphic>
          <a:graphicData uri="http://schemas.openxmlformats.org/presentationml/2006/ole">
            <mc:AlternateContent xmlns:mc="http://schemas.openxmlformats.org/markup-compatibility/2006">
              <mc:Choice xmlns:v="urn:schemas-microsoft-com:vml" Requires="v">
                <p:oleObj spid="_x0000_s3317" name="" r:id="rId41" imgW="889000" imgH="215900" progId="Equation.KSEE3">
                  <p:embed/>
                </p:oleObj>
              </mc:Choice>
              <mc:Fallback>
                <p:oleObj name="" r:id="rId41" imgW="889000" imgH="215900" progId="Equation.KSEE3">
                  <p:embed/>
                  <p:pic>
                    <p:nvPicPr>
                      <p:cNvPr id="0" name="图片 3316"/>
                      <p:cNvPicPr/>
                      <p:nvPr/>
                    </p:nvPicPr>
                    <p:blipFill>
                      <a:blip r:embed="rId42"/>
                      <a:stretch>
                        <a:fillRect/>
                      </a:stretch>
                    </p:blipFill>
                    <p:spPr>
                      <a:xfrm>
                        <a:off x="60325" y="5711825"/>
                        <a:ext cx="1803400" cy="450850"/>
                      </a:xfrm>
                      <a:prstGeom prst="rect">
                        <a:avLst/>
                      </a:prstGeom>
                      <a:noFill/>
                      <a:ln w="38100">
                        <a:noFill/>
                        <a:miter/>
                      </a:ln>
                    </p:spPr>
                  </p:pic>
                </p:oleObj>
              </mc:Fallback>
            </mc:AlternateContent>
          </a:graphicData>
        </a:graphic>
      </p:graphicFrame>
      <p:graphicFrame>
        <p:nvGraphicFramePr>
          <p:cNvPr id="63533" name="对象 86">
            <a:hlinkClick r:id="" action="ppaction://ole?verb="/>
          </p:cNvPr>
          <p:cNvGraphicFramePr>
            <a:graphicFrameLocks noChangeAspect="1"/>
          </p:cNvGraphicFramePr>
          <p:nvPr/>
        </p:nvGraphicFramePr>
        <p:xfrm>
          <a:off x="60325" y="5059363"/>
          <a:ext cx="1873250" cy="776287"/>
        </p:xfrm>
        <a:graphic>
          <a:graphicData uri="http://schemas.openxmlformats.org/presentationml/2006/ole">
            <mc:AlternateContent xmlns:mc="http://schemas.openxmlformats.org/markup-compatibility/2006">
              <mc:Choice xmlns:v="urn:schemas-microsoft-com:vml" Requires="v">
                <p:oleObj spid="_x0000_s3318" name="" r:id="rId43" imgW="977900" imgH="393700" progId="Equation.KSEE3">
                  <p:embed/>
                </p:oleObj>
              </mc:Choice>
              <mc:Fallback>
                <p:oleObj name="" r:id="rId43" imgW="977900" imgH="393700" progId="Equation.KSEE3">
                  <p:embed/>
                  <p:pic>
                    <p:nvPicPr>
                      <p:cNvPr id="0" name="图片 3317"/>
                      <p:cNvPicPr/>
                      <p:nvPr/>
                    </p:nvPicPr>
                    <p:blipFill>
                      <a:blip r:embed="rId44"/>
                      <a:stretch>
                        <a:fillRect/>
                      </a:stretch>
                    </p:blipFill>
                    <p:spPr>
                      <a:xfrm>
                        <a:off x="60325" y="5059363"/>
                        <a:ext cx="1873250" cy="776287"/>
                      </a:xfrm>
                      <a:prstGeom prst="rect">
                        <a:avLst/>
                      </a:prstGeom>
                      <a:noFill/>
                      <a:ln w="38100">
                        <a:noFill/>
                        <a:miter/>
                      </a:ln>
                    </p:spPr>
                  </p:pic>
                </p:oleObj>
              </mc:Fallback>
            </mc:AlternateContent>
          </a:graphicData>
        </a:graphic>
      </p:graphicFrame>
      <p:graphicFrame>
        <p:nvGraphicFramePr>
          <p:cNvPr id="63534" name="对象 88">
            <a:hlinkClick r:id="" action="ppaction://ole?verb="/>
          </p:cNvPr>
          <p:cNvGraphicFramePr>
            <a:graphicFrameLocks noChangeAspect="1"/>
          </p:cNvGraphicFramePr>
          <p:nvPr/>
        </p:nvGraphicFramePr>
        <p:xfrm>
          <a:off x="119063" y="6284913"/>
          <a:ext cx="1857375" cy="452437"/>
        </p:xfrm>
        <a:graphic>
          <a:graphicData uri="http://schemas.openxmlformats.org/presentationml/2006/ole">
            <mc:AlternateContent xmlns:mc="http://schemas.openxmlformats.org/markup-compatibility/2006">
              <mc:Choice xmlns:v="urn:schemas-microsoft-com:vml" Requires="v">
                <p:oleObj spid="_x0000_s3319" name="" r:id="rId45" imgW="914400" imgH="215900" progId="Equation.KSEE3">
                  <p:embed/>
                </p:oleObj>
              </mc:Choice>
              <mc:Fallback>
                <p:oleObj name="" r:id="rId45" imgW="914400" imgH="215900" progId="Equation.KSEE3">
                  <p:embed/>
                  <p:pic>
                    <p:nvPicPr>
                      <p:cNvPr id="0" name="图片 3318"/>
                      <p:cNvPicPr/>
                      <p:nvPr/>
                    </p:nvPicPr>
                    <p:blipFill>
                      <a:blip r:embed="rId46"/>
                      <a:stretch>
                        <a:fillRect/>
                      </a:stretch>
                    </p:blipFill>
                    <p:spPr>
                      <a:xfrm>
                        <a:off x="119063" y="6284913"/>
                        <a:ext cx="1857375" cy="452437"/>
                      </a:xfrm>
                      <a:prstGeom prst="rect">
                        <a:avLst/>
                      </a:prstGeom>
                      <a:noFill/>
                      <a:ln w="38100">
                        <a:noFill/>
                        <a:miter/>
                      </a:ln>
                    </p:spPr>
                  </p:pic>
                </p:oleObj>
              </mc:Fallback>
            </mc:AlternateContent>
          </a:graphicData>
        </a:graphic>
      </p:graphicFrame>
      <p:pic>
        <p:nvPicPr>
          <p:cNvPr id="53295" name="图片 11272">
            <a:hlinkClick r:id="rId47"/>
          </p:cNvPr>
          <p:cNvPicPr>
            <a:picLocks noChangeAspect="1"/>
          </p:cNvPicPr>
          <p:nvPr/>
        </p:nvPicPr>
        <p:blipFill>
          <a:blip r:embed="rId4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3513"/>
                                        </p:tgtEl>
                                        <p:attrNameLst>
                                          <p:attrName>style.visibility</p:attrName>
                                        </p:attrNameLst>
                                      </p:cBhvr>
                                      <p:to>
                                        <p:strVal val="visible"/>
                                      </p:to>
                                    </p:set>
                                    <p:animEffect transition="in" filter="blinds(horizontal)">
                                      <p:cBhvr>
                                        <p:cTn id="12" dur="500"/>
                                        <p:tgtEl>
                                          <p:spTgt spid="635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blinds(horizontal)">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531"/>
                                        </p:tgtEl>
                                        <p:attrNameLst>
                                          <p:attrName>style.visibility</p:attrName>
                                        </p:attrNameLst>
                                      </p:cBhvr>
                                      <p:to>
                                        <p:strVal val="visible"/>
                                      </p:to>
                                    </p:set>
                                    <p:animEffect transition="in" filter="blinds(horizontal)">
                                      <p:cBhvr>
                                        <p:cTn id="22" dur="500"/>
                                        <p:tgtEl>
                                          <p:spTgt spid="635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3533"/>
                                        </p:tgtEl>
                                        <p:attrNameLst>
                                          <p:attrName>style.visibility</p:attrName>
                                        </p:attrNameLst>
                                      </p:cBhvr>
                                      <p:to>
                                        <p:strVal val="visible"/>
                                      </p:to>
                                    </p:set>
                                    <p:animEffect transition="in" filter="blinds(horizontal)">
                                      <p:cBhvr>
                                        <p:cTn id="27" dur="500"/>
                                        <p:tgtEl>
                                          <p:spTgt spid="6353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3532"/>
                                        </p:tgtEl>
                                        <p:attrNameLst>
                                          <p:attrName>style.visibility</p:attrName>
                                        </p:attrNameLst>
                                      </p:cBhvr>
                                      <p:to>
                                        <p:strVal val="visible"/>
                                      </p:to>
                                    </p:set>
                                    <p:animEffect transition="in" filter="blinds(horizontal)">
                                      <p:cBhvr>
                                        <p:cTn id="32" dur="500"/>
                                        <p:tgtEl>
                                          <p:spTgt spid="6353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3534"/>
                                        </p:tgtEl>
                                        <p:attrNameLst>
                                          <p:attrName>style.visibility</p:attrName>
                                        </p:attrNameLst>
                                      </p:cBhvr>
                                      <p:to>
                                        <p:strVal val="visible"/>
                                      </p:to>
                                    </p:set>
                                    <p:animEffect transition="in" filter="blinds(horizontal)">
                                      <p:cBhvr>
                                        <p:cTn id="37" dur="500"/>
                                        <p:tgtEl>
                                          <p:spTgt spid="6353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3508"/>
                                        </p:tgtEl>
                                        <p:attrNameLst>
                                          <p:attrName>style.visibility</p:attrName>
                                        </p:attrNameLst>
                                      </p:cBhvr>
                                      <p:to>
                                        <p:strVal val="visible"/>
                                      </p:to>
                                    </p:set>
                                    <p:animEffect transition="in" filter="blinds(horizontal)">
                                      <p:cBhvr>
                                        <p:cTn id="42" dur="500"/>
                                        <p:tgtEl>
                                          <p:spTgt spid="6350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3490"/>
                                        </p:tgtEl>
                                        <p:attrNameLst>
                                          <p:attrName>style.visibility</p:attrName>
                                        </p:attrNameLst>
                                      </p:cBhvr>
                                      <p:to>
                                        <p:strVal val="visible"/>
                                      </p:to>
                                    </p:set>
                                    <p:animEffect transition="in" filter="blinds(horizontal)">
                                      <p:cBhvr>
                                        <p:cTn id="47" dur="500"/>
                                        <p:tgtEl>
                                          <p:spTgt spid="6349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63507"/>
                                        </p:tgtEl>
                                        <p:attrNameLst>
                                          <p:attrName>style.visibility</p:attrName>
                                        </p:attrNameLst>
                                      </p:cBhvr>
                                      <p:to>
                                        <p:strVal val="visible"/>
                                      </p:to>
                                    </p:set>
                                    <p:animEffect transition="in" filter="blinds(horizontal)">
                                      <p:cBhvr>
                                        <p:cTn id="50" dur="500"/>
                                        <p:tgtEl>
                                          <p:spTgt spid="63507"/>
                                        </p:tgtEl>
                                      </p:cBhvr>
                                    </p:animEffect>
                                  </p:childTnLst>
                                </p:cTn>
                              </p:par>
                              <p:par>
                                <p:cTn id="51" presetID="3" presetClass="entr" presetSubtype="10" fill="hold" grpId="1" nodeType="withEffect">
                                  <p:stCondLst>
                                    <p:cond delay="0"/>
                                  </p:stCondLst>
                                  <p:childTnLst>
                                    <p:set>
                                      <p:cBhvr>
                                        <p:cTn id="52" dur="1" fill="hold">
                                          <p:stCondLst>
                                            <p:cond delay="0"/>
                                          </p:stCondLst>
                                        </p:cTn>
                                        <p:tgtEl>
                                          <p:spTgt spid="63508"/>
                                        </p:tgtEl>
                                        <p:attrNameLst>
                                          <p:attrName>style.visibility</p:attrName>
                                        </p:attrNameLst>
                                      </p:cBhvr>
                                      <p:to>
                                        <p:strVal val="visible"/>
                                      </p:to>
                                    </p:set>
                                    <p:animEffect transition="in" filter="blinds(horizontal)">
                                      <p:cBhvr>
                                        <p:cTn id="53" dur="500"/>
                                        <p:tgtEl>
                                          <p:spTgt spid="63508"/>
                                        </p:tgtEl>
                                      </p:cBhvr>
                                    </p:animEffect>
                                  </p:childTnLst>
                                </p:cTn>
                              </p:par>
                              <p:par>
                                <p:cTn id="54" presetID="3" presetClass="entr" presetSubtype="10" fill="hold" nodeType="withEffect">
                                  <p:stCondLst>
                                    <p:cond delay="0"/>
                                  </p:stCondLst>
                                  <p:childTnLst>
                                    <p:set>
                                      <p:cBhvr>
                                        <p:cTn id="55" dur="1" fill="hold">
                                          <p:stCondLst>
                                            <p:cond delay="0"/>
                                          </p:stCondLst>
                                        </p:cTn>
                                        <p:tgtEl>
                                          <p:spTgt spid="63509"/>
                                        </p:tgtEl>
                                        <p:attrNameLst>
                                          <p:attrName>style.visibility</p:attrName>
                                        </p:attrNameLst>
                                      </p:cBhvr>
                                      <p:to>
                                        <p:strVal val="visible"/>
                                      </p:to>
                                    </p:set>
                                    <p:animEffect transition="in" filter="blinds(horizontal)">
                                      <p:cBhvr>
                                        <p:cTn id="56" dur="500"/>
                                        <p:tgtEl>
                                          <p:spTgt spid="63509"/>
                                        </p:tgtEl>
                                      </p:cBhvr>
                                    </p:animEffect>
                                  </p:childTnLst>
                                </p:cTn>
                              </p:par>
                              <p:par>
                                <p:cTn id="57" presetID="3" presetClass="entr" presetSubtype="10" fill="hold" nodeType="withEffect">
                                  <p:stCondLst>
                                    <p:cond delay="0"/>
                                  </p:stCondLst>
                                  <p:childTnLst>
                                    <p:set>
                                      <p:cBhvr>
                                        <p:cTn id="58" dur="1" fill="hold">
                                          <p:stCondLst>
                                            <p:cond delay="0"/>
                                          </p:stCondLst>
                                        </p:cTn>
                                        <p:tgtEl>
                                          <p:spTgt spid="63510"/>
                                        </p:tgtEl>
                                        <p:attrNameLst>
                                          <p:attrName>style.visibility</p:attrName>
                                        </p:attrNameLst>
                                      </p:cBhvr>
                                      <p:to>
                                        <p:strVal val="visible"/>
                                      </p:to>
                                    </p:set>
                                    <p:animEffect transition="in" filter="blinds(horizontal)">
                                      <p:cBhvr>
                                        <p:cTn id="59" dur="500"/>
                                        <p:tgtEl>
                                          <p:spTgt spid="63510"/>
                                        </p:tgtEl>
                                      </p:cBhvr>
                                    </p:animEffect>
                                  </p:childTnLst>
                                </p:cTn>
                              </p:par>
                              <p:par>
                                <p:cTn id="60" presetID="3" presetClass="entr" presetSubtype="10" fill="hold" nodeType="withEffect">
                                  <p:stCondLst>
                                    <p:cond delay="0"/>
                                  </p:stCondLst>
                                  <p:childTnLst>
                                    <p:set>
                                      <p:cBhvr>
                                        <p:cTn id="61" dur="1" fill="hold">
                                          <p:stCondLst>
                                            <p:cond delay="0"/>
                                          </p:stCondLst>
                                        </p:cTn>
                                        <p:tgtEl>
                                          <p:spTgt spid="63511"/>
                                        </p:tgtEl>
                                        <p:attrNameLst>
                                          <p:attrName>style.visibility</p:attrName>
                                        </p:attrNameLst>
                                      </p:cBhvr>
                                      <p:to>
                                        <p:strVal val="visible"/>
                                      </p:to>
                                    </p:set>
                                    <p:animEffect transition="in" filter="blinds(horizontal)">
                                      <p:cBhvr>
                                        <p:cTn id="62" dur="500"/>
                                        <p:tgtEl>
                                          <p:spTgt spid="63511"/>
                                        </p:tgtEl>
                                      </p:cBhvr>
                                    </p:animEffect>
                                  </p:childTnLst>
                                </p:cTn>
                              </p:par>
                              <p:par>
                                <p:cTn id="63" presetID="3" presetClass="entr" presetSubtype="10" fill="hold" nodeType="withEffect">
                                  <p:stCondLst>
                                    <p:cond delay="0"/>
                                  </p:stCondLst>
                                  <p:childTnLst>
                                    <p:set>
                                      <p:cBhvr>
                                        <p:cTn id="64" dur="1" fill="hold">
                                          <p:stCondLst>
                                            <p:cond delay="0"/>
                                          </p:stCondLst>
                                        </p:cTn>
                                        <p:tgtEl>
                                          <p:spTgt spid="63512"/>
                                        </p:tgtEl>
                                        <p:attrNameLst>
                                          <p:attrName>style.visibility</p:attrName>
                                        </p:attrNameLst>
                                      </p:cBhvr>
                                      <p:to>
                                        <p:strVal val="visible"/>
                                      </p:to>
                                    </p:set>
                                    <p:animEffect transition="in" filter="blinds(horizontal)">
                                      <p:cBhvr>
                                        <p:cTn id="65" dur="500"/>
                                        <p:tgtEl>
                                          <p:spTgt spid="63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81" grpId="0"/>
      <p:bldP spid="63508" grpId="0"/>
      <p:bldP spid="63507" grpId="0"/>
      <p:bldP spid="6350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文本框 101378"/>
          <p:cNvSpPr txBox="1"/>
          <p:nvPr/>
        </p:nvSpPr>
        <p:spPr>
          <a:xfrm>
            <a:off x="125413" y="620713"/>
            <a:ext cx="8891587" cy="1568450"/>
          </a:xfrm>
          <a:prstGeom prst="rect">
            <a:avLst/>
          </a:prstGeom>
          <a:noFill/>
          <a:ln w="9525">
            <a:noFill/>
          </a:ln>
        </p:spPr>
        <p:txBody>
          <a:bodyPr wrap="square" anchor="t" anchorCtr="0">
            <a:spAutoFit/>
          </a:bodyPr>
          <a:p>
            <a:r>
              <a:rPr lang="zh-CN" altLang="en-US" b="1">
                <a:latin typeface="Times New Roman" panose="02020603050405020304" pitchFamily="18" charset="0"/>
                <a:ea typeface="宋体" panose="02010600030101010101" pitchFamily="2" charset="-122"/>
              </a:rPr>
              <a:t>【例】处于</a:t>
            </a:r>
            <a:r>
              <a:rPr lang="zh-CN" altLang="en-US" b="1">
                <a:solidFill>
                  <a:srgbClr val="FF0000"/>
                </a:solidFill>
                <a:latin typeface="Times New Roman" panose="02020603050405020304" pitchFamily="18" charset="0"/>
                <a:ea typeface="宋体" panose="02010600030101010101" pitchFamily="2" charset="-122"/>
              </a:rPr>
              <a:t>水平面</a:t>
            </a:r>
            <a:r>
              <a:rPr lang="zh-CN" altLang="en-US" b="1">
                <a:latin typeface="Times New Roman" panose="02020603050405020304" pitchFamily="18" charset="0"/>
                <a:ea typeface="宋体" panose="02010600030101010101" pitchFamily="2" charset="-122"/>
              </a:rPr>
              <a:t>内，</a:t>
            </a:r>
            <a:r>
              <a:rPr lang="en-US" altLang="zh-CN" b="1">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均质杆</a:t>
            </a:r>
            <a:r>
              <a:rPr lang="en-US" altLang="zh-CN" b="1" dirty="0">
                <a:latin typeface="Times New Roman" panose="02020603050405020304" pitchFamily="18" charset="0"/>
                <a:ea typeface="宋体" panose="02010600030101010101" pitchFamily="2" charset="-122"/>
              </a:rPr>
              <a:t>ABC</a:t>
            </a:r>
            <a:r>
              <a:rPr lang="zh-CN" altLang="en-US" b="1" dirty="0">
                <a:latin typeface="Times New Roman" panose="02020603050405020304" pitchFamily="18" charset="0"/>
                <a:ea typeface="宋体" panose="02010600030101010101" pitchFamily="2" charset="-122"/>
              </a:rPr>
              <a:t>，质量为</a:t>
            </a:r>
            <a:r>
              <a:rPr lang="en-US" altLang="zh-CN" b="1" dirty="0">
                <a:latin typeface="Times New Roman" panose="02020603050405020304" pitchFamily="18" charset="0"/>
                <a:ea typeface="宋体" panose="02010600030101010101" pitchFamily="2" charset="-122"/>
              </a:rPr>
              <a:t>m</a:t>
            </a:r>
            <a:r>
              <a:rPr lang="zh-CN" altLang="en-US" b="1" dirty="0">
                <a:latin typeface="Times New Roman" panose="02020603050405020304" pitchFamily="18" charset="0"/>
                <a:ea typeface="宋体" panose="02010600030101010101" pitchFamily="2" charset="-122"/>
              </a:rPr>
              <a:t>，在杆</a:t>
            </a:r>
            <a:r>
              <a:rPr lang="en-US" altLang="zh-CN" b="1" dirty="0">
                <a:latin typeface="Times New Roman" panose="02020603050405020304" pitchFamily="18" charset="0"/>
                <a:ea typeface="宋体" panose="02010600030101010101" pitchFamily="2" charset="-122"/>
              </a:rPr>
              <a:t>A</a:t>
            </a:r>
            <a:r>
              <a:rPr lang="zh-CN" altLang="en-US" b="1" dirty="0">
                <a:latin typeface="Times New Roman" panose="02020603050405020304" pitchFamily="18" charset="0"/>
                <a:ea typeface="宋体" panose="02010600030101010101" pitchFamily="2" charset="-122"/>
              </a:rPr>
              <a:t>端受到一常值但与杆始终垂直的力</a:t>
            </a:r>
            <a:r>
              <a:rPr lang="en-US" altLang="zh-CN" b="1" dirty="0">
                <a:latin typeface="Times New Roman" panose="02020603050405020304" pitchFamily="18" charset="0"/>
                <a:ea typeface="宋体" panose="02010600030101010101" pitchFamily="2" charset="-122"/>
              </a:rPr>
              <a:t>P</a:t>
            </a:r>
            <a:r>
              <a:rPr lang="zh-CN" altLang="en-US" b="1" dirty="0">
                <a:latin typeface="Times New Roman" panose="02020603050405020304" pitchFamily="18" charset="0"/>
                <a:ea typeface="宋体" panose="02010600030101010101" pitchFamily="2" charset="-122"/>
              </a:rPr>
              <a:t>作用，由静止开始运动；静止时 ，                 且</a:t>
            </a:r>
            <a:r>
              <a:rPr lang="en-US" altLang="zh-CN" b="1">
                <a:latin typeface="Times New Roman" panose="02020603050405020304" pitchFamily="18" charset="0"/>
                <a:ea typeface="宋体" panose="02010600030101010101" pitchFamily="2" charset="-122"/>
              </a:rPr>
              <a:t>A</a:t>
            </a:r>
            <a:r>
              <a:rPr lang="zh-CN" altLang="en-US" b="1" dirty="0">
                <a:latin typeface="Times New Roman" panose="02020603050405020304" pitchFamily="18" charset="0"/>
                <a:ea typeface="宋体" panose="02010600030101010101" pitchFamily="2" charset="-122"/>
              </a:rPr>
              <a:t>、</a:t>
            </a:r>
            <a:r>
              <a:rPr lang="en-US" altLang="zh-CN" b="1">
                <a:latin typeface="Times New Roman" panose="02020603050405020304" pitchFamily="18" charset="0"/>
                <a:ea typeface="宋体" panose="02010600030101010101" pitchFamily="2" charset="-122"/>
              </a:rPr>
              <a:t>B</a:t>
            </a:r>
            <a:r>
              <a:rPr lang="zh-CN" altLang="en-US" b="1" dirty="0">
                <a:latin typeface="Times New Roman" panose="02020603050405020304" pitchFamily="18" charset="0"/>
                <a:ea typeface="宋体" panose="02010600030101010101" pitchFamily="2" charset="-122"/>
              </a:rPr>
              <a:t>、</a:t>
            </a:r>
            <a:r>
              <a:rPr lang="en-US" altLang="zh-CN" b="1">
                <a:latin typeface="Times New Roman" panose="02020603050405020304" pitchFamily="18" charset="0"/>
                <a:ea typeface="宋体" panose="02010600030101010101" pitchFamily="2" charset="-122"/>
              </a:rPr>
              <a:t>C</a:t>
            </a:r>
            <a:r>
              <a:rPr lang="zh-CN" altLang="en-US" b="1" dirty="0">
                <a:latin typeface="Times New Roman" panose="02020603050405020304" pitchFamily="18" charset="0"/>
                <a:ea typeface="宋体" panose="02010600030101010101" pitchFamily="2" charset="-122"/>
              </a:rPr>
              <a:t>与</a:t>
            </a:r>
            <a:r>
              <a:rPr lang="en-US" altLang="zh-CN" b="1">
                <a:latin typeface="Times New Roman" panose="02020603050405020304" pitchFamily="18" charset="0"/>
                <a:ea typeface="宋体" panose="02010600030101010101" pitchFamily="2" charset="-122"/>
              </a:rPr>
              <a:t>O</a:t>
            </a:r>
            <a:r>
              <a:rPr lang="zh-CN" altLang="en-US" b="1" dirty="0">
                <a:latin typeface="Times New Roman" panose="02020603050405020304" pitchFamily="18" charset="0"/>
                <a:ea typeface="宋体" panose="02010600030101010101" pitchFamily="2" charset="-122"/>
              </a:rPr>
              <a:t>共线。求当</a:t>
            </a:r>
            <a:r>
              <a:rPr lang="en-US" altLang="zh-CN" b="1">
                <a:latin typeface="Times New Roman" panose="02020603050405020304" pitchFamily="18" charset="0"/>
                <a:ea typeface="宋体" panose="02010600030101010101" pitchFamily="2" charset="-122"/>
              </a:rPr>
              <a:t>B</a:t>
            </a:r>
            <a:r>
              <a:rPr lang="zh-CN" altLang="en-US" b="1" dirty="0">
                <a:latin typeface="Times New Roman" panose="02020603050405020304" pitchFamily="18" charset="0"/>
                <a:ea typeface="宋体" panose="02010600030101010101" pitchFamily="2" charset="-122"/>
              </a:rPr>
              <a:t>到达点</a:t>
            </a:r>
            <a:r>
              <a:rPr lang="en-US" altLang="zh-CN" b="1">
                <a:latin typeface="Times New Roman" panose="02020603050405020304" pitchFamily="18" charset="0"/>
                <a:ea typeface="宋体" panose="02010600030101010101" pitchFamily="2" charset="-122"/>
              </a:rPr>
              <a:t>O</a:t>
            </a:r>
            <a:r>
              <a:rPr lang="zh-CN" altLang="en-US" b="1" dirty="0">
                <a:latin typeface="Times New Roman" panose="02020603050405020304" pitchFamily="18" charset="0"/>
                <a:ea typeface="宋体" panose="02010600030101010101" pitchFamily="2" charset="-122"/>
              </a:rPr>
              <a:t>时（此时           ）杆的</a:t>
            </a:r>
            <a:r>
              <a:rPr lang="zh-CN" altLang="en-US" b="1" dirty="0">
                <a:solidFill>
                  <a:srgbClr val="FF0000"/>
                </a:solidFill>
                <a:latin typeface="Times New Roman" panose="02020603050405020304" pitchFamily="18" charset="0"/>
                <a:ea typeface="宋体" panose="02010600030101010101" pitchFamily="2" charset="-122"/>
              </a:rPr>
              <a:t>角速度。</a:t>
            </a:r>
            <a:r>
              <a:rPr lang="zh-CN" altLang="en-US" b="1" dirty="0">
                <a:latin typeface="Times New Roman" panose="02020603050405020304" pitchFamily="18" charset="0"/>
                <a:ea typeface="宋体" panose="02010600030101010101" pitchFamily="2" charset="-122"/>
              </a:rPr>
              <a:t>滚子与</a:t>
            </a:r>
            <a:r>
              <a:rPr lang="zh-CN" altLang="en-US" b="1" dirty="0">
                <a:solidFill>
                  <a:srgbClr val="FF0000"/>
                </a:solidFill>
                <a:latin typeface="Times New Roman" panose="02020603050405020304" pitchFamily="18" charset="0"/>
                <a:ea typeface="宋体" panose="02010600030101010101" pitchFamily="2" charset="-122"/>
              </a:rPr>
              <a:t>曲柄</a:t>
            </a:r>
            <a:r>
              <a:rPr lang="en-US" altLang="zh-CN" b="1" dirty="0">
                <a:solidFill>
                  <a:srgbClr val="FF0000"/>
                </a:solidFill>
                <a:latin typeface="Times New Roman" panose="02020603050405020304" pitchFamily="18" charset="0"/>
                <a:ea typeface="宋体" panose="02010600030101010101" pitchFamily="2" charset="-122"/>
              </a:rPr>
              <a:t>OA</a:t>
            </a:r>
            <a:r>
              <a:rPr lang="zh-CN" altLang="en-US" b="1" dirty="0">
                <a:solidFill>
                  <a:srgbClr val="FF0000"/>
                </a:solidFill>
                <a:latin typeface="Times New Roman" panose="02020603050405020304" pitchFamily="18" charset="0"/>
                <a:ea typeface="宋体" panose="02010600030101010101" pitchFamily="2" charset="-122"/>
              </a:rPr>
              <a:t>的质量</a:t>
            </a:r>
            <a:r>
              <a:rPr lang="zh-CN" altLang="en-US" b="1" dirty="0">
                <a:latin typeface="Times New Roman" panose="02020603050405020304" pitchFamily="18" charset="0"/>
                <a:ea typeface="宋体" panose="02010600030101010101" pitchFamily="2" charset="-122"/>
              </a:rPr>
              <a:t>不计</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54274" name="矩形 101385"/>
          <p:cNvSpPr/>
          <p:nvPr/>
        </p:nvSpPr>
        <p:spPr>
          <a:xfrm>
            <a:off x="0" y="33480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75" name="矩形 101386"/>
          <p:cNvSpPr/>
          <p:nvPr/>
        </p:nvSpPr>
        <p:spPr>
          <a:xfrm>
            <a:off x="252413" y="3338513"/>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76" name="矩形 101411"/>
          <p:cNvSpPr/>
          <p:nvPr/>
        </p:nvSpPr>
        <p:spPr>
          <a:xfrm>
            <a:off x="0" y="332898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54277" name="对象 101410"/>
          <p:cNvGraphicFramePr/>
          <p:nvPr/>
        </p:nvGraphicFramePr>
        <p:xfrm>
          <a:off x="8142288" y="1009650"/>
          <a:ext cx="1008062" cy="377825"/>
        </p:xfrm>
        <a:graphic>
          <a:graphicData uri="http://schemas.openxmlformats.org/presentationml/2006/ole">
            <mc:AlternateContent xmlns:mc="http://schemas.openxmlformats.org/markup-compatibility/2006">
              <mc:Choice xmlns:v="urn:schemas-microsoft-com:vml" Requires="v">
                <p:oleObj spid="_x0000_s3320" name="" r:id="rId1" imgW="533400" imgH="203200" progId="Equation.3">
                  <p:embed/>
                </p:oleObj>
              </mc:Choice>
              <mc:Fallback>
                <p:oleObj name="" r:id="rId1" imgW="533400" imgH="203200" progId="Equation.3">
                  <p:embed/>
                  <p:pic>
                    <p:nvPicPr>
                      <p:cNvPr id="0" name="图片 3319"/>
                      <p:cNvPicPr/>
                      <p:nvPr/>
                    </p:nvPicPr>
                    <p:blipFill>
                      <a:blip r:embed="rId2"/>
                      <a:stretch>
                        <a:fillRect/>
                      </a:stretch>
                    </p:blipFill>
                    <p:spPr>
                      <a:xfrm>
                        <a:off x="8142288" y="1009650"/>
                        <a:ext cx="1008062" cy="377825"/>
                      </a:xfrm>
                      <a:prstGeom prst="rect">
                        <a:avLst/>
                      </a:prstGeom>
                      <a:noFill/>
                      <a:ln w="38100">
                        <a:noFill/>
                        <a:miter/>
                      </a:ln>
                    </p:spPr>
                  </p:pic>
                </p:oleObj>
              </mc:Fallback>
            </mc:AlternateContent>
          </a:graphicData>
        </a:graphic>
      </p:graphicFrame>
      <p:sp>
        <p:nvSpPr>
          <p:cNvPr id="54278" name="矩形 101414"/>
          <p:cNvSpPr/>
          <p:nvPr/>
        </p:nvSpPr>
        <p:spPr>
          <a:xfrm>
            <a:off x="0" y="332898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54279" name="对象 101413"/>
          <p:cNvGraphicFramePr/>
          <p:nvPr/>
        </p:nvGraphicFramePr>
        <p:xfrm>
          <a:off x="6516688" y="1387475"/>
          <a:ext cx="792162" cy="385763"/>
        </p:xfrm>
        <a:graphic>
          <a:graphicData uri="http://schemas.openxmlformats.org/presentationml/2006/ole">
            <mc:AlternateContent xmlns:mc="http://schemas.openxmlformats.org/markup-compatibility/2006">
              <mc:Choice xmlns:v="urn:schemas-microsoft-com:vml" Requires="v">
                <p:oleObj spid="_x0000_s3321" name="" r:id="rId3" imgW="406400" imgH="203200" progId="Equation.3">
                  <p:embed/>
                </p:oleObj>
              </mc:Choice>
              <mc:Fallback>
                <p:oleObj name="" r:id="rId3" imgW="406400" imgH="203200" progId="Equation.3">
                  <p:embed/>
                  <p:pic>
                    <p:nvPicPr>
                      <p:cNvPr id="0" name="图片 3320"/>
                      <p:cNvPicPr/>
                      <p:nvPr/>
                    </p:nvPicPr>
                    <p:blipFill>
                      <a:blip r:embed="rId4"/>
                      <a:stretch>
                        <a:fillRect/>
                      </a:stretch>
                    </p:blipFill>
                    <p:spPr>
                      <a:xfrm>
                        <a:off x="6516688" y="1387475"/>
                        <a:ext cx="792162" cy="385763"/>
                      </a:xfrm>
                      <a:prstGeom prst="rect">
                        <a:avLst/>
                      </a:prstGeom>
                      <a:noFill/>
                      <a:ln w="38100">
                        <a:noFill/>
                        <a:miter/>
                      </a:ln>
                    </p:spPr>
                  </p:pic>
                </p:oleObj>
              </mc:Fallback>
            </mc:AlternateContent>
          </a:graphicData>
        </a:graphic>
      </p:graphicFrame>
      <p:sp>
        <p:nvSpPr>
          <p:cNvPr id="54280" name="矩形 101416"/>
          <p:cNvSpPr/>
          <p:nvPr/>
        </p:nvSpPr>
        <p:spPr>
          <a:xfrm>
            <a:off x="0" y="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81" name="矩形 101418"/>
          <p:cNvSpPr/>
          <p:nvPr/>
        </p:nvSpPr>
        <p:spPr>
          <a:xfrm>
            <a:off x="0" y="331470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82" name="矩形 101420"/>
          <p:cNvSpPr/>
          <p:nvPr/>
        </p:nvSpPr>
        <p:spPr>
          <a:xfrm>
            <a:off x="0" y="331470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83" name="矩形 101428"/>
          <p:cNvSpPr/>
          <p:nvPr/>
        </p:nvSpPr>
        <p:spPr>
          <a:xfrm>
            <a:off x="0" y="331470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84" name="矩形 101430"/>
          <p:cNvSpPr/>
          <p:nvPr/>
        </p:nvSpPr>
        <p:spPr>
          <a:xfrm>
            <a:off x="0" y="3319463"/>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85" name="矩形 101445"/>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86" name="矩形 101447"/>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87" name="矩形 101449"/>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88" name="矩形 101451"/>
          <p:cNvSpPr/>
          <p:nvPr/>
        </p:nvSpPr>
        <p:spPr>
          <a:xfrm>
            <a:off x="0" y="331470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89" name="矩形 101453"/>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90" name="矩形 101455"/>
          <p:cNvSpPr/>
          <p:nvPr/>
        </p:nvSpPr>
        <p:spPr>
          <a:xfrm>
            <a:off x="0" y="3205163"/>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91" name="矩形 101458"/>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92" name="矩形 101460"/>
          <p:cNvSpPr/>
          <p:nvPr/>
        </p:nvSpPr>
        <p:spPr>
          <a:xfrm>
            <a:off x="0" y="3205163"/>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4293" name="矩形 101462"/>
          <p:cNvSpPr/>
          <p:nvPr/>
        </p:nvSpPr>
        <p:spPr>
          <a:xfrm>
            <a:off x="0" y="329088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54294" name="对象 1"/>
          <p:cNvGraphicFramePr/>
          <p:nvPr/>
        </p:nvGraphicFramePr>
        <p:xfrm>
          <a:off x="8447088" y="5930900"/>
          <a:ext cx="396875" cy="387350"/>
        </p:xfrm>
        <a:graphic>
          <a:graphicData uri="http://schemas.openxmlformats.org/presentationml/2006/ole">
            <mc:AlternateContent xmlns:mc="http://schemas.openxmlformats.org/markup-compatibility/2006">
              <mc:Choice xmlns:v="urn:schemas-microsoft-com:vml" Requires="v">
                <p:oleObj spid="_x0000_s3322" name="" r:id="rId5" imgW="203200" imgH="203200" progId="Equation.3">
                  <p:embed/>
                </p:oleObj>
              </mc:Choice>
              <mc:Fallback>
                <p:oleObj name="" r:id="rId5" imgW="203200" imgH="203200" progId="Equation.3">
                  <p:embed/>
                  <p:pic>
                    <p:nvPicPr>
                      <p:cNvPr id="0" name="图片 3321"/>
                      <p:cNvPicPr/>
                      <p:nvPr/>
                    </p:nvPicPr>
                    <p:blipFill>
                      <a:blip r:embed="rId6"/>
                      <a:stretch>
                        <a:fillRect/>
                      </a:stretch>
                    </p:blipFill>
                    <p:spPr>
                      <a:xfrm>
                        <a:off x="8447088" y="5930900"/>
                        <a:ext cx="396875" cy="387350"/>
                      </a:xfrm>
                      <a:prstGeom prst="rect">
                        <a:avLst/>
                      </a:prstGeom>
                      <a:noFill/>
                      <a:ln w="38100">
                        <a:noFill/>
                        <a:miter/>
                      </a:ln>
                    </p:spPr>
                  </p:pic>
                </p:oleObj>
              </mc:Fallback>
            </mc:AlternateContent>
          </a:graphicData>
        </a:graphic>
      </p:graphicFrame>
      <p:graphicFrame>
        <p:nvGraphicFramePr>
          <p:cNvPr id="54295" name="对象 4"/>
          <p:cNvGraphicFramePr/>
          <p:nvPr/>
        </p:nvGraphicFramePr>
        <p:xfrm>
          <a:off x="5541963" y="2189163"/>
          <a:ext cx="3387725" cy="2354262"/>
        </p:xfrm>
        <a:graphic>
          <a:graphicData uri="http://schemas.openxmlformats.org/presentationml/2006/ole">
            <mc:AlternateContent xmlns:mc="http://schemas.openxmlformats.org/markup-compatibility/2006">
              <mc:Choice xmlns:v="urn:schemas-microsoft-com:vml" Requires="v">
                <p:oleObj spid="_x0000_s3323" name="" r:id="rId7" imgW="2505075" imgH="1504950" progId="Paint.Picture">
                  <p:embed/>
                </p:oleObj>
              </mc:Choice>
              <mc:Fallback>
                <p:oleObj name="" r:id="rId7" imgW="2505075" imgH="1504950" progId="Paint.Picture">
                  <p:embed/>
                  <p:pic>
                    <p:nvPicPr>
                      <p:cNvPr id="0" name="图片 3322"/>
                      <p:cNvPicPr/>
                      <p:nvPr/>
                    </p:nvPicPr>
                    <p:blipFill>
                      <a:blip r:embed="rId8"/>
                      <a:stretch>
                        <a:fillRect/>
                      </a:stretch>
                    </p:blipFill>
                    <p:spPr>
                      <a:xfrm>
                        <a:off x="5541963" y="2189163"/>
                        <a:ext cx="3387725" cy="2354262"/>
                      </a:xfrm>
                      <a:prstGeom prst="rect">
                        <a:avLst/>
                      </a:prstGeom>
                      <a:noFill/>
                      <a:ln w="38100">
                        <a:noFill/>
                        <a:miter/>
                      </a:ln>
                    </p:spPr>
                  </p:pic>
                </p:oleObj>
              </mc:Fallback>
            </mc:AlternateContent>
          </a:graphicData>
        </a:graphic>
      </p:graphicFrame>
      <p:sp>
        <p:nvSpPr>
          <p:cNvPr id="64536" name="文本框 6"/>
          <p:cNvSpPr txBox="1"/>
          <p:nvPr/>
        </p:nvSpPr>
        <p:spPr>
          <a:xfrm>
            <a:off x="403225" y="3536950"/>
            <a:ext cx="5343525" cy="2676525"/>
          </a:xfrm>
          <a:prstGeom prst="rect">
            <a:avLst/>
          </a:prstGeom>
          <a:noFill/>
          <a:ln w="9525">
            <a:noFill/>
          </a:ln>
        </p:spPr>
        <p:txBody>
          <a:bodyPr wrap="square" anchor="t" anchorCtr="0">
            <a:spAutoFit/>
          </a:bodyPr>
          <a:p>
            <a:r>
              <a:rPr lang="en-US" altLang="zh-CN" b="1">
                <a:solidFill>
                  <a:srgbClr val="FF0000"/>
                </a:solidFill>
                <a:latin typeface="Times New Roman" panose="02020603050405020304" pitchFamily="18" charset="0"/>
                <a:ea typeface="宋体" panose="02010600030101010101" pitchFamily="2" charset="-122"/>
              </a:rPr>
              <a:t>[</a:t>
            </a:r>
            <a:r>
              <a:rPr lang="zh-CN" altLang="en-US" b="1">
                <a:solidFill>
                  <a:srgbClr val="FF0000"/>
                </a:solidFill>
                <a:latin typeface="Times New Roman" panose="02020603050405020304" pitchFamily="18" charset="0"/>
                <a:ea typeface="宋体" panose="02010600030101010101" pitchFamily="2" charset="-122"/>
              </a:rPr>
              <a:t>问题</a:t>
            </a:r>
            <a:r>
              <a:rPr lang="en-US" altLang="zh-CN" b="1">
                <a:solidFill>
                  <a:srgbClr val="FF0000"/>
                </a:solidFill>
                <a:latin typeface="Times New Roman" panose="02020603050405020304" pitchFamily="18" charset="0"/>
                <a:ea typeface="宋体" panose="02010600030101010101" pitchFamily="2" charset="-122"/>
              </a:rPr>
              <a:t>]</a:t>
            </a:r>
            <a:endParaRPr lang="en-US" altLang="zh-CN" b="1">
              <a:solidFill>
                <a:srgbClr val="FF0000"/>
              </a:solidFill>
              <a:latin typeface="Times New Roman" panose="02020603050405020304" pitchFamily="18" charset="0"/>
              <a:ea typeface="宋体" panose="02010600030101010101" pitchFamily="2" charset="-122"/>
            </a:endParaRPr>
          </a:p>
          <a:p>
            <a:r>
              <a:rPr lang="en-US" altLang="zh-CN" b="1">
                <a:solidFill>
                  <a:schemeClr val="accent2"/>
                </a:solidFill>
                <a:latin typeface="Times New Roman" panose="02020603050405020304" pitchFamily="18" charset="0"/>
                <a:ea typeface="宋体" panose="02010600030101010101" pitchFamily="2" charset="-122"/>
              </a:rPr>
              <a:t>1</a:t>
            </a:r>
            <a:r>
              <a:rPr lang="zh-CN" altLang="en-US" b="1">
                <a:solidFill>
                  <a:schemeClr val="accent2"/>
                </a:solidFill>
                <a:latin typeface="Times New Roman" panose="02020603050405020304" pitchFamily="18" charset="0"/>
                <a:ea typeface="宋体" panose="02010600030101010101" pitchFamily="2" charset="-122"/>
              </a:rPr>
              <a:t>）该题与上题哪些方面存在相同点？</a:t>
            </a:r>
            <a:endParaRPr lang="zh-CN" altLang="en-US" b="1">
              <a:solidFill>
                <a:schemeClr val="accent2"/>
              </a:solidFill>
              <a:latin typeface="Times New Roman" panose="02020603050405020304" pitchFamily="18" charset="0"/>
              <a:ea typeface="宋体" panose="02010600030101010101" pitchFamily="2" charset="-122"/>
            </a:endParaRPr>
          </a:p>
          <a:p>
            <a:r>
              <a:rPr lang="en-US" altLang="zh-CN" b="1">
                <a:solidFill>
                  <a:schemeClr val="accent2"/>
                </a:solidFill>
                <a:latin typeface="Times New Roman" panose="02020603050405020304" pitchFamily="18" charset="0"/>
                <a:ea typeface="宋体" panose="02010600030101010101" pitchFamily="2" charset="-122"/>
              </a:rPr>
              <a:t>2</a:t>
            </a:r>
            <a:r>
              <a:rPr lang="zh-CN" altLang="en-US" b="1">
                <a:solidFill>
                  <a:schemeClr val="accent2"/>
                </a:solidFill>
                <a:latin typeface="Times New Roman" panose="02020603050405020304" pitchFamily="18" charset="0"/>
                <a:ea typeface="宋体" panose="02010600030101010101" pitchFamily="2" charset="-122"/>
              </a:rPr>
              <a:t>）静力学中一个刚体上的力可以向该刚体任一点平移。这道动力学问题，</a:t>
            </a:r>
            <a:r>
              <a:rPr lang="en-US" altLang="zh-CN" b="1">
                <a:solidFill>
                  <a:schemeClr val="accent2"/>
                </a:solidFill>
                <a:latin typeface="Times New Roman" panose="02020603050405020304" pitchFamily="18" charset="0"/>
                <a:ea typeface="宋体" panose="02010600030101010101" pitchFamily="2" charset="-122"/>
              </a:rPr>
              <a:t>A</a:t>
            </a:r>
            <a:r>
              <a:rPr lang="zh-CN" altLang="en-US" b="1">
                <a:solidFill>
                  <a:schemeClr val="accent2"/>
                </a:solidFill>
                <a:latin typeface="Times New Roman" panose="02020603050405020304" pitchFamily="18" charset="0"/>
                <a:ea typeface="宋体" panose="02010600030101010101" pitchFamily="2" charset="-122"/>
              </a:rPr>
              <a:t>处的力</a:t>
            </a:r>
            <a:r>
              <a:rPr lang="en-US" altLang="zh-CN" b="1">
                <a:solidFill>
                  <a:schemeClr val="accent2"/>
                </a:solidFill>
                <a:latin typeface="Times New Roman" panose="02020603050405020304" pitchFamily="18" charset="0"/>
                <a:ea typeface="宋体" panose="02010600030101010101" pitchFamily="2" charset="-122"/>
              </a:rPr>
              <a:t>P</a:t>
            </a:r>
            <a:r>
              <a:rPr lang="zh-CN" altLang="en-US" b="1">
                <a:solidFill>
                  <a:schemeClr val="accent2"/>
                </a:solidFill>
                <a:latin typeface="Times New Roman" panose="02020603050405020304" pitchFamily="18" charset="0"/>
                <a:ea typeface="宋体" panose="02010600030101010101" pitchFamily="2" charset="-122"/>
              </a:rPr>
              <a:t>可向</a:t>
            </a:r>
            <a:r>
              <a:rPr lang="en-US" altLang="zh-CN" b="1">
                <a:solidFill>
                  <a:schemeClr val="accent2"/>
                </a:solidFill>
                <a:latin typeface="Times New Roman" panose="02020603050405020304" pitchFamily="18" charset="0"/>
                <a:ea typeface="宋体" panose="02010600030101010101" pitchFamily="2" charset="-122"/>
              </a:rPr>
              <a:t>B</a:t>
            </a:r>
            <a:r>
              <a:rPr lang="zh-CN" altLang="en-US" b="1">
                <a:solidFill>
                  <a:schemeClr val="accent2"/>
                </a:solidFill>
                <a:latin typeface="Times New Roman" panose="02020603050405020304" pitchFamily="18" charset="0"/>
                <a:ea typeface="宋体" panose="02010600030101010101" pitchFamily="2" charset="-122"/>
              </a:rPr>
              <a:t>点平移吗？不行，请说明原因。若可行，说明平移后的等效力。</a:t>
            </a:r>
            <a:endParaRPr lang="zh-CN" altLang="en-US" b="1">
              <a:solidFill>
                <a:schemeClr val="accent2"/>
              </a:solidFill>
              <a:latin typeface="Times New Roman" panose="02020603050405020304" pitchFamily="18" charset="0"/>
              <a:ea typeface="宋体" panose="02010600030101010101" pitchFamily="2" charset="-122"/>
            </a:endParaRPr>
          </a:p>
        </p:txBody>
      </p:sp>
      <p:pic>
        <p:nvPicPr>
          <p:cNvPr id="54297" name="图片 11272">
            <a:hlinkClick r:id="rId9"/>
          </p:cNvPr>
          <p:cNvPicPr>
            <a:picLocks noChangeAspect="1"/>
          </p:cNvPicPr>
          <p:nvPr/>
        </p:nvPicPr>
        <p:blipFill>
          <a:blip r:embed="rId10"/>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536"/>
                                        </p:tgtEl>
                                        <p:attrNameLst>
                                          <p:attrName>style.visibility</p:attrName>
                                        </p:attrNameLst>
                                      </p:cBhvr>
                                      <p:to>
                                        <p:strVal val="visible"/>
                                      </p:to>
                                    </p:set>
                                    <p:animEffect transition="in" filter="blinds(horizontal)">
                                      <p:cBhvr>
                                        <p:cTn id="7" dur="500"/>
                                        <p:tgtEl>
                                          <p:spTgt spid="64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矩形 101385"/>
          <p:cNvSpPr/>
          <p:nvPr/>
        </p:nvSpPr>
        <p:spPr>
          <a:xfrm>
            <a:off x="0" y="33480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5298" name="矩形 101386"/>
          <p:cNvSpPr/>
          <p:nvPr/>
        </p:nvSpPr>
        <p:spPr>
          <a:xfrm>
            <a:off x="252413" y="3338513"/>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101392" name="矩形 101391"/>
          <p:cNvSpPr/>
          <p:nvPr/>
        </p:nvSpPr>
        <p:spPr>
          <a:xfrm>
            <a:off x="-52387" y="2173288"/>
            <a:ext cx="3095625" cy="396875"/>
          </a:xfrm>
          <a:prstGeom prst="rect">
            <a:avLst/>
          </a:prstGeom>
          <a:noFill/>
          <a:ln w="9525">
            <a:noFill/>
          </a:ln>
        </p:spPr>
        <p:txBody>
          <a:bodyPr anchor="ctr" anchorCtr="0">
            <a:spAutoFit/>
          </a:bodyPr>
          <a:p>
            <a:pPr algn="ctr"/>
            <a:r>
              <a:rPr lang="zh-CN" altLang="en-US" sz="2000" b="1" dirty="0">
                <a:latin typeface="Times New Roman" panose="02020603050405020304" pitchFamily="18" charset="0"/>
                <a:ea typeface="宋体" panose="02010600030101010101" pitchFamily="2" charset="-122"/>
              </a:rPr>
              <a:t>解：显然，始终有 ：</a:t>
            </a:r>
            <a:endParaRPr lang="zh-CN" altLang="en-US" sz="2000" b="1" dirty="0">
              <a:latin typeface="Times New Roman" panose="02020603050405020304" pitchFamily="18" charset="0"/>
              <a:ea typeface="宋体" panose="02010600030101010101" pitchFamily="2" charset="-122"/>
            </a:endParaRPr>
          </a:p>
        </p:txBody>
      </p:sp>
      <p:sp>
        <p:nvSpPr>
          <p:cNvPr id="55300" name="矩形 101411"/>
          <p:cNvSpPr/>
          <p:nvPr/>
        </p:nvSpPr>
        <p:spPr>
          <a:xfrm>
            <a:off x="0" y="332898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pic>
        <p:nvPicPr>
          <p:cNvPr id="55301" name="图片 101412"/>
          <p:cNvPicPr>
            <a:picLocks noChangeAspect="1"/>
          </p:cNvPicPr>
          <p:nvPr/>
        </p:nvPicPr>
        <p:blipFill>
          <a:blip r:embed="rId1"/>
          <a:stretch>
            <a:fillRect/>
          </a:stretch>
        </p:blipFill>
        <p:spPr>
          <a:xfrm>
            <a:off x="4397375" y="1212850"/>
            <a:ext cx="2190750" cy="1438275"/>
          </a:xfrm>
          <a:prstGeom prst="rect">
            <a:avLst/>
          </a:prstGeom>
          <a:noFill/>
          <a:ln w="9525">
            <a:noFill/>
          </a:ln>
        </p:spPr>
      </p:pic>
      <p:sp>
        <p:nvSpPr>
          <p:cNvPr id="55302" name="矩形 101414"/>
          <p:cNvSpPr/>
          <p:nvPr/>
        </p:nvSpPr>
        <p:spPr>
          <a:xfrm>
            <a:off x="0" y="332898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5303" name="矩形 101416"/>
          <p:cNvSpPr/>
          <p:nvPr/>
        </p:nvSpPr>
        <p:spPr>
          <a:xfrm>
            <a:off x="0" y="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55304" name="矩形 101418"/>
          <p:cNvSpPr/>
          <p:nvPr/>
        </p:nvSpPr>
        <p:spPr>
          <a:xfrm>
            <a:off x="0" y="331470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18" name="对象 101417"/>
          <p:cNvGraphicFramePr/>
          <p:nvPr/>
        </p:nvGraphicFramePr>
        <p:xfrm>
          <a:off x="2700338" y="2108200"/>
          <a:ext cx="1368425" cy="461963"/>
        </p:xfrm>
        <a:graphic>
          <a:graphicData uri="http://schemas.openxmlformats.org/presentationml/2006/ole">
            <mc:AlternateContent xmlns:mc="http://schemas.openxmlformats.org/markup-compatibility/2006">
              <mc:Choice xmlns:v="urn:schemas-microsoft-com:vml" Requires="v">
                <p:oleObj spid="_x0000_s3324" name="" r:id="rId2" imgW="673100" imgH="228600" progId="Equation.3">
                  <p:embed/>
                </p:oleObj>
              </mc:Choice>
              <mc:Fallback>
                <p:oleObj name="" r:id="rId2" imgW="673100" imgH="228600" progId="Equation.3">
                  <p:embed/>
                  <p:pic>
                    <p:nvPicPr>
                      <p:cNvPr id="0" name="图片 3323"/>
                      <p:cNvPicPr/>
                      <p:nvPr/>
                    </p:nvPicPr>
                    <p:blipFill>
                      <a:blip r:embed="rId3"/>
                      <a:stretch>
                        <a:fillRect/>
                      </a:stretch>
                    </p:blipFill>
                    <p:spPr>
                      <a:xfrm>
                        <a:off x="2700338" y="2108200"/>
                        <a:ext cx="1368425" cy="461963"/>
                      </a:xfrm>
                      <a:prstGeom prst="rect">
                        <a:avLst/>
                      </a:prstGeom>
                      <a:noFill/>
                      <a:ln w="38100">
                        <a:noFill/>
                        <a:miter/>
                      </a:ln>
                    </p:spPr>
                  </p:pic>
                </p:oleObj>
              </mc:Fallback>
            </mc:AlternateContent>
          </a:graphicData>
        </a:graphic>
      </p:graphicFrame>
      <p:sp>
        <p:nvSpPr>
          <p:cNvPr id="55306" name="矩形 101420"/>
          <p:cNvSpPr/>
          <p:nvPr/>
        </p:nvSpPr>
        <p:spPr>
          <a:xfrm>
            <a:off x="0" y="331470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20" name="对象 101419"/>
          <p:cNvGraphicFramePr/>
          <p:nvPr/>
        </p:nvGraphicFramePr>
        <p:xfrm>
          <a:off x="900113" y="2781300"/>
          <a:ext cx="1727200" cy="419100"/>
        </p:xfrm>
        <a:graphic>
          <a:graphicData uri="http://schemas.openxmlformats.org/presentationml/2006/ole">
            <mc:AlternateContent xmlns:mc="http://schemas.openxmlformats.org/markup-compatibility/2006">
              <mc:Choice xmlns:v="urn:schemas-microsoft-com:vml" Requires="v">
                <p:oleObj spid="_x0000_s3325" name="" r:id="rId4" imgW="939800" imgH="228600" progId="Equation.3">
                  <p:embed/>
                </p:oleObj>
              </mc:Choice>
              <mc:Fallback>
                <p:oleObj name="" r:id="rId4" imgW="939800" imgH="228600" progId="Equation.3">
                  <p:embed/>
                  <p:pic>
                    <p:nvPicPr>
                      <p:cNvPr id="0" name="图片 3324"/>
                      <p:cNvPicPr/>
                      <p:nvPr/>
                    </p:nvPicPr>
                    <p:blipFill>
                      <a:blip r:embed="rId5"/>
                      <a:stretch>
                        <a:fillRect/>
                      </a:stretch>
                    </p:blipFill>
                    <p:spPr>
                      <a:xfrm>
                        <a:off x="900113" y="2781300"/>
                        <a:ext cx="1727200" cy="419100"/>
                      </a:xfrm>
                      <a:prstGeom prst="rect">
                        <a:avLst/>
                      </a:prstGeom>
                      <a:noFill/>
                      <a:ln w="38100">
                        <a:noFill/>
                        <a:miter/>
                      </a:ln>
                    </p:spPr>
                  </p:pic>
                </p:oleObj>
              </mc:Fallback>
            </mc:AlternateContent>
          </a:graphicData>
        </a:graphic>
      </p:graphicFrame>
      <p:sp>
        <p:nvSpPr>
          <p:cNvPr id="101422" name="矩形 101421"/>
          <p:cNvSpPr/>
          <p:nvPr/>
        </p:nvSpPr>
        <p:spPr>
          <a:xfrm>
            <a:off x="395288" y="2781300"/>
            <a:ext cx="565150" cy="457200"/>
          </a:xfrm>
          <a:prstGeom prst="rect">
            <a:avLst/>
          </a:prstGeom>
          <a:noFill/>
          <a:ln w="9525">
            <a:noFill/>
          </a:ln>
        </p:spPr>
        <p:txBody>
          <a:bodyPr wrap="none" anchor="ctr" anchorCtr="0">
            <a:spAutoFit/>
          </a:bodyPr>
          <a:p>
            <a:r>
              <a:rPr lang="zh-CN" altLang="en-US" dirty="0">
                <a:latin typeface="Times New Roman" panose="02020603050405020304" pitchFamily="18" charset="0"/>
                <a:ea typeface="宋体" panose="02010600030101010101" pitchFamily="2" charset="-122"/>
              </a:rPr>
              <a:t>令 </a:t>
            </a:r>
            <a:endParaRPr lang="zh-CN" altLang="en-US" dirty="0">
              <a:latin typeface="Times New Roman" panose="02020603050405020304" pitchFamily="18" charset="0"/>
              <a:ea typeface="宋体" panose="02010600030101010101" pitchFamily="2" charset="-122"/>
            </a:endParaRPr>
          </a:p>
        </p:txBody>
      </p:sp>
      <p:graphicFrame>
        <p:nvGraphicFramePr>
          <p:cNvPr id="101423" name="对象 101422"/>
          <p:cNvGraphicFramePr/>
          <p:nvPr/>
        </p:nvGraphicFramePr>
        <p:xfrm>
          <a:off x="3043238" y="2651125"/>
          <a:ext cx="1312862" cy="808038"/>
        </p:xfrm>
        <a:graphic>
          <a:graphicData uri="http://schemas.openxmlformats.org/presentationml/2006/ole">
            <mc:AlternateContent xmlns:mc="http://schemas.openxmlformats.org/markup-compatibility/2006">
              <mc:Choice xmlns:v="urn:schemas-microsoft-com:vml" Requires="v">
                <p:oleObj spid="_x0000_s3326" name="" r:id="rId6" imgW="635000" imgH="393700" progId="Equation.3">
                  <p:embed/>
                </p:oleObj>
              </mc:Choice>
              <mc:Fallback>
                <p:oleObj name="" r:id="rId6" imgW="635000" imgH="393700" progId="Equation.3">
                  <p:embed/>
                  <p:pic>
                    <p:nvPicPr>
                      <p:cNvPr id="0" name="图片 3325"/>
                      <p:cNvPicPr/>
                      <p:nvPr/>
                    </p:nvPicPr>
                    <p:blipFill>
                      <a:blip r:embed="rId7"/>
                      <a:stretch>
                        <a:fillRect/>
                      </a:stretch>
                    </p:blipFill>
                    <p:spPr>
                      <a:xfrm>
                        <a:off x="3043238" y="2651125"/>
                        <a:ext cx="1312862" cy="808038"/>
                      </a:xfrm>
                      <a:prstGeom prst="rect">
                        <a:avLst/>
                      </a:prstGeom>
                      <a:noFill/>
                      <a:ln w="38100">
                        <a:noFill/>
                        <a:miter/>
                      </a:ln>
                    </p:spPr>
                  </p:pic>
                </p:oleObj>
              </mc:Fallback>
            </mc:AlternateContent>
          </a:graphicData>
        </a:graphic>
      </p:graphicFrame>
      <p:graphicFrame>
        <p:nvGraphicFramePr>
          <p:cNvPr id="101425" name="对象 101424"/>
          <p:cNvGraphicFramePr/>
          <p:nvPr/>
        </p:nvGraphicFramePr>
        <p:xfrm>
          <a:off x="1187450" y="3241675"/>
          <a:ext cx="1512888" cy="804863"/>
        </p:xfrm>
        <a:graphic>
          <a:graphicData uri="http://schemas.openxmlformats.org/presentationml/2006/ole">
            <mc:AlternateContent xmlns:mc="http://schemas.openxmlformats.org/markup-compatibility/2006">
              <mc:Choice xmlns:v="urn:schemas-microsoft-com:vml" Requires="v">
                <p:oleObj spid="_x0000_s3327" name="" r:id="rId8" imgW="735965" imgH="393700" progId="Equation.3">
                  <p:embed/>
                </p:oleObj>
              </mc:Choice>
              <mc:Fallback>
                <p:oleObj name="" r:id="rId8" imgW="735965" imgH="393700" progId="Equation.3">
                  <p:embed/>
                  <p:pic>
                    <p:nvPicPr>
                      <p:cNvPr id="0" name="图片 3326"/>
                      <p:cNvPicPr/>
                      <p:nvPr/>
                    </p:nvPicPr>
                    <p:blipFill>
                      <a:blip r:embed="rId9"/>
                      <a:stretch>
                        <a:fillRect/>
                      </a:stretch>
                    </p:blipFill>
                    <p:spPr>
                      <a:xfrm>
                        <a:off x="1187450" y="3241675"/>
                        <a:ext cx="1512888" cy="804863"/>
                      </a:xfrm>
                      <a:prstGeom prst="rect">
                        <a:avLst/>
                      </a:prstGeom>
                      <a:noFill/>
                      <a:ln w="38100">
                        <a:noFill/>
                        <a:miter/>
                      </a:ln>
                    </p:spPr>
                  </p:pic>
                </p:oleObj>
              </mc:Fallback>
            </mc:AlternateContent>
          </a:graphicData>
        </a:graphic>
      </p:graphicFrame>
      <p:graphicFrame>
        <p:nvGraphicFramePr>
          <p:cNvPr id="101427" name="对象 101426"/>
          <p:cNvGraphicFramePr/>
          <p:nvPr/>
        </p:nvGraphicFramePr>
        <p:xfrm>
          <a:off x="250825" y="3429000"/>
          <a:ext cx="792163" cy="385763"/>
        </p:xfrm>
        <a:graphic>
          <a:graphicData uri="http://schemas.openxmlformats.org/presentationml/2006/ole">
            <mc:AlternateContent xmlns:mc="http://schemas.openxmlformats.org/markup-compatibility/2006">
              <mc:Choice xmlns:v="urn:schemas-microsoft-com:vml" Requires="v">
                <p:oleObj spid="_x0000_s3328" name="" r:id="rId10" imgW="406400" imgH="203200" progId="Equation.3">
                  <p:embed/>
                </p:oleObj>
              </mc:Choice>
              <mc:Fallback>
                <p:oleObj name="" r:id="rId10" imgW="406400" imgH="203200" progId="Equation.3">
                  <p:embed/>
                  <p:pic>
                    <p:nvPicPr>
                      <p:cNvPr id="0" name="图片 3327"/>
                      <p:cNvPicPr/>
                      <p:nvPr/>
                    </p:nvPicPr>
                    <p:blipFill>
                      <a:blip r:embed="rId11"/>
                      <a:stretch>
                        <a:fillRect/>
                      </a:stretch>
                    </p:blipFill>
                    <p:spPr>
                      <a:xfrm>
                        <a:off x="250825" y="3429000"/>
                        <a:ext cx="792163" cy="385763"/>
                      </a:xfrm>
                      <a:prstGeom prst="rect">
                        <a:avLst/>
                      </a:prstGeom>
                      <a:noFill/>
                      <a:ln w="38100">
                        <a:noFill/>
                        <a:miter/>
                      </a:ln>
                    </p:spPr>
                  </p:pic>
                </p:oleObj>
              </mc:Fallback>
            </mc:AlternateContent>
          </a:graphicData>
        </a:graphic>
      </p:graphicFrame>
      <p:sp>
        <p:nvSpPr>
          <p:cNvPr id="55312" name="矩形 101428"/>
          <p:cNvSpPr/>
          <p:nvPr/>
        </p:nvSpPr>
        <p:spPr>
          <a:xfrm>
            <a:off x="0" y="331470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28" name="对象 101427"/>
          <p:cNvGraphicFramePr/>
          <p:nvPr/>
        </p:nvGraphicFramePr>
        <p:xfrm>
          <a:off x="2916238" y="3500438"/>
          <a:ext cx="1441450" cy="463550"/>
        </p:xfrm>
        <a:graphic>
          <a:graphicData uri="http://schemas.openxmlformats.org/presentationml/2006/ole">
            <mc:AlternateContent xmlns:mc="http://schemas.openxmlformats.org/markup-compatibility/2006">
              <mc:Choice xmlns:v="urn:schemas-microsoft-com:vml" Requires="v">
                <p:oleObj spid="_x0000_s3329" name="" r:id="rId12" imgW="711200" imgH="228600" progId="Equation.3">
                  <p:embed/>
                </p:oleObj>
              </mc:Choice>
              <mc:Fallback>
                <p:oleObj name="" r:id="rId12" imgW="711200" imgH="228600" progId="Equation.3">
                  <p:embed/>
                  <p:pic>
                    <p:nvPicPr>
                      <p:cNvPr id="0" name="图片 3328"/>
                      <p:cNvPicPr/>
                      <p:nvPr/>
                    </p:nvPicPr>
                    <p:blipFill>
                      <a:blip r:embed="rId13"/>
                      <a:stretch>
                        <a:fillRect/>
                      </a:stretch>
                    </p:blipFill>
                    <p:spPr>
                      <a:xfrm>
                        <a:off x="2916238" y="3500438"/>
                        <a:ext cx="1441450" cy="463550"/>
                      </a:xfrm>
                      <a:prstGeom prst="rect">
                        <a:avLst/>
                      </a:prstGeom>
                      <a:noFill/>
                      <a:ln w="38100">
                        <a:noFill/>
                        <a:miter/>
                      </a:ln>
                    </p:spPr>
                  </p:pic>
                </p:oleObj>
              </mc:Fallback>
            </mc:AlternateContent>
          </a:graphicData>
        </a:graphic>
      </p:graphicFrame>
      <p:sp>
        <p:nvSpPr>
          <p:cNvPr id="55314" name="矩形 101430"/>
          <p:cNvSpPr/>
          <p:nvPr/>
        </p:nvSpPr>
        <p:spPr>
          <a:xfrm>
            <a:off x="0" y="3319463"/>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30" name="对象 101429"/>
          <p:cNvGraphicFramePr/>
          <p:nvPr/>
        </p:nvGraphicFramePr>
        <p:xfrm>
          <a:off x="250825" y="4076700"/>
          <a:ext cx="719138" cy="412750"/>
        </p:xfrm>
        <a:graphic>
          <a:graphicData uri="http://schemas.openxmlformats.org/presentationml/2006/ole">
            <mc:AlternateContent xmlns:mc="http://schemas.openxmlformats.org/markup-compatibility/2006">
              <mc:Choice xmlns:v="urn:schemas-microsoft-com:vml" Requires="v">
                <p:oleObj spid="_x0000_s3330" name="" r:id="rId14" imgW="381000" imgH="215900" progId="Equation.3">
                  <p:embed/>
                </p:oleObj>
              </mc:Choice>
              <mc:Fallback>
                <p:oleObj name="" r:id="rId14" imgW="381000" imgH="215900" progId="Equation.3">
                  <p:embed/>
                  <p:pic>
                    <p:nvPicPr>
                      <p:cNvPr id="0" name="图片 3329"/>
                      <p:cNvPicPr/>
                      <p:nvPr/>
                    </p:nvPicPr>
                    <p:blipFill>
                      <a:blip r:embed="rId15"/>
                      <a:stretch>
                        <a:fillRect/>
                      </a:stretch>
                    </p:blipFill>
                    <p:spPr>
                      <a:xfrm>
                        <a:off x="250825" y="4076700"/>
                        <a:ext cx="719138" cy="412750"/>
                      </a:xfrm>
                      <a:prstGeom prst="rect">
                        <a:avLst/>
                      </a:prstGeom>
                      <a:noFill/>
                      <a:ln w="38100">
                        <a:noFill/>
                        <a:miter/>
                      </a:ln>
                    </p:spPr>
                  </p:pic>
                </p:oleObj>
              </mc:Fallback>
            </mc:AlternateContent>
          </a:graphicData>
        </a:graphic>
      </p:graphicFrame>
      <p:graphicFrame>
        <p:nvGraphicFramePr>
          <p:cNvPr id="101432" name="对象 101431"/>
          <p:cNvGraphicFramePr/>
          <p:nvPr/>
        </p:nvGraphicFramePr>
        <p:xfrm>
          <a:off x="1187450" y="3933825"/>
          <a:ext cx="4248150" cy="703263"/>
        </p:xfrm>
        <a:graphic>
          <a:graphicData uri="http://schemas.openxmlformats.org/presentationml/2006/ole">
            <mc:AlternateContent xmlns:mc="http://schemas.openxmlformats.org/markup-compatibility/2006">
              <mc:Choice xmlns:v="urn:schemas-microsoft-com:vml" Requires="v">
                <p:oleObj spid="_x0000_s3331" name="" r:id="rId16" imgW="2362200" imgH="393700" progId="Equation.3">
                  <p:embed/>
                </p:oleObj>
              </mc:Choice>
              <mc:Fallback>
                <p:oleObj name="" r:id="rId16" imgW="2362200" imgH="393700" progId="Equation.3">
                  <p:embed/>
                  <p:pic>
                    <p:nvPicPr>
                      <p:cNvPr id="0" name="图片 3330"/>
                      <p:cNvPicPr/>
                      <p:nvPr/>
                    </p:nvPicPr>
                    <p:blipFill>
                      <a:blip r:embed="rId17"/>
                      <a:stretch>
                        <a:fillRect/>
                      </a:stretch>
                    </p:blipFill>
                    <p:spPr>
                      <a:xfrm>
                        <a:off x="1187450" y="3933825"/>
                        <a:ext cx="4248150" cy="703263"/>
                      </a:xfrm>
                      <a:prstGeom prst="rect">
                        <a:avLst/>
                      </a:prstGeom>
                      <a:noFill/>
                      <a:ln w="38100">
                        <a:noFill/>
                        <a:miter/>
                      </a:ln>
                    </p:spPr>
                  </p:pic>
                </p:oleObj>
              </mc:Fallback>
            </mc:AlternateContent>
          </a:graphicData>
        </a:graphic>
      </p:graphicFrame>
      <p:sp>
        <p:nvSpPr>
          <p:cNvPr id="101441" name="矩形 101440"/>
          <p:cNvSpPr/>
          <p:nvPr/>
        </p:nvSpPr>
        <p:spPr>
          <a:xfrm>
            <a:off x="250825" y="4508500"/>
            <a:ext cx="4537075" cy="457200"/>
          </a:xfrm>
          <a:prstGeom prst="rect">
            <a:avLst/>
          </a:prstGeom>
          <a:noFill/>
          <a:ln w="9525">
            <a:noFill/>
          </a:ln>
        </p:spPr>
        <p:txBody>
          <a:bodyPr anchor="ctr">
            <a:spAutoFit/>
          </a:bodyPr>
          <a:p>
            <a:pPr fontAlgn="base"/>
            <a:r>
              <a:rPr lang="en-US" altLang="zh-CN" sz="2000" b="1" strike="noStrike" noProof="1">
                <a:latin typeface="Times New Roman" panose="02020603050405020304" pitchFamily="18" charset="0"/>
                <a:ea typeface="宋体" panose="02010600030101010101" pitchFamily="2" charset="-122"/>
                <a:cs typeface="+mn-cs"/>
              </a:rPr>
              <a:t>[</a:t>
            </a:r>
            <a:r>
              <a:rPr lang="zh-CN" altLang="en-US" sz="2000" b="1" strike="noStrike"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rPr>
              <a:t>方法</a:t>
            </a:r>
            <a:r>
              <a:rPr lang="en-US" altLang="zh-CN" sz="2000" b="1" strike="noStrike"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rPr>
              <a:t>1</a:t>
            </a:r>
            <a:r>
              <a:rPr lang="en-US" altLang="zh-CN" sz="2000" b="1" strike="noStrike" noProof="1">
                <a:latin typeface="Times New Roman" panose="02020603050405020304" pitchFamily="18" charset="0"/>
                <a:ea typeface="宋体" panose="02010600030101010101" pitchFamily="2" charset="-122"/>
                <a:cs typeface="+mn-cs"/>
              </a:rPr>
              <a:t>]</a:t>
            </a:r>
            <a:r>
              <a:rPr lang="zh-CN" altLang="en-US" b="1" strike="noStrike" noProof="1" dirty="0">
                <a:latin typeface="Times New Roman" panose="02020603050405020304" pitchFamily="18" charset="0"/>
                <a:ea typeface="宋体" panose="02010600030101010101" pitchFamily="2" charset="-122"/>
                <a:cs typeface="+mn-cs"/>
              </a:rPr>
              <a:t>将力</a:t>
            </a:r>
            <a:r>
              <a:rPr lang="en-US" altLang="zh-CN" b="1" strike="noStrike" noProof="1">
                <a:latin typeface="Times New Roman" panose="02020603050405020304" pitchFamily="18" charset="0"/>
                <a:ea typeface="宋体" panose="02010600030101010101" pitchFamily="2" charset="-122"/>
                <a:cs typeface="+mn-cs"/>
              </a:rPr>
              <a:t>P</a:t>
            </a:r>
            <a:r>
              <a:rPr lang="zh-CN" altLang="en-US" b="1" strike="noStrike" noProof="1" dirty="0">
                <a:latin typeface="Times New Roman" panose="02020603050405020304" pitchFamily="18" charset="0"/>
                <a:ea typeface="宋体" panose="02010600030101010101" pitchFamily="2" charset="-122"/>
                <a:cs typeface="+mn-cs"/>
              </a:rPr>
              <a:t>平衡移至点</a:t>
            </a:r>
            <a:r>
              <a:rPr lang="en-US" altLang="zh-CN" b="1" strike="noStrike" noProof="1">
                <a:latin typeface="Times New Roman" panose="02020603050405020304" pitchFamily="18" charset="0"/>
                <a:ea typeface="宋体" panose="02010600030101010101" pitchFamily="2" charset="-122"/>
                <a:cs typeface="+mn-cs"/>
              </a:rPr>
              <a:t>B</a:t>
            </a:r>
            <a:r>
              <a:rPr lang="zh-CN" altLang="en-US" b="1" strike="noStrike" noProof="1" dirty="0">
                <a:latin typeface="Times New Roman" panose="02020603050405020304" pitchFamily="18" charset="0"/>
                <a:ea typeface="宋体" panose="02010600030101010101" pitchFamily="2" charset="-122"/>
                <a:cs typeface="+mn-cs"/>
              </a:rPr>
              <a:t>，则</a:t>
            </a:r>
            <a:r>
              <a:rPr lang="zh-CN" altLang="en-US" strike="noStrike" noProof="1" dirty="0">
                <a:latin typeface="Times New Roman" panose="02020603050405020304" pitchFamily="18" charset="0"/>
                <a:ea typeface="宋体" panose="02010600030101010101" pitchFamily="2" charset="-122"/>
                <a:cs typeface="+mn-cs"/>
              </a:rPr>
              <a:t> </a:t>
            </a:r>
            <a:endParaRPr lang="zh-CN" altLang="en-US" strike="noStrike" noProof="1" dirty="0">
              <a:latin typeface="Times New Roman" panose="02020603050405020304" pitchFamily="18" charset="0"/>
            </a:endParaRPr>
          </a:p>
        </p:txBody>
      </p:sp>
      <p:sp>
        <p:nvSpPr>
          <p:cNvPr id="55318" name="矩形 101445"/>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45" name="对象 101444"/>
          <p:cNvGraphicFramePr/>
          <p:nvPr/>
        </p:nvGraphicFramePr>
        <p:xfrm>
          <a:off x="149225" y="4941888"/>
          <a:ext cx="5389563" cy="641350"/>
        </p:xfrm>
        <a:graphic>
          <a:graphicData uri="http://schemas.openxmlformats.org/presentationml/2006/ole">
            <mc:AlternateContent xmlns:mc="http://schemas.openxmlformats.org/markup-compatibility/2006">
              <mc:Choice xmlns:v="urn:schemas-microsoft-com:vml" Requires="v">
                <p:oleObj spid="_x0000_s3332" name="" r:id="rId18" imgW="3288665" imgH="393700" progId="Equation.3">
                  <p:embed/>
                </p:oleObj>
              </mc:Choice>
              <mc:Fallback>
                <p:oleObj name="" r:id="rId18" imgW="3288665" imgH="393700" progId="Equation.3">
                  <p:embed/>
                  <p:pic>
                    <p:nvPicPr>
                      <p:cNvPr id="0" name="图片 3331"/>
                      <p:cNvPicPr/>
                      <p:nvPr/>
                    </p:nvPicPr>
                    <p:blipFill>
                      <a:blip r:embed="rId19"/>
                      <a:stretch>
                        <a:fillRect/>
                      </a:stretch>
                    </p:blipFill>
                    <p:spPr>
                      <a:xfrm>
                        <a:off x="149225" y="4941888"/>
                        <a:ext cx="5389563" cy="641350"/>
                      </a:xfrm>
                      <a:prstGeom prst="rect">
                        <a:avLst/>
                      </a:prstGeom>
                      <a:noFill/>
                      <a:ln w="38100">
                        <a:noFill/>
                        <a:miter/>
                      </a:ln>
                    </p:spPr>
                  </p:pic>
                </p:oleObj>
              </mc:Fallback>
            </mc:AlternateContent>
          </a:graphicData>
        </a:graphic>
      </p:graphicFrame>
      <p:sp>
        <p:nvSpPr>
          <p:cNvPr id="55320" name="矩形 101447"/>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47" name="对象 101446"/>
          <p:cNvGraphicFramePr/>
          <p:nvPr/>
        </p:nvGraphicFramePr>
        <p:xfrm>
          <a:off x="179388" y="5429250"/>
          <a:ext cx="4897437" cy="622300"/>
        </p:xfrm>
        <a:graphic>
          <a:graphicData uri="http://schemas.openxmlformats.org/presentationml/2006/ole">
            <mc:AlternateContent xmlns:mc="http://schemas.openxmlformats.org/markup-compatibility/2006">
              <mc:Choice xmlns:v="urn:schemas-microsoft-com:vml" Requires="v">
                <p:oleObj spid="_x0000_s3333" name="" r:id="rId20" imgW="3073400" imgH="393700" progId="Equation.3">
                  <p:embed/>
                </p:oleObj>
              </mc:Choice>
              <mc:Fallback>
                <p:oleObj name="" r:id="rId20" imgW="3073400" imgH="393700" progId="Equation.3">
                  <p:embed/>
                  <p:pic>
                    <p:nvPicPr>
                      <p:cNvPr id="0" name="图片 3332"/>
                      <p:cNvPicPr/>
                      <p:nvPr/>
                    </p:nvPicPr>
                    <p:blipFill>
                      <a:blip r:embed="rId21"/>
                      <a:stretch>
                        <a:fillRect/>
                      </a:stretch>
                    </p:blipFill>
                    <p:spPr>
                      <a:xfrm>
                        <a:off x="179388" y="5429250"/>
                        <a:ext cx="4897437" cy="622300"/>
                      </a:xfrm>
                      <a:prstGeom prst="rect">
                        <a:avLst/>
                      </a:prstGeom>
                      <a:noFill/>
                      <a:ln w="38100">
                        <a:noFill/>
                        <a:miter/>
                      </a:ln>
                    </p:spPr>
                  </p:pic>
                </p:oleObj>
              </mc:Fallback>
            </mc:AlternateContent>
          </a:graphicData>
        </a:graphic>
      </p:graphicFrame>
      <p:sp>
        <p:nvSpPr>
          <p:cNvPr id="55322" name="矩形 101449"/>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49" name="对象 101448"/>
          <p:cNvGraphicFramePr/>
          <p:nvPr/>
        </p:nvGraphicFramePr>
        <p:xfrm>
          <a:off x="0" y="6165850"/>
          <a:ext cx="2376488" cy="692150"/>
        </p:xfrm>
        <a:graphic>
          <a:graphicData uri="http://schemas.openxmlformats.org/presentationml/2006/ole">
            <mc:AlternateContent xmlns:mc="http://schemas.openxmlformats.org/markup-compatibility/2006">
              <mc:Choice xmlns:v="urn:schemas-microsoft-com:vml" Requires="v">
                <p:oleObj spid="_x0000_s3334" name="" r:id="rId22" imgW="1345565" imgH="393700" progId="Equation.3">
                  <p:embed/>
                </p:oleObj>
              </mc:Choice>
              <mc:Fallback>
                <p:oleObj name="" r:id="rId22" imgW="1345565" imgH="393700" progId="Equation.3">
                  <p:embed/>
                  <p:pic>
                    <p:nvPicPr>
                      <p:cNvPr id="0" name="图片 3333"/>
                      <p:cNvPicPr/>
                      <p:nvPr/>
                    </p:nvPicPr>
                    <p:blipFill>
                      <a:blip r:embed="rId23"/>
                      <a:stretch>
                        <a:fillRect/>
                      </a:stretch>
                    </p:blipFill>
                    <p:spPr>
                      <a:xfrm>
                        <a:off x="0" y="6165850"/>
                        <a:ext cx="2376488" cy="692150"/>
                      </a:xfrm>
                      <a:prstGeom prst="rect">
                        <a:avLst/>
                      </a:prstGeom>
                      <a:noFill/>
                      <a:ln w="38100">
                        <a:noFill/>
                        <a:miter/>
                      </a:ln>
                    </p:spPr>
                  </p:pic>
                </p:oleObj>
              </mc:Fallback>
            </mc:AlternateContent>
          </a:graphicData>
        </a:graphic>
      </p:graphicFrame>
      <p:sp>
        <p:nvSpPr>
          <p:cNvPr id="55324" name="矩形 101451"/>
          <p:cNvSpPr/>
          <p:nvPr/>
        </p:nvSpPr>
        <p:spPr>
          <a:xfrm>
            <a:off x="0" y="3314700"/>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51" name="对象 101450"/>
          <p:cNvGraphicFramePr/>
          <p:nvPr/>
        </p:nvGraphicFramePr>
        <p:xfrm>
          <a:off x="2843213" y="6092825"/>
          <a:ext cx="1655762" cy="490538"/>
        </p:xfrm>
        <a:graphic>
          <a:graphicData uri="http://schemas.openxmlformats.org/presentationml/2006/ole">
            <mc:AlternateContent xmlns:mc="http://schemas.openxmlformats.org/markup-compatibility/2006">
              <mc:Choice xmlns:v="urn:schemas-microsoft-com:vml" Requires="v">
                <p:oleObj spid="_x0000_s3335" name="" r:id="rId24" imgW="774065" imgH="228600" progId="Equation.3">
                  <p:embed/>
                </p:oleObj>
              </mc:Choice>
              <mc:Fallback>
                <p:oleObj name="" r:id="rId24" imgW="774065" imgH="228600" progId="Equation.3">
                  <p:embed/>
                  <p:pic>
                    <p:nvPicPr>
                      <p:cNvPr id="0" name="图片 3334"/>
                      <p:cNvPicPr/>
                      <p:nvPr/>
                    </p:nvPicPr>
                    <p:blipFill>
                      <a:blip r:embed="rId25"/>
                      <a:stretch>
                        <a:fillRect/>
                      </a:stretch>
                    </p:blipFill>
                    <p:spPr>
                      <a:xfrm>
                        <a:off x="2843213" y="6092825"/>
                        <a:ext cx="1655762" cy="490538"/>
                      </a:xfrm>
                      <a:prstGeom prst="rect">
                        <a:avLst/>
                      </a:prstGeom>
                      <a:noFill/>
                      <a:ln w="38100">
                        <a:noFill/>
                        <a:miter/>
                      </a:ln>
                    </p:spPr>
                  </p:pic>
                </p:oleObj>
              </mc:Fallback>
            </mc:AlternateContent>
          </a:graphicData>
        </a:graphic>
      </p:graphicFrame>
      <p:sp>
        <p:nvSpPr>
          <p:cNvPr id="55326" name="矩形 101453"/>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53" name="对象 101452"/>
          <p:cNvGraphicFramePr/>
          <p:nvPr/>
        </p:nvGraphicFramePr>
        <p:xfrm>
          <a:off x="4787900" y="6092825"/>
          <a:ext cx="1655763" cy="606425"/>
        </p:xfrm>
        <a:graphic>
          <a:graphicData uri="http://schemas.openxmlformats.org/presentationml/2006/ole">
            <mc:AlternateContent xmlns:mc="http://schemas.openxmlformats.org/markup-compatibility/2006">
              <mc:Choice xmlns:v="urn:schemas-microsoft-com:vml" Requires="v">
                <p:oleObj spid="_x0000_s3336" name="" r:id="rId26" imgW="1066165" imgH="393700" progId="Equation.3">
                  <p:embed/>
                </p:oleObj>
              </mc:Choice>
              <mc:Fallback>
                <p:oleObj name="" r:id="rId26" imgW="1066165" imgH="393700" progId="Equation.3">
                  <p:embed/>
                  <p:pic>
                    <p:nvPicPr>
                      <p:cNvPr id="0" name="图片 3335"/>
                      <p:cNvPicPr/>
                      <p:nvPr/>
                    </p:nvPicPr>
                    <p:blipFill>
                      <a:blip r:embed="rId27"/>
                      <a:stretch>
                        <a:fillRect/>
                      </a:stretch>
                    </p:blipFill>
                    <p:spPr>
                      <a:xfrm>
                        <a:off x="4787900" y="6092825"/>
                        <a:ext cx="1655763" cy="606425"/>
                      </a:xfrm>
                      <a:prstGeom prst="rect">
                        <a:avLst/>
                      </a:prstGeom>
                      <a:noFill/>
                      <a:ln w="38100">
                        <a:noFill/>
                        <a:miter/>
                      </a:ln>
                    </p:spPr>
                  </p:pic>
                </p:oleObj>
              </mc:Fallback>
            </mc:AlternateContent>
          </a:graphicData>
        </a:graphic>
      </p:graphicFrame>
      <p:sp>
        <p:nvSpPr>
          <p:cNvPr id="55328" name="矩形 101455"/>
          <p:cNvSpPr/>
          <p:nvPr/>
        </p:nvSpPr>
        <p:spPr>
          <a:xfrm>
            <a:off x="0" y="3205163"/>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55" name="对象 101454"/>
          <p:cNvGraphicFramePr/>
          <p:nvPr/>
        </p:nvGraphicFramePr>
        <p:xfrm>
          <a:off x="6588125" y="6051550"/>
          <a:ext cx="1081088" cy="635000"/>
        </p:xfrm>
        <a:graphic>
          <a:graphicData uri="http://schemas.openxmlformats.org/presentationml/2006/ole">
            <mc:AlternateContent xmlns:mc="http://schemas.openxmlformats.org/markup-compatibility/2006">
              <mc:Choice xmlns:v="urn:schemas-microsoft-com:vml" Requires="v">
                <p:oleObj spid="_x0000_s3337" name="" r:id="rId28" imgW="761365" imgH="444500" progId="Equation.3">
                  <p:embed/>
                </p:oleObj>
              </mc:Choice>
              <mc:Fallback>
                <p:oleObj name="" r:id="rId28" imgW="761365" imgH="444500" progId="Equation.3">
                  <p:embed/>
                  <p:pic>
                    <p:nvPicPr>
                      <p:cNvPr id="0" name="图片 3336"/>
                      <p:cNvPicPr/>
                      <p:nvPr/>
                    </p:nvPicPr>
                    <p:blipFill>
                      <a:blip r:embed="rId29"/>
                      <a:stretch>
                        <a:fillRect/>
                      </a:stretch>
                    </p:blipFill>
                    <p:spPr>
                      <a:xfrm>
                        <a:off x="6588125" y="6051550"/>
                        <a:ext cx="1081088" cy="635000"/>
                      </a:xfrm>
                      <a:prstGeom prst="rect">
                        <a:avLst/>
                      </a:prstGeom>
                      <a:noFill/>
                      <a:ln w="38100">
                        <a:noFill/>
                        <a:miter/>
                      </a:ln>
                    </p:spPr>
                  </p:pic>
                </p:oleObj>
              </mc:Fallback>
            </mc:AlternateContent>
          </a:graphicData>
        </a:graphic>
      </p:graphicFrame>
      <p:sp>
        <p:nvSpPr>
          <p:cNvPr id="101457" name="矩形 101456"/>
          <p:cNvSpPr/>
          <p:nvPr/>
        </p:nvSpPr>
        <p:spPr>
          <a:xfrm>
            <a:off x="6732588" y="1200150"/>
            <a:ext cx="2411413" cy="457200"/>
          </a:xfrm>
          <a:prstGeom prst="rect">
            <a:avLst/>
          </a:prstGeom>
          <a:noFill/>
          <a:ln w="9525">
            <a:noFill/>
          </a:ln>
        </p:spPr>
        <p:txBody>
          <a:bodyPr anchor="ctr">
            <a:spAutoFit/>
          </a:bodyPr>
          <a:p>
            <a:pPr fontAlgn="base"/>
            <a:r>
              <a:rPr lang="zh-CN" altLang="en-US" b="1" strike="noStrike" noProof="1" dirty="0">
                <a:solidFill>
                  <a:srgbClr val="FF0000"/>
                </a:solidFill>
                <a:latin typeface="Times New Roman" panose="02020603050405020304" pitchFamily="18" charset="0"/>
                <a:ea typeface="宋体" panose="02010600030101010101" pitchFamily="2" charset="-122"/>
                <a:cs typeface="+mn-cs"/>
              </a:rPr>
              <a:t>功</a:t>
            </a:r>
            <a:r>
              <a:rPr lang="en-US" altLang="zh-CN" b="1" strike="noStrike" noProof="1">
                <a:latin typeface="Times New Roman" panose="02020603050405020304" pitchFamily="18" charset="0"/>
                <a:ea typeface="宋体" panose="02010600030101010101" pitchFamily="2" charset="-122"/>
                <a:cs typeface="+mn-cs"/>
              </a:rPr>
              <a:t>[</a:t>
            </a:r>
            <a:r>
              <a:rPr lang="zh-CN" altLang="en-US" b="1" strike="noStrike"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rPr>
              <a:t>方法</a:t>
            </a:r>
            <a:r>
              <a:rPr lang="en-US" altLang="zh-CN" b="1" strike="noStrike"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rPr>
              <a:t>2</a:t>
            </a:r>
            <a:r>
              <a:rPr lang="en-US" altLang="zh-CN" b="1" strike="noStrike" noProof="1">
                <a:latin typeface="Times New Roman" panose="02020603050405020304" pitchFamily="18" charset="0"/>
                <a:ea typeface="宋体" panose="02010600030101010101" pitchFamily="2" charset="-122"/>
                <a:cs typeface="+mn-cs"/>
              </a:rPr>
              <a:t>]</a:t>
            </a:r>
            <a:r>
              <a:rPr lang="zh-CN" altLang="en-US" strike="noStrike" noProof="1" dirty="0">
                <a:latin typeface="Times New Roman" panose="02020603050405020304" pitchFamily="18" charset="0"/>
                <a:ea typeface="宋体" panose="02010600030101010101" pitchFamily="2" charset="-122"/>
                <a:cs typeface="+mn-cs"/>
              </a:rPr>
              <a:t>定义式 </a:t>
            </a:r>
            <a:endParaRPr lang="zh-CN" altLang="en-US" strike="noStrike" noProof="1" dirty="0">
              <a:latin typeface="Times New Roman" panose="02020603050405020304" pitchFamily="18" charset="0"/>
            </a:endParaRPr>
          </a:p>
        </p:txBody>
      </p:sp>
      <p:sp>
        <p:nvSpPr>
          <p:cNvPr id="55331" name="矩形 101458"/>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58" name="对象 101457"/>
          <p:cNvGraphicFramePr/>
          <p:nvPr/>
        </p:nvGraphicFramePr>
        <p:xfrm>
          <a:off x="6588125" y="1703388"/>
          <a:ext cx="2376488" cy="576262"/>
        </p:xfrm>
        <a:graphic>
          <a:graphicData uri="http://schemas.openxmlformats.org/presentationml/2006/ole">
            <mc:AlternateContent xmlns:mc="http://schemas.openxmlformats.org/markup-compatibility/2006">
              <mc:Choice xmlns:v="urn:schemas-microsoft-com:vml" Requires="v">
                <p:oleObj spid="_x0000_s3338" name="" r:id="rId30" imgW="1612900" imgH="393700" progId="Equation.3">
                  <p:embed/>
                </p:oleObj>
              </mc:Choice>
              <mc:Fallback>
                <p:oleObj name="" r:id="rId30" imgW="1612900" imgH="393700" progId="Equation.3">
                  <p:embed/>
                  <p:pic>
                    <p:nvPicPr>
                      <p:cNvPr id="0" name="图片 3337"/>
                      <p:cNvPicPr/>
                      <p:nvPr/>
                    </p:nvPicPr>
                    <p:blipFill>
                      <a:blip r:embed="rId31"/>
                      <a:stretch>
                        <a:fillRect/>
                      </a:stretch>
                    </p:blipFill>
                    <p:spPr>
                      <a:xfrm>
                        <a:off x="6588125" y="1703388"/>
                        <a:ext cx="2376488" cy="576262"/>
                      </a:xfrm>
                      <a:prstGeom prst="rect">
                        <a:avLst/>
                      </a:prstGeom>
                      <a:noFill/>
                      <a:ln w="38100">
                        <a:noFill/>
                        <a:miter/>
                      </a:ln>
                    </p:spPr>
                  </p:pic>
                </p:oleObj>
              </mc:Fallback>
            </mc:AlternateContent>
          </a:graphicData>
        </a:graphic>
      </p:graphicFrame>
      <p:sp>
        <p:nvSpPr>
          <p:cNvPr id="55333" name="矩形 101460"/>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60" name="对象 101459"/>
          <p:cNvGraphicFramePr/>
          <p:nvPr/>
        </p:nvGraphicFramePr>
        <p:xfrm>
          <a:off x="6548438" y="2173288"/>
          <a:ext cx="2565400" cy="639762"/>
        </p:xfrm>
        <a:graphic>
          <a:graphicData uri="http://schemas.openxmlformats.org/presentationml/2006/ole">
            <mc:AlternateContent xmlns:mc="http://schemas.openxmlformats.org/markup-compatibility/2006">
              <mc:Choice xmlns:v="urn:schemas-microsoft-com:vml" Requires="v">
                <p:oleObj spid="_x0000_s3339" name="" r:id="rId32" imgW="1562100" imgH="393700" progId="Equation.3">
                  <p:embed/>
                </p:oleObj>
              </mc:Choice>
              <mc:Fallback>
                <p:oleObj name="" r:id="rId32" imgW="1562100" imgH="393700" progId="Equation.3">
                  <p:embed/>
                  <p:pic>
                    <p:nvPicPr>
                      <p:cNvPr id="0" name="图片 3338"/>
                      <p:cNvPicPr/>
                      <p:nvPr/>
                    </p:nvPicPr>
                    <p:blipFill>
                      <a:blip r:embed="rId33"/>
                      <a:stretch>
                        <a:fillRect/>
                      </a:stretch>
                    </p:blipFill>
                    <p:spPr>
                      <a:xfrm>
                        <a:off x="6548438" y="2173288"/>
                        <a:ext cx="2565400" cy="639762"/>
                      </a:xfrm>
                      <a:prstGeom prst="rect">
                        <a:avLst/>
                      </a:prstGeom>
                      <a:noFill/>
                      <a:ln w="38100">
                        <a:noFill/>
                        <a:miter/>
                      </a:ln>
                    </p:spPr>
                  </p:pic>
                </p:oleObj>
              </mc:Fallback>
            </mc:AlternateContent>
          </a:graphicData>
        </a:graphic>
      </p:graphicFrame>
      <p:sp>
        <p:nvSpPr>
          <p:cNvPr id="55335" name="矩形 101462"/>
          <p:cNvSpPr/>
          <p:nvPr/>
        </p:nvSpPr>
        <p:spPr>
          <a:xfrm>
            <a:off x="0" y="329088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62" name="对象 101461"/>
          <p:cNvGraphicFramePr/>
          <p:nvPr/>
        </p:nvGraphicFramePr>
        <p:xfrm>
          <a:off x="6588125" y="2855913"/>
          <a:ext cx="1800225" cy="573087"/>
        </p:xfrm>
        <a:graphic>
          <a:graphicData uri="http://schemas.openxmlformats.org/presentationml/2006/ole">
            <mc:AlternateContent xmlns:mc="http://schemas.openxmlformats.org/markup-compatibility/2006">
              <mc:Choice xmlns:v="urn:schemas-microsoft-com:vml" Requires="v">
                <p:oleObj spid="_x0000_s3340" name="" r:id="rId34" imgW="862965" imgH="279400" progId="Equation.3">
                  <p:embed/>
                </p:oleObj>
              </mc:Choice>
              <mc:Fallback>
                <p:oleObj name="" r:id="rId34" imgW="862965" imgH="279400" progId="Equation.3">
                  <p:embed/>
                  <p:pic>
                    <p:nvPicPr>
                      <p:cNvPr id="0" name="图片 3339"/>
                      <p:cNvPicPr/>
                      <p:nvPr/>
                    </p:nvPicPr>
                    <p:blipFill>
                      <a:blip r:embed="rId35"/>
                      <a:stretch>
                        <a:fillRect/>
                      </a:stretch>
                    </p:blipFill>
                    <p:spPr>
                      <a:xfrm>
                        <a:off x="6588125" y="2855913"/>
                        <a:ext cx="1800225" cy="573087"/>
                      </a:xfrm>
                      <a:prstGeom prst="rect">
                        <a:avLst/>
                      </a:prstGeom>
                      <a:noFill/>
                      <a:ln w="38100">
                        <a:noFill/>
                        <a:miter/>
                      </a:ln>
                    </p:spPr>
                  </p:pic>
                </p:oleObj>
              </mc:Fallback>
            </mc:AlternateContent>
          </a:graphicData>
        </a:graphic>
      </p:graphicFrame>
      <p:sp>
        <p:nvSpPr>
          <p:cNvPr id="101465" name="矩形 101464"/>
          <p:cNvSpPr/>
          <p:nvPr/>
        </p:nvSpPr>
        <p:spPr>
          <a:xfrm>
            <a:off x="0" y="3233738"/>
            <a:ext cx="9144000" cy="0"/>
          </a:xfrm>
          <a:prstGeom prst="rect">
            <a:avLst/>
          </a:prstGeom>
          <a:noFill/>
          <a:ln w="9525">
            <a:noFill/>
          </a:ln>
        </p:spPr>
        <p:txBody>
          <a:bodyPr anchor="t" anchorCtr="0"/>
          <a:p>
            <a:endParaRPr lang="zh-CN" altLang="en-US">
              <a:latin typeface="Times New Roman" panose="02020603050405020304" pitchFamily="18" charset="0"/>
              <a:ea typeface="宋体" panose="02010600030101010101" pitchFamily="2" charset="-122"/>
            </a:endParaRPr>
          </a:p>
        </p:txBody>
      </p:sp>
      <p:graphicFrame>
        <p:nvGraphicFramePr>
          <p:cNvPr id="101464" name="对象 101463"/>
          <p:cNvGraphicFramePr/>
          <p:nvPr/>
        </p:nvGraphicFramePr>
        <p:xfrm>
          <a:off x="6516688" y="3503613"/>
          <a:ext cx="2305050" cy="587375"/>
        </p:xfrm>
        <a:graphic>
          <a:graphicData uri="http://schemas.openxmlformats.org/presentationml/2006/ole">
            <mc:AlternateContent xmlns:mc="http://schemas.openxmlformats.org/markup-compatibility/2006">
              <mc:Choice xmlns:v="urn:schemas-microsoft-com:vml" Requires="v">
                <p:oleObj spid="_x0000_s3341" name="" r:id="rId36" imgW="1536065" imgH="393700" progId="Equation.3">
                  <p:embed/>
                </p:oleObj>
              </mc:Choice>
              <mc:Fallback>
                <p:oleObj name="" r:id="rId36" imgW="1536065" imgH="393700" progId="Equation.3">
                  <p:embed/>
                  <p:pic>
                    <p:nvPicPr>
                      <p:cNvPr id="0" name="图片 3340"/>
                      <p:cNvPicPr/>
                      <p:nvPr/>
                    </p:nvPicPr>
                    <p:blipFill>
                      <a:blip r:embed="rId37"/>
                      <a:stretch>
                        <a:fillRect/>
                      </a:stretch>
                    </p:blipFill>
                    <p:spPr>
                      <a:xfrm>
                        <a:off x="6516688" y="3503613"/>
                        <a:ext cx="2305050" cy="587375"/>
                      </a:xfrm>
                      <a:prstGeom prst="rect">
                        <a:avLst/>
                      </a:prstGeom>
                      <a:noFill/>
                      <a:ln w="38100">
                        <a:noFill/>
                        <a:miter/>
                      </a:ln>
                    </p:spPr>
                  </p:pic>
                </p:oleObj>
              </mc:Fallback>
            </mc:AlternateContent>
          </a:graphicData>
        </a:graphic>
      </p:graphicFrame>
      <p:sp>
        <p:nvSpPr>
          <p:cNvPr id="52" name="文本框 51"/>
          <p:cNvSpPr txBox="1"/>
          <p:nvPr/>
        </p:nvSpPr>
        <p:spPr>
          <a:xfrm>
            <a:off x="252413" y="2492375"/>
            <a:ext cx="2228850" cy="336550"/>
          </a:xfrm>
          <a:prstGeom prst="rect">
            <a:avLst/>
          </a:prstGeom>
          <a:noFill/>
        </p:spPr>
        <p:txBody>
          <a:bodyPr wrap="square" rtlCol="0" anchor="t">
            <a:spAutoFit/>
          </a:bodyPr>
          <a:p>
            <a:r>
              <a:rPr lang="en-US" sz="1600" b="1" noProof="1">
                <a:solidFill>
                  <a:srgbClr val="FF0000"/>
                </a:solidFill>
                <a:latin typeface="微软雅黑" panose="020B0503020204020204" pitchFamily="34" charset="-122"/>
                <a:ea typeface="微软雅黑" panose="020B0503020204020204" pitchFamily="34" charset="-122"/>
                <a:cs typeface="+mn-cs"/>
                <a:sym typeface="+mn-ea"/>
              </a:rPr>
              <a:t>[</a:t>
            </a:r>
            <a:r>
              <a:rPr lang="zh-CN" altLang="en-US" sz="1600" b="1" noProof="1">
                <a:solidFill>
                  <a:srgbClr val="FF0000"/>
                </a:solidFill>
                <a:latin typeface="微软雅黑" panose="020B0503020204020204" pitchFamily="34" charset="-122"/>
                <a:ea typeface="微软雅黑" panose="020B0503020204020204" pitchFamily="34" charset="-122"/>
                <a:cs typeface="+mn-cs"/>
                <a:sym typeface="+mn-ea"/>
              </a:rPr>
              <a:t>运动学：合成运动法</a:t>
            </a:r>
            <a:r>
              <a:rPr lang="en-US" sz="1600" b="1" noProof="1">
                <a:solidFill>
                  <a:srgbClr val="FF0000"/>
                </a:solidFill>
                <a:latin typeface="微软雅黑" panose="020B0503020204020204" pitchFamily="34" charset="-122"/>
                <a:ea typeface="微软雅黑" panose="020B0503020204020204" pitchFamily="34" charset="-122"/>
                <a:cs typeface="+mn-cs"/>
                <a:sym typeface="+mn-ea"/>
              </a:rPr>
              <a:t>]</a:t>
            </a:r>
            <a:endParaRPr lang="zh-CN" altLang="en-US" sz="1600" b="1"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graphicFrame>
        <p:nvGraphicFramePr>
          <p:cNvPr id="55340" name="对象 1"/>
          <p:cNvGraphicFramePr/>
          <p:nvPr/>
        </p:nvGraphicFramePr>
        <p:xfrm>
          <a:off x="8748713" y="6318250"/>
          <a:ext cx="395287" cy="387350"/>
        </p:xfrm>
        <a:graphic>
          <a:graphicData uri="http://schemas.openxmlformats.org/presentationml/2006/ole">
            <mc:AlternateContent xmlns:mc="http://schemas.openxmlformats.org/markup-compatibility/2006">
              <mc:Choice xmlns:v="urn:schemas-microsoft-com:vml" Requires="v">
                <p:oleObj spid="_x0000_s3342" name="" r:id="rId38" imgW="203200" imgH="203200" progId="Equation.3">
                  <p:embed/>
                </p:oleObj>
              </mc:Choice>
              <mc:Fallback>
                <p:oleObj name="" r:id="rId38" imgW="203200" imgH="203200" progId="Equation.3">
                  <p:embed/>
                  <p:pic>
                    <p:nvPicPr>
                      <p:cNvPr id="0" name="图片 3341"/>
                      <p:cNvPicPr/>
                      <p:nvPr/>
                    </p:nvPicPr>
                    <p:blipFill>
                      <a:blip r:embed="rId39"/>
                      <a:stretch>
                        <a:fillRect/>
                      </a:stretch>
                    </p:blipFill>
                    <p:spPr>
                      <a:xfrm>
                        <a:off x="8748713" y="6318250"/>
                        <a:ext cx="395287" cy="387350"/>
                      </a:xfrm>
                      <a:prstGeom prst="rect">
                        <a:avLst/>
                      </a:prstGeom>
                      <a:noFill/>
                      <a:ln w="38100">
                        <a:noFill/>
                        <a:miter/>
                      </a:ln>
                    </p:spPr>
                  </p:pic>
                </p:oleObj>
              </mc:Fallback>
            </mc:AlternateContent>
          </a:graphicData>
        </a:graphic>
      </p:graphicFrame>
      <p:sp>
        <p:nvSpPr>
          <p:cNvPr id="51245" name="文本框 6"/>
          <p:cNvSpPr txBox="1"/>
          <p:nvPr/>
        </p:nvSpPr>
        <p:spPr>
          <a:xfrm>
            <a:off x="6194425" y="4229100"/>
            <a:ext cx="2770188" cy="1016000"/>
          </a:xfrm>
          <a:prstGeom prst="rect">
            <a:avLst/>
          </a:prstGeom>
          <a:noFill/>
          <a:ln w="9525">
            <a:noFill/>
          </a:ln>
        </p:spPr>
        <p:txBody>
          <a:bodyPr wrap="square" anchor="t" anchorCtr="0">
            <a:spAutoFit/>
          </a:bodyPr>
          <a:p>
            <a:r>
              <a:rPr lang="en-US" altLang="zh-CN" b="1">
                <a:solidFill>
                  <a:srgbClr val="FF0000"/>
                </a:solidFill>
                <a:latin typeface="Times New Roman" panose="02020603050405020304" pitchFamily="18" charset="0"/>
                <a:ea typeface="宋体" panose="02010600030101010101" pitchFamily="2" charset="-122"/>
                <a:sym typeface="宋体" panose="02010600030101010101" pitchFamily="2" charset="-122"/>
              </a:rPr>
              <a:t>[</a:t>
            </a:r>
            <a:r>
              <a:rPr lang="zh-CN" altLang="en-US" b="1">
                <a:solidFill>
                  <a:srgbClr val="FF0000"/>
                </a:solidFill>
                <a:latin typeface="Times New Roman" panose="02020603050405020304" pitchFamily="18" charset="0"/>
                <a:ea typeface="宋体" panose="02010600030101010101" pitchFamily="2" charset="-122"/>
                <a:sym typeface="宋体" panose="02010600030101010101" pitchFamily="2" charset="-122"/>
              </a:rPr>
              <a:t>问题</a:t>
            </a:r>
            <a:r>
              <a:rPr lang="en-US" altLang="zh-CN" b="1">
                <a:solidFill>
                  <a:srgbClr val="FF0000"/>
                </a:solidFill>
                <a:latin typeface="Times New Roman" panose="02020603050405020304" pitchFamily="18" charset="0"/>
                <a:ea typeface="宋体" panose="02010600030101010101" pitchFamily="2" charset="-122"/>
                <a:sym typeface="宋体" panose="02010600030101010101" pitchFamily="2" charset="-122"/>
              </a:rPr>
              <a:t>]</a:t>
            </a:r>
            <a:endParaRPr lang="en-US" altLang="zh-CN" b="1">
              <a:solidFill>
                <a:srgbClr val="FF0000"/>
              </a:solidFill>
              <a:latin typeface="Times New Roman" panose="02020603050405020304" pitchFamily="18" charset="0"/>
              <a:ea typeface="宋体" panose="02010600030101010101" pitchFamily="2" charset="-122"/>
              <a:sym typeface="宋体" panose="02010600030101010101" pitchFamily="2" charset="-122"/>
            </a:endParaRPr>
          </a:p>
          <a:p>
            <a:r>
              <a:rPr lang="zh-CN" altLang="en-US" sz="1800" b="1">
                <a:solidFill>
                  <a:schemeClr val="accent2"/>
                </a:solidFill>
                <a:latin typeface="Times New Roman" panose="02020603050405020304" pitchFamily="18" charset="0"/>
                <a:ea typeface="宋体" panose="02010600030101010101" pitchFamily="2" charset="-122"/>
                <a:sym typeface="宋体" panose="02010600030101010101" pitchFamily="2" charset="-122"/>
              </a:rPr>
              <a:t>归纳上述所讲，由组合法，该题有几种解法？</a:t>
            </a:r>
            <a:endParaRPr lang="zh-CN" altLang="en-US" sz="1800" b="1">
              <a:solidFill>
                <a:schemeClr val="accent2"/>
              </a:solidFill>
              <a:latin typeface="Times New Roman" panose="02020603050405020304" pitchFamily="18" charset="0"/>
              <a:ea typeface="宋体" panose="02010600030101010101" pitchFamily="2" charset="-122"/>
              <a:sym typeface="宋体" panose="02010600030101010101" pitchFamily="2" charset="-122"/>
            </a:endParaRPr>
          </a:p>
        </p:txBody>
      </p:sp>
      <p:sp>
        <p:nvSpPr>
          <p:cNvPr id="55342" name="文本框 3"/>
          <p:cNvSpPr txBox="1"/>
          <p:nvPr/>
        </p:nvSpPr>
        <p:spPr>
          <a:xfrm>
            <a:off x="252413" y="-25400"/>
            <a:ext cx="8891587" cy="1568450"/>
          </a:xfrm>
          <a:prstGeom prst="rect">
            <a:avLst/>
          </a:prstGeom>
          <a:noFill/>
          <a:ln w="9525">
            <a:noFill/>
          </a:ln>
        </p:spPr>
        <p:txBody>
          <a:bodyPr wrap="square" anchor="t" anchorCtr="0">
            <a:spAutoFit/>
          </a:bodyPr>
          <a:p>
            <a:r>
              <a:rPr lang="zh-CN" altLang="en-US" b="1">
                <a:latin typeface="Times New Roman" panose="02020603050405020304" pitchFamily="18" charset="0"/>
                <a:ea typeface="宋体" panose="02010600030101010101" pitchFamily="2" charset="-122"/>
              </a:rPr>
              <a:t>【例】处于</a:t>
            </a:r>
            <a:r>
              <a:rPr lang="zh-CN" altLang="en-US" b="1">
                <a:solidFill>
                  <a:srgbClr val="FF0000"/>
                </a:solidFill>
                <a:latin typeface="Times New Roman" panose="02020603050405020304" pitchFamily="18" charset="0"/>
                <a:ea typeface="宋体" panose="02010600030101010101" pitchFamily="2" charset="-122"/>
              </a:rPr>
              <a:t>水平面</a:t>
            </a:r>
            <a:r>
              <a:rPr lang="zh-CN" altLang="en-US" b="1">
                <a:latin typeface="Times New Roman" panose="02020603050405020304" pitchFamily="18" charset="0"/>
                <a:ea typeface="宋体" panose="02010600030101010101" pitchFamily="2" charset="-122"/>
              </a:rPr>
              <a:t>内，</a:t>
            </a:r>
            <a:r>
              <a:rPr lang="en-US" altLang="zh-CN" b="1">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均质杆</a:t>
            </a:r>
            <a:r>
              <a:rPr lang="en-US" altLang="zh-CN" b="1" dirty="0">
                <a:latin typeface="Times New Roman" panose="02020603050405020304" pitchFamily="18" charset="0"/>
                <a:ea typeface="宋体" panose="02010600030101010101" pitchFamily="2" charset="-122"/>
              </a:rPr>
              <a:t>ABC</a:t>
            </a:r>
            <a:r>
              <a:rPr lang="zh-CN" altLang="en-US" b="1" dirty="0">
                <a:latin typeface="Times New Roman" panose="02020603050405020304" pitchFamily="18" charset="0"/>
                <a:ea typeface="宋体" panose="02010600030101010101" pitchFamily="2" charset="-122"/>
              </a:rPr>
              <a:t>，质量为</a:t>
            </a:r>
            <a:r>
              <a:rPr lang="en-US" altLang="zh-CN" b="1" dirty="0">
                <a:latin typeface="Times New Roman" panose="02020603050405020304" pitchFamily="18" charset="0"/>
                <a:ea typeface="宋体" panose="02010600030101010101" pitchFamily="2" charset="-122"/>
              </a:rPr>
              <a:t>m</a:t>
            </a:r>
            <a:r>
              <a:rPr lang="zh-CN" altLang="en-US" b="1" dirty="0">
                <a:latin typeface="Times New Roman" panose="02020603050405020304" pitchFamily="18" charset="0"/>
                <a:ea typeface="宋体" panose="02010600030101010101" pitchFamily="2" charset="-122"/>
              </a:rPr>
              <a:t>，在杆</a:t>
            </a:r>
            <a:r>
              <a:rPr lang="en-US" altLang="zh-CN" b="1" dirty="0">
                <a:latin typeface="Times New Roman" panose="02020603050405020304" pitchFamily="18" charset="0"/>
                <a:ea typeface="宋体" panose="02010600030101010101" pitchFamily="2" charset="-122"/>
              </a:rPr>
              <a:t>A</a:t>
            </a:r>
            <a:r>
              <a:rPr lang="zh-CN" altLang="en-US" b="1" dirty="0">
                <a:latin typeface="Times New Roman" panose="02020603050405020304" pitchFamily="18" charset="0"/>
                <a:ea typeface="宋体" panose="02010600030101010101" pitchFamily="2" charset="-122"/>
              </a:rPr>
              <a:t>端受到一常值但与杆始终垂直的力</a:t>
            </a:r>
            <a:r>
              <a:rPr lang="en-US" altLang="zh-CN" b="1" dirty="0">
                <a:latin typeface="Times New Roman" panose="02020603050405020304" pitchFamily="18" charset="0"/>
                <a:ea typeface="宋体" panose="02010600030101010101" pitchFamily="2" charset="-122"/>
              </a:rPr>
              <a:t>P</a:t>
            </a:r>
            <a:r>
              <a:rPr lang="zh-CN" altLang="en-US" b="1" dirty="0">
                <a:latin typeface="Times New Roman" panose="02020603050405020304" pitchFamily="18" charset="0"/>
                <a:ea typeface="宋体" panose="02010600030101010101" pitchFamily="2" charset="-122"/>
              </a:rPr>
              <a:t>作用，由静止开始运动；静止时 ，                 且</a:t>
            </a:r>
            <a:r>
              <a:rPr lang="en-US" altLang="zh-CN" b="1">
                <a:latin typeface="Times New Roman" panose="02020603050405020304" pitchFamily="18" charset="0"/>
                <a:ea typeface="宋体" panose="02010600030101010101" pitchFamily="2" charset="-122"/>
              </a:rPr>
              <a:t>A</a:t>
            </a:r>
            <a:r>
              <a:rPr lang="zh-CN" altLang="en-US" b="1" dirty="0">
                <a:latin typeface="Times New Roman" panose="02020603050405020304" pitchFamily="18" charset="0"/>
                <a:ea typeface="宋体" panose="02010600030101010101" pitchFamily="2" charset="-122"/>
              </a:rPr>
              <a:t>、</a:t>
            </a:r>
            <a:r>
              <a:rPr lang="en-US" altLang="zh-CN" b="1">
                <a:latin typeface="Times New Roman" panose="02020603050405020304" pitchFamily="18" charset="0"/>
                <a:ea typeface="宋体" panose="02010600030101010101" pitchFamily="2" charset="-122"/>
              </a:rPr>
              <a:t>B</a:t>
            </a:r>
            <a:r>
              <a:rPr lang="zh-CN" altLang="en-US" b="1" dirty="0">
                <a:latin typeface="Times New Roman" panose="02020603050405020304" pitchFamily="18" charset="0"/>
                <a:ea typeface="宋体" panose="02010600030101010101" pitchFamily="2" charset="-122"/>
              </a:rPr>
              <a:t>、</a:t>
            </a:r>
            <a:r>
              <a:rPr lang="en-US" altLang="zh-CN" b="1">
                <a:latin typeface="Times New Roman" panose="02020603050405020304" pitchFamily="18" charset="0"/>
                <a:ea typeface="宋体" panose="02010600030101010101" pitchFamily="2" charset="-122"/>
              </a:rPr>
              <a:t>C</a:t>
            </a:r>
            <a:r>
              <a:rPr lang="zh-CN" altLang="en-US" b="1" dirty="0">
                <a:latin typeface="Times New Roman" panose="02020603050405020304" pitchFamily="18" charset="0"/>
                <a:ea typeface="宋体" panose="02010600030101010101" pitchFamily="2" charset="-122"/>
              </a:rPr>
              <a:t>与</a:t>
            </a:r>
            <a:r>
              <a:rPr lang="en-US" altLang="zh-CN" b="1">
                <a:latin typeface="Times New Roman" panose="02020603050405020304" pitchFamily="18" charset="0"/>
                <a:ea typeface="宋体" panose="02010600030101010101" pitchFamily="2" charset="-122"/>
              </a:rPr>
              <a:t>O</a:t>
            </a:r>
            <a:r>
              <a:rPr lang="zh-CN" altLang="en-US" b="1" dirty="0">
                <a:latin typeface="Times New Roman" panose="02020603050405020304" pitchFamily="18" charset="0"/>
                <a:ea typeface="宋体" panose="02010600030101010101" pitchFamily="2" charset="-122"/>
              </a:rPr>
              <a:t>共线。求当</a:t>
            </a:r>
            <a:r>
              <a:rPr lang="en-US" altLang="zh-CN" b="1">
                <a:latin typeface="Times New Roman" panose="02020603050405020304" pitchFamily="18" charset="0"/>
                <a:ea typeface="宋体" panose="02010600030101010101" pitchFamily="2" charset="-122"/>
              </a:rPr>
              <a:t>B</a:t>
            </a:r>
            <a:r>
              <a:rPr lang="zh-CN" altLang="en-US" b="1" dirty="0">
                <a:latin typeface="Times New Roman" panose="02020603050405020304" pitchFamily="18" charset="0"/>
                <a:ea typeface="宋体" panose="02010600030101010101" pitchFamily="2" charset="-122"/>
              </a:rPr>
              <a:t>到达点</a:t>
            </a:r>
            <a:r>
              <a:rPr lang="en-US" altLang="zh-CN" b="1">
                <a:latin typeface="Times New Roman" panose="02020603050405020304" pitchFamily="18" charset="0"/>
                <a:ea typeface="宋体" panose="02010600030101010101" pitchFamily="2" charset="-122"/>
              </a:rPr>
              <a:t>O</a:t>
            </a:r>
            <a:r>
              <a:rPr lang="zh-CN" altLang="en-US" b="1" dirty="0">
                <a:latin typeface="Times New Roman" panose="02020603050405020304" pitchFamily="18" charset="0"/>
                <a:ea typeface="宋体" panose="02010600030101010101" pitchFamily="2" charset="-122"/>
              </a:rPr>
              <a:t>时（此时         ）杆的</a:t>
            </a:r>
            <a:r>
              <a:rPr lang="zh-CN" altLang="en-US" b="1" dirty="0">
                <a:solidFill>
                  <a:srgbClr val="FF0000"/>
                </a:solidFill>
                <a:latin typeface="Times New Roman" panose="02020603050405020304" pitchFamily="18" charset="0"/>
                <a:ea typeface="宋体" panose="02010600030101010101" pitchFamily="2" charset="-122"/>
              </a:rPr>
              <a:t>角速度。</a:t>
            </a:r>
            <a:r>
              <a:rPr lang="zh-CN" altLang="en-US" b="1" dirty="0">
                <a:latin typeface="Times New Roman" panose="02020603050405020304" pitchFamily="18" charset="0"/>
                <a:ea typeface="宋体" panose="02010600030101010101" pitchFamily="2" charset="-122"/>
              </a:rPr>
              <a:t>滚子与</a:t>
            </a:r>
            <a:r>
              <a:rPr lang="zh-CN" altLang="en-US" b="1" dirty="0">
                <a:solidFill>
                  <a:srgbClr val="FF0000"/>
                </a:solidFill>
                <a:latin typeface="Times New Roman" panose="02020603050405020304" pitchFamily="18" charset="0"/>
                <a:ea typeface="宋体" panose="02010600030101010101" pitchFamily="2" charset="-122"/>
              </a:rPr>
              <a:t>曲柄</a:t>
            </a:r>
            <a:r>
              <a:rPr lang="en-US" altLang="zh-CN" b="1" dirty="0">
                <a:solidFill>
                  <a:srgbClr val="FF0000"/>
                </a:solidFill>
                <a:latin typeface="Times New Roman" panose="02020603050405020304" pitchFamily="18" charset="0"/>
                <a:ea typeface="宋体" panose="02010600030101010101" pitchFamily="2" charset="-122"/>
              </a:rPr>
              <a:t>OA</a:t>
            </a:r>
            <a:r>
              <a:rPr lang="zh-CN" altLang="en-US" b="1" dirty="0">
                <a:solidFill>
                  <a:srgbClr val="FF0000"/>
                </a:solidFill>
                <a:latin typeface="Times New Roman" panose="02020603050405020304" pitchFamily="18" charset="0"/>
                <a:ea typeface="宋体" panose="02010600030101010101" pitchFamily="2" charset="-122"/>
              </a:rPr>
              <a:t>的质量</a:t>
            </a:r>
            <a:r>
              <a:rPr lang="zh-CN" altLang="en-US" b="1" dirty="0">
                <a:latin typeface="Times New Roman" panose="02020603050405020304" pitchFamily="18" charset="0"/>
                <a:ea typeface="宋体" panose="02010600030101010101" pitchFamily="2" charset="-122"/>
              </a:rPr>
              <a:t>不计</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aphicFrame>
        <p:nvGraphicFramePr>
          <p:cNvPr id="55343" name="对象 4"/>
          <p:cNvGraphicFramePr/>
          <p:nvPr/>
        </p:nvGraphicFramePr>
        <p:xfrm>
          <a:off x="8135938" y="363538"/>
          <a:ext cx="1008062" cy="377825"/>
        </p:xfrm>
        <a:graphic>
          <a:graphicData uri="http://schemas.openxmlformats.org/presentationml/2006/ole">
            <mc:AlternateContent xmlns:mc="http://schemas.openxmlformats.org/markup-compatibility/2006">
              <mc:Choice xmlns:v="urn:schemas-microsoft-com:vml" Requires="v">
                <p:oleObj spid="_x0000_s3343" name="" r:id="rId40" imgW="533400" imgH="203200" progId="Equation.3">
                  <p:embed/>
                </p:oleObj>
              </mc:Choice>
              <mc:Fallback>
                <p:oleObj name="" r:id="rId40" imgW="533400" imgH="203200" progId="Equation.3">
                  <p:embed/>
                  <p:pic>
                    <p:nvPicPr>
                      <p:cNvPr id="0" name="图片 3342"/>
                      <p:cNvPicPr/>
                      <p:nvPr/>
                    </p:nvPicPr>
                    <p:blipFill>
                      <a:blip r:embed="rId41"/>
                      <a:stretch>
                        <a:fillRect/>
                      </a:stretch>
                    </p:blipFill>
                    <p:spPr>
                      <a:xfrm>
                        <a:off x="8135938" y="363538"/>
                        <a:ext cx="1008062" cy="377825"/>
                      </a:xfrm>
                      <a:prstGeom prst="rect">
                        <a:avLst/>
                      </a:prstGeom>
                      <a:noFill/>
                      <a:ln w="38100">
                        <a:noFill/>
                        <a:miter/>
                      </a:ln>
                    </p:spPr>
                  </p:pic>
                </p:oleObj>
              </mc:Fallback>
            </mc:AlternateContent>
          </a:graphicData>
        </a:graphic>
      </p:graphicFrame>
      <p:graphicFrame>
        <p:nvGraphicFramePr>
          <p:cNvPr id="55344" name="对象 7"/>
          <p:cNvGraphicFramePr/>
          <p:nvPr/>
        </p:nvGraphicFramePr>
        <p:xfrm>
          <a:off x="6516688" y="741363"/>
          <a:ext cx="792162" cy="385762"/>
        </p:xfrm>
        <a:graphic>
          <a:graphicData uri="http://schemas.openxmlformats.org/presentationml/2006/ole">
            <mc:AlternateContent xmlns:mc="http://schemas.openxmlformats.org/markup-compatibility/2006">
              <mc:Choice xmlns:v="urn:schemas-microsoft-com:vml" Requires="v">
                <p:oleObj spid="_x0000_s3344" name="" r:id="rId42" imgW="406400" imgH="203200" progId="Equation.3">
                  <p:embed/>
                </p:oleObj>
              </mc:Choice>
              <mc:Fallback>
                <p:oleObj name="" r:id="rId42" imgW="406400" imgH="203200" progId="Equation.3">
                  <p:embed/>
                  <p:pic>
                    <p:nvPicPr>
                      <p:cNvPr id="0" name="图片 3343"/>
                      <p:cNvPicPr/>
                      <p:nvPr/>
                    </p:nvPicPr>
                    <p:blipFill>
                      <a:blip r:embed="rId11"/>
                      <a:stretch>
                        <a:fillRect/>
                      </a:stretch>
                    </p:blipFill>
                    <p:spPr>
                      <a:xfrm>
                        <a:off x="6516688" y="741363"/>
                        <a:ext cx="792162" cy="385762"/>
                      </a:xfrm>
                      <a:prstGeom prst="rect">
                        <a:avLst/>
                      </a:prstGeom>
                      <a:noFill/>
                      <a:ln w="38100">
                        <a:noFill/>
                        <a:miter/>
                      </a:ln>
                    </p:spPr>
                  </p:pic>
                </p:oleObj>
              </mc:Fallback>
            </mc:AlternateContent>
          </a:graphicData>
        </a:graphic>
      </p:graphicFrame>
      <p:pic>
        <p:nvPicPr>
          <p:cNvPr id="55345" name="图片 11272">
            <a:hlinkClick r:id="rId43"/>
          </p:cNvPr>
          <p:cNvPicPr>
            <a:picLocks noChangeAspect="1"/>
          </p:cNvPicPr>
          <p:nvPr/>
        </p:nvPicPr>
        <p:blipFill>
          <a:blip r:embed="rId44"/>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392"/>
                                        </p:tgtEl>
                                        <p:attrNameLst>
                                          <p:attrName>style.visibility</p:attrName>
                                        </p:attrNameLst>
                                      </p:cBhvr>
                                      <p:to>
                                        <p:strVal val="visible"/>
                                      </p:to>
                                    </p:set>
                                    <p:animEffect transition="in" filter="blinds(horizontal)">
                                      <p:cBhvr>
                                        <p:cTn id="7" dur="500"/>
                                        <p:tgtEl>
                                          <p:spTgt spid="101392"/>
                                        </p:tgtEl>
                                      </p:cBhvr>
                                    </p:animEffect>
                                  </p:childTnLst>
                                </p:cTn>
                              </p:par>
                              <p:par>
                                <p:cTn id="8" presetID="3" presetClass="entr" presetSubtype="10" fill="hold" nodeType="withEffect">
                                  <p:stCondLst>
                                    <p:cond delay="0"/>
                                  </p:stCondLst>
                                  <p:childTnLst>
                                    <p:set>
                                      <p:cBhvr>
                                        <p:cTn id="9" dur="1" fill="hold">
                                          <p:stCondLst>
                                            <p:cond delay="0"/>
                                          </p:stCondLst>
                                        </p:cTn>
                                        <p:tgtEl>
                                          <p:spTgt spid="101418"/>
                                        </p:tgtEl>
                                        <p:attrNameLst>
                                          <p:attrName>style.visibility</p:attrName>
                                        </p:attrNameLst>
                                      </p:cBhvr>
                                      <p:to>
                                        <p:strVal val="visible"/>
                                      </p:to>
                                    </p:set>
                                    <p:animEffect transition="in" filter="blinds(horizontal)">
                                      <p:cBhvr>
                                        <p:cTn id="10" dur="500"/>
                                        <p:tgtEl>
                                          <p:spTgt spid="1014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1420"/>
                                        </p:tgtEl>
                                        <p:attrNameLst>
                                          <p:attrName>style.visibility</p:attrName>
                                        </p:attrNameLst>
                                      </p:cBhvr>
                                      <p:to>
                                        <p:strVal val="visible"/>
                                      </p:to>
                                    </p:set>
                                    <p:animEffect transition="in" filter="blinds(horizontal)">
                                      <p:cBhvr>
                                        <p:cTn id="15" dur="500"/>
                                        <p:tgtEl>
                                          <p:spTgt spid="1014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1422"/>
                                        </p:tgtEl>
                                        <p:attrNameLst>
                                          <p:attrName>style.visibility</p:attrName>
                                        </p:attrNameLst>
                                      </p:cBhvr>
                                      <p:to>
                                        <p:strVal val="visible"/>
                                      </p:to>
                                    </p:set>
                                    <p:animEffect transition="in" filter="blinds(horizontal)">
                                      <p:cBhvr>
                                        <p:cTn id="18" dur="500"/>
                                        <p:tgtEl>
                                          <p:spTgt spid="101422"/>
                                        </p:tgtEl>
                                      </p:cBhvr>
                                    </p:animEffect>
                                  </p:childTnLst>
                                </p:cTn>
                              </p:par>
                              <p:par>
                                <p:cTn id="19" presetID="3" presetClass="entr" presetSubtype="10" fill="hold" nodeType="withEffect">
                                  <p:stCondLst>
                                    <p:cond delay="0"/>
                                  </p:stCondLst>
                                  <p:childTnLst>
                                    <p:set>
                                      <p:cBhvr>
                                        <p:cTn id="20" dur="1" fill="hold">
                                          <p:stCondLst>
                                            <p:cond delay="0"/>
                                          </p:stCondLst>
                                        </p:cTn>
                                        <p:tgtEl>
                                          <p:spTgt spid="101465"/>
                                        </p:tgtEl>
                                        <p:attrNameLst>
                                          <p:attrName>style.visibility</p:attrName>
                                        </p:attrNameLst>
                                      </p:cBhvr>
                                      <p:to>
                                        <p:strVal val="visible"/>
                                      </p:to>
                                    </p:set>
                                    <p:animEffect transition="in" filter="blinds(horizontal)">
                                      <p:cBhvr>
                                        <p:cTn id="21" dur="500"/>
                                        <p:tgtEl>
                                          <p:spTgt spid="10146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01423"/>
                                        </p:tgtEl>
                                        <p:attrNameLst>
                                          <p:attrName>style.visibility</p:attrName>
                                        </p:attrNameLst>
                                      </p:cBhvr>
                                      <p:to>
                                        <p:strVal val="visible"/>
                                      </p:to>
                                    </p:set>
                                    <p:animEffect transition="in" filter="blinds(horizontal)">
                                      <p:cBhvr>
                                        <p:cTn id="26" dur="500"/>
                                        <p:tgtEl>
                                          <p:spTgt spid="10142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01427"/>
                                        </p:tgtEl>
                                        <p:attrNameLst>
                                          <p:attrName>style.visibility</p:attrName>
                                        </p:attrNameLst>
                                      </p:cBhvr>
                                      <p:to>
                                        <p:strVal val="visible"/>
                                      </p:to>
                                    </p:set>
                                    <p:animEffect transition="in" filter="blinds(horizontal)">
                                      <p:cBhvr>
                                        <p:cTn id="31" dur="500"/>
                                        <p:tgtEl>
                                          <p:spTgt spid="101427"/>
                                        </p:tgtEl>
                                      </p:cBhvr>
                                    </p:animEffect>
                                  </p:childTnLst>
                                </p:cTn>
                              </p:par>
                              <p:par>
                                <p:cTn id="32" presetID="3" presetClass="entr" presetSubtype="10" fill="hold" nodeType="withEffect">
                                  <p:stCondLst>
                                    <p:cond delay="0"/>
                                  </p:stCondLst>
                                  <p:childTnLst>
                                    <p:set>
                                      <p:cBhvr>
                                        <p:cTn id="33" dur="1" fill="hold">
                                          <p:stCondLst>
                                            <p:cond delay="0"/>
                                          </p:stCondLst>
                                        </p:cTn>
                                        <p:tgtEl>
                                          <p:spTgt spid="101425"/>
                                        </p:tgtEl>
                                        <p:attrNameLst>
                                          <p:attrName>style.visibility</p:attrName>
                                        </p:attrNameLst>
                                      </p:cBhvr>
                                      <p:to>
                                        <p:strVal val="visible"/>
                                      </p:to>
                                    </p:set>
                                    <p:animEffect transition="in" filter="blinds(horizontal)">
                                      <p:cBhvr>
                                        <p:cTn id="34" dur="500"/>
                                        <p:tgtEl>
                                          <p:spTgt spid="10142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01428"/>
                                        </p:tgtEl>
                                        <p:attrNameLst>
                                          <p:attrName>style.visibility</p:attrName>
                                        </p:attrNameLst>
                                      </p:cBhvr>
                                      <p:to>
                                        <p:strVal val="visible"/>
                                      </p:to>
                                    </p:set>
                                    <p:animEffect transition="in" filter="blinds(horizontal)">
                                      <p:cBhvr>
                                        <p:cTn id="39" dur="500"/>
                                        <p:tgtEl>
                                          <p:spTgt spid="10142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01430"/>
                                        </p:tgtEl>
                                        <p:attrNameLst>
                                          <p:attrName>style.visibility</p:attrName>
                                        </p:attrNameLst>
                                      </p:cBhvr>
                                      <p:to>
                                        <p:strVal val="visible"/>
                                      </p:to>
                                    </p:set>
                                    <p:animEffect transition="in" filter="blinds(horizontal)">
                                      <p:cBhvr>
                                        <p:cTn id="44" dur="500"/>
                                        <p:tgtEl>
                                          <p:spTgt spid="10143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01432"/>
                                        </p:tgtEl>
                                        <p:attrNameLst>
                                          <p:attrName>style.visibility</p:attrName>
                                        </p:attrNameLst>
                                      </p:cBhvr>
                                      <p:to>
                                        <p:strVal val="visible"/>
                                      </p:to>
                                    </p:set>
                                    <p:animEffect transition="in" filter="blinds(horizontal)">
                                      <p:cBhvr>
                                        <p:cTn id="49" dur="500"/>
                                        <p:tgtEl>
                                          <p:spTgt spid="10143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01441"/>
                                        </p:tgtEl>
                                        <p:attrNameLst>
                                          <p:attrName>style.visibility</p:attrName>
                                        </p:attrNameLst>
                                      </p:cBhvr>
                                      <p:to>
                                        <p:strVal val="visible"/>
                                      </p:to>
                                    </p:set>
                                    <p:animEffect transition="in" filter="blinds(horizontal)">
                                      <p:cBhvr>
                                        <p:cTn id="54" dur="500"/>
                                        <p:tgtEl>
                                          <p:spTgt spid="101441"/>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101445"/>
                                        </p:tgtEl>
                                        <p:attrNameLst>
                                          <p:attrName>style.visibility</p:attrName>
                                        </p:attrNameLst>
                                      </p:cBhvr>
                                      <p:to>
                                        <p:strVal val="visible"/>
                                      </p:to>
                                    </p:set>
                                    <p:animEffect transition="in" filter="blinds(horizontal)">
                                      <p:cBhvr>
                                        <p:cTn id="59" dur="500"/>
                                        <p:tgtEl>
                                          <p:spTgt spid="101445"/>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01447"/>
                                        </p:tgtEl>
                                        <p:attrNameLst>
                                          <p:attrName>style.visibility</p:attrName>
                                        </p:attrNameLst>
                                      </p:cBhvr>
                                      <p:to>
                                        <p:strVal val="visible"/>
                                      </p:to>
                                    </p:set>
                                    <p:animEffect transition="in" filter="blinds(horizontal)">
                                      <p:cBhvr>
                                        <p:cTn id="64" dur="500"/>
                                        <p:tgtEl>
                                          <p:spTgt spid="101447"/>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01449"/>
                                        </p:tgtEl>
                                        <p:attrNameLst>
                                          <p:attrName>style.visibility</p:attrName>
                                        </p:attrNameLst>
                                      </p:cBhvr>
                                      <p:to>
                                        <p:strVal val="visible"/>
                                      </p:to>
                                    </p:set>
                                    <p:animEffect transition="in" filter="blinds(horizontal)">
                                      <p:cBhvr>
                                        <p:cTn id="69" dur="500"/>
                                        <p:tgtEl>
                                          <p:spTgt spid="10144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101451"/>
                                        </p:tgtEl>
                                        <p:attrNameLst>
                                          <p:attrName>style.visibility</p:attrName>
                                        </p:attrNameLst>
                                      </p:cBhvr>
                                      <p:to>
                                        <p:strVal val="visible"/>
                                      </p:to>
                                    </p:set>
                                    <p:animEffect transition="in" filter="blinds(horizontal)">
                                      <p:cBhvr>
                                        <p:cTn id="74" dur="500"/>
                                        <p:tgtEl>
                                          <p:spTgt spid="101451"/>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101453"/>
                                        </p:tgtEl>
                                        <p:attrNameLst>
                                          <p:attrName>style.visibility</p:attrName>
                                        </p:attrNameLst>
                                      </p:cBhvr>
                                      <p:to>
                                        <p:strVal val="visible"/>
                                      </p:to>
                                    </p:set>
                                    <p:animEffect transition="in" filter="blinds(horizontal)">
                                      <p:cBhvr>
                                        <p:cTn id="79" dur="500"/>
                                        <p:tgtEl>
                                          <p:spTgt spid="101453"/>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101455"/>
                                        </p:tgtEl>
                                        <p:attrNameLst>
                                          <p:attrName>style.visibility</p:attrName>
                                        </p:attrNameLst>
                                      </p:cBhvr>
                                      <p:to>
                                        <p:strVal val="visible"/>
                                      </p:to>
                                    </p:set>
                                    <p:animEffect transition="in" filter="blinds(horizontal)">
                                      <p:cBhvr>
                                        <p:cTn id="84" dur="500"/>
                                        <p:tgtEl>
                                          <p:spTgt spid="101455"/>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101457">
                                            <p:txEl>
                                              <p:charRg st="0" end="11"/>
                                            </p:txEl>
                                          </p:spTgt>
                                        </p:tgtEl>
                                        <p:attrNameLst>
                                          <p:attrName>style.visibility</p:attrName>
                                        </p:attrNameLst>
                                      </p:cBhvr>
                                      <p:to>
                                        <p:strVal val="visible"/>
                                      </p:to>
                                    </p:set>
                                    <p:animEffect transition="in" filter="blinds(horizontal)">
                                      <p:cBhvr>
                                        <p:cTn id="89" dur="500"/>
                                        <p:tgtEl>
                                          <p:spTgt spid="101457">
                                            <p:txEl>
                                              <p:charRg st="0" end="1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101458"/>
                                        </p:tgtEl>
                                        <p:attrNameLst>
                                          <p:attrName>style.visibility</p:attrName>
                                        </p:attrNameLst>
                                      </p:cBhvr>
                                      <p:to>
                                        <p:strVal val="visible"/>
                                      </p:to>
                                    </p:set>
                                    <p:animEffect transition="in" filter="blinds(horizontal)">
                                      <p:cBhvr>
                                        <p:cTn id="94" dur="500"/>
                                        <p:tgtEl>
                                          <p:spTgt spid="101458"/>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101460"/>
                                        </p:tgtEl>
                                        <p:attrNameLst>
                                          <p:attrName>style.visibility</p:attrName>
                                        </p:attrNameLst>
                                      </p:cBhvr>
                                      <p:to>
                                        <p:strVal val="visible"/>
                                      </p:to>
                                    </p:set>
                                    <p:animEffect transition="in" filter="blinds(horizontal)">
                                      <p:cBhvr>
                                        <p:cTn id="99" dur="500"/>
                                        <p:tgtEl>
                                          <p:spTgt spid="101460"/>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101462"/>
                                        </p:tgtEl>
                                        <p:attrNameLst>
                                          <p:attrName>style.visibility</p:attrName>
                                        </p:attrNameLst>
                                      </p:cBhvr>
                                      <p:to>
                                        <p:strVal val="visible"/>
                                      </p:to>
                                    </p:set>
                                    <p:animEffect transition="in" filter="blinds(horizontal)">
                                      <p:cBhvr>
                                        <p:cTn id="104" dur="500"/>
                                        <p:tgtEl>
                                          <p:spTgt spid="101462"/>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101464"/>
                                        </p:tgtEl>
                                        <p:attrNameLst>
                                          <p:attrName>style.visibility</p:attrName>
                                        </p:attrNameLst>
                                      </p:cBhvr>
                                      <p:to>
                                        <p:strVal val="visible"/>
                                      </p:to>
                                    </p:set>
                                    <p:animEffect transition="in" filter="blinds(horizontal)">
                                      <p:cBhvr>
                                        <p:cTn id="109" dur="500"/>
                                        <p:tgtEl>
                                          <p:spTgt spid="101464"/>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51245"/>
                                        </p:tgtEl>
                                        <p:attrNameLst>
                                          <p:attrName>style.visibility</p:attrName>
                                        </p:attrNameLst>
                                      </p:cBhvr>
                                      <p:to>
                                        <p:strVal val="visible"/>
                                      </p:to>
                                    </p:set>
                                    <p:animEffect transition="in" filter="blinds(horizontal)">
                                      <p:cBhvr>
                                        <p:cTn id="114" dur="500"/>
                                        <p:tgtEl>
                                          <p:spTgt spid="51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92" grpId="0"/>
      <p:bldP spid="101422" grpId="0"/>
      <p:bldP spid="101441" grpId="0"/>
      <p:bldP spid="5124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6321" name="对象 2"/>
          <p:cNvGraphicFramePr/>
          <p:nvPr/>
        </p:nvGraphicFramePr>
        <p:xfrm>
          <a:off x="365125" y="3594100"/>
          <a:ext cx="2520950" cy="2957513"/>
        </p:xfrm>
        <a:graphic>
          <a:graphicData uri="http://schemas.openxmlformats.org/presentationml/2006/ole">
            <mc:AlternateContent xmlns:mc="http://schemas.openxmlformats.org/markup-compatibility/2006">
              <mc:Choice xmlns:v="urn:schemas-microsoft-com:vml" Requires="v">
                <p:oleObj spid="_x0000_s3345" name="" r:id="rId1" imgW="3076575" imgH="4276725" progId="Paint.Picture">
                  <p:embed/>
                </p:oleObj>
              </mc:Choice>
              <mc:Fallback>
                <p:oleObj name="" r:id="rId1" imgW="3076575" imgH="4276725" progId="Paint.Picture">
                  <p:embed/>
                  <p:pic>
                    <p:nvPicPr>
                      <p:cNvPr id="0" name="图片 3344"/>
                      <p:cNvPicPr/>
                      <p:nvPr/>
                    </p:nvPicPr>
                    <p:blipFill>
                      <a:blip r:embed="rId2"/>
                      <a:stretch>
                        <a:fillRect/>
                      </a:stretch>
                    </p:blipFill>
                    <p:spPr>
                      <a:xfrm>
                        <a:off x="365125" y="3594100"/>
                        <a:ext cx="2520950" cy="2957513"/>
                      </a:xfrm>
                      <a:prstGeom prst="rect">
                        <a:avLst/>
                      </a:prstGeom>
                      <a:noFill/>
                      <a:ln w="38100">
                        <a:noFill/>
                        <a:miter/>
                      </a:ln>
                    </p:spPr>
                  </p:pic>
                </p:oleObj>
              </mc:Fallback>
            </mc:AlternateContent>
          </a:graphicData>
        </a:graphic>
      </p:graphicFrame>
      <p:sp>
        <p:nvSpPr>
          <p:cNvPr id="10242" name="文本框 2"/>
          <p:cNvSpPr txBox="1"/>
          <p:nvPr/>
        </p:nvSpPr>
        <p:spPr>
          <a:xfrm>
            <a:off x="333375" y="692150"/>
            <a:ext cx="8810625" cy="2955925"/>
          </a:xfrm>
          <a:prstGeom prst="rect">
            <a:avLst/>
          </a:prstGeom>
          <a:noFill/>
          <a:ln w="9525">
            <a:noFill/>
          </a:ln>
        </p:spPr>
        <p:txBody>
          <a:bodyPr wrap="square" anchor="t">
            <a:spAutoFit/>
          </a:bodyPr>
          <a:p>
            <a:r>
              <a:rPr lang="en-US" altLang="zh-CN" sz="3200" noProof="1">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endParaRPr lang="zh-CN" altLang="zh-CN" sz="3200"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zh-CN"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a:t>
            </a:r>
            <a:r>
              <a:rPr lang="zh-CN" altLang="zh-CN"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配套教材：华科第</a:t>
            </a:r>
            <a:r>
              <a:rPr lang="en-US" altLang="zh-CN"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2</a:t>
            </a:r>
            <a:r>
              <a:rPr lang="zh-CN" altLang="en-US"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版第</a:t>
            </a:r>
            <a:r>
              <a:rPr lang="en-US" altLang="zh-CN"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4</a:t>
            </a:r>
            <a:r>
              <a:rPr lang="zh-CN" altLang="en-US"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次印刷，</a:t>
            </a:r>
            <a:r>
              <a:rPr lang="en-US" altLang="zh-CN"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2020.8</a:t>
            </a:r>
            <a:r>
              <a:rPr lang="zh-CN" altLang="en-US"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月</a:t>
            </a:r>
            <a:r>
              <a:rPr lang="zh-CN" altLang="zh-CN"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a:t>
            </a:r>
            <a:endParaRPr lang="zh-CN" altLang="zh-CN"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2000" noProof="1" dirty="0">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华中科技大学出版社天猫旗舰店</a:t>
            </a:r>
            <a:r>
              <a:rPr lang="zh-CN" altLang="zh-CN" sz="20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r>
              <a:rPr lang="en-US" altLang="zh-CN" sz="2000" noProof="1">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68.00</a:t>
            </a:r>
            <a:endParaRPr lang="zh-CN" altLang="zh-CN" sz="3200"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noProof="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r>
              <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endParaRPr>
          </a:p>
        </p:txBody>
      </p:sp>
      <p:graphicFrame>
        <p:nvGraphicFramePr>
          <p:cNvPr id="56323" name="对象 1"/>
          <p:cNvGraphicFramePr/>
          <p:nvPr/>
        </p:nvGraphicFramePr>
        <p:xfrm>
          <a:off x="6865938" y="3449638"/>
          <a:ext cx="2316162" cy="2868612"/>
        </p:xfrm>
        <a:graphic>
          <a:graphicData uri="http://schemas.openxmlformats.org/presentationml/2006/ole">
            <mc:AlternateContent xmlns:mc="http://schemas.openxmlformats.org/markup-compatibility/2006">
              <mc:Choice xmlns:v="urn:schemas-microsoft-com:vml" Requires="v">
                <p:oleObj spid="_x0000_s3346" name="" r:id="rId3" imgW="2314575" imgH="2867025" progId="Paint.Picture">
                  <p:embed/>
                </p:oleObj>
              </mc:Choice>
              <mc:Fallback>
                <p:oleObj name="" r:id="rId3" imgW="2314575" imgH="2867025" progId="Paint.Picture">
                  <p:embed/>
                  <p:pic>
                    <p:nvPicPr>
                      <p:cNvPr id="0" name="图片 3345"/>
                      <p:cNvPicPr/>
                      <p:nvPr/>
                    </p:nvPicPr>
                    <p:blipFill>
                      <a:blip r:embed="rId4"/>
                      <a:stretch>
                        <a:fillRect/>
                      </a:stretch>
                    </p:blipFill>
                    <p:spPr>
                      <a:xfrm>
                        <a:off x="6865938" y="3449638"/>
                        <a:ext cx="2316162" cy="2868612"/>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素材20-例题发动机曲柄滑块模型的运动--10s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5981700" y="188913"/>
            <a:ext cx="3013075" cy="2054225"/>
          </a:xfrm>
          <a:prstGeom prst="rect">
            <a:avLst/>
          </a:prstGeom>
          <a:noFill/>
          <a:ln w="9525">
            <a:noFill/>
          </a:ln>
        </p:spPr>
      </p:pic>
      <p:sp>
        <p:nvSpPr>
          <p:cNvPr id="14338" name="右弧形箭头 36866"/>
          <p:cNvSpPr/>
          <p:nvPr/>
        </p:nvSpPr>
        <p:spPr>
          <a:xfrm>
            <a:off x="6550025" y="503238"/>
            <a:ext cx="360363" cy="287337"/>
          </a:xfrm>
          <a:prstGeom prst="curvedLeftArrow">
            <a:avLst>
              <a:gd name="adj1" fmla="val 20000"/>
              <a:gd name="adj2" fmla="val 40000"/>
              <a:gd name="adj3" fmla="val 41717"/>
            </a:avLst>
          </a:prstGeom>
          <a:solidFill>
            <a:schemeClr val="accent1"/>
          </a:solidFill>
          <a:ln w="9525" cap="flat" cmpd="sng">
            <a:solidFill>
              <a:schemeClr val="tx1"/>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4339" name="矩形 36868"/>
          <p:cNvSpPr/>
          <p:nvPr/>
        </p:nvSpPr>
        <p:spPr>
          <a:xfrm>
            <a:off x="0" y="188913"/>
            <a:ext cx="5422900" cy="522287"/>
          </a:xfrm>
          <a:prstGeom prst="rect">
            <a:avLst/>
          </a:prstGeom>
          <a:noFill/>
          <a:ln w="9525">
            <a:noFill/>
          </a:ln>
        </p:spPr>
        <p:txBody>
          <a:bodyPr wrap="square" anchor="t" anchorCtr="0">
            <a:spAutoFit/>
          </a:bodyPr>
          <a:p>
            <a:pPr>
              <a:buClr>
                <a:srgbClr val="FF0000"/>
              </a:buClr>
              <a:buFont typeface="Wingdings" panose="05000000000000000000" pitchFamily="2" charset="2"/>
              <a:buChar char="n"/>
            </a:pPr>
            <a:r>
              <a:rPr lang="zh-CN" altLang="en-US" sz="2800" b="1" dirty="0">
                <a:latin typeface="Times New Roman" panose="02020603050405020304" pitchFamily="18" charset="0"/>
                <a:ea typeface="微软雅黑" panose="020B0503020204020204" pitchFamily="34" charset="-122"/>
                <a:sym typeface="宋体" panose="02010600030101010101" pitchFamily="2" charset="-122"/>
              </a:rPr>
              <a:t>求一个过程后的速度变化问题</a:t>
            </a:r>
            <a:endParaRPr lang="en-US" altLang="zh-CN" b="1">
              <a:solidFill>
                <a:srgbClr val="FF0000"/>
              </a:solidFill>
              <a:latin typeface="Times New Roman" panose="02020603050405020304" pitchFamily="18" charset="0"/>
              <a:ea typeface="宋体" panose="02010600030101010101" pitchFamily="2" charset="-122"/>
            </a:endParaRPr>
          </a:p>
        </p:txBody>
      </p:sp>
      <p:sp>
        <p:nvSpPr>
          <p:cNvPr id="14340" name="文本框 36872"/>
          <p:cNvSpPr txBox="1"/>
          <p:nvPr/>
        </p:nvSpPr>
        <p:spPr>
          <a:xfrm>
            <a:off x="0" y="1479550"/>
            <a:ext cx="3573463" cy="522288"/>
          </a:xfrm>
          <a:prstGeom prst="rect">
            <a:avLst/>
          </a:prstGeom>
          <a:noFill/>
          <a:ln w="9525">
            <a:noFill/>
          </a:ln>
        </p:spPr>
        <p:txBody>
          <a:bodyPr wrap="square" anchor="t" anchorCtr="0">
            <a:spAutoFit/>
          </a:bodyPr>
          <a:p>
            <a:pPr>
              <a:buClr>
                <a:schemeClr val="tx1"/>
              </a:buClr>
              <a:buFont typeface="Wingdings" panose="05000000000000000000" pitchFamily="2" charset="2"/>
              <a:buChar char="l"/>
            </a:pPr>
            <a:r>
              <a:rPr lang="zh-CN" altLang="en-US" sz="2800" b="1" dirty="0">
                <a:latin typeface="Times New Roman" panose="02020603050405020304" pitchFamily="18" charset="0"/>
                <a:ea typeface="微软雅黑" panose="020B0503020204020204" pitchFamily="34" charset="-122"/>
              </a:rPr>
              <a:t>简约式动量矩定理</a:t>
            </a:r>
            <a:endParaRPr lang="zh-CN" altLang="en-US" sz="2800" b="1" dirty="0">
              <a:solidFill>
                <a:srgbClr val="FF0000"/>
              </a:solidFill>
              <a:latin typeface="Times New Roman" panose="02020603050405020304" pitchFamily="18" charset="0"/>
              <a:ea typeface="微软雅黑" panose="020B0503020204020204" pitchFamily="34" charset="-122"/>
            </a:endParaRPr>
          </a:p>
        </p:txBody>
      </p:sp>
      <p:sp>
        <p:nvSpPr>
          <p:cNvPr id="14341" name="矩形 36873"/>
          <p:cNvSpPr/>
          <p:nvPr/>
        </p:nvSpPr>
        <p:spPr>
          <a:xfrm>
            <a:off x="179388" y="2252663"/>
            <a:ext cx="309562" cy="457200"/>
          </a:xfrm>
          <a:prstGeom prst="rect">
            <a:avLst/>
          </a:prstGeom>
          <a:noFill/>
          <a:ln w="9525">
            <a:noFill/>
          </a:ln>
        </p:spPr>
        <p:txBody>
          <a:bodyPr wrap="none" anchor="t" anchorCtr="0">
            <a:spAutoFit/>
          </a:bodyPr>
          <a:p>
            <a:endParaRPr lang="zh-CN" altLang="en-US" b="1" dirty="0">
              <a:solidFill>
                <a:schemeClr val="accent2"/>
              </a:solidFill>
              <a:latin typeface="Times New Roman" panose="02020603050405020304" pitchFamily="18" charset="0"/>
              <a:ea typeface="宋体" panose="02010600030101010101" pitchFamily="2" charset="-122"/>
            </a:endParaRPr>
          </a:p>
        </p:txBody>
      </p:sp>
      <p:graphicFrame>
        <p:nvGraphicFramePr>
          <p:cNvPr id="14342" name="对象 36876"/>
          <p:cNvGraphicFramePr>
            <a:graphicFrameLocks noChangeAspect="1"/>
          </p:cNvGraphicFramePr>
          <p:nvPr/>
        </p:nvGraphicFramePr>
        <p:xfrm>
          <a:off x="2879725" y="2001838"/>
          <a:ext cx="3101975" cy="738187"/>
        </p:xfrm>
        <a:graphic>
          <a:graphicData uri="http://schemas.openxmlformats.org/presentationml/2006/ole">
            <mc:AlternateContent xmlns:mc="http://schemas.openxmlformats.org/markup-compatibility/2006">
              <mc:Choice xmlns:v="urn:schemas-microsoft-com:vml" Requires="v">
                <p:oleObj spid="_x0000_s3081" name="" r:id="rId4" imgW="1233805" imgH="266700" progId="Equation.3">
                  <p:embed/>
                </p:oleObj>
              </mc:Choice>
              <mc:Fallback>
                <p:oleObj name="" r:id="rId4" imgW="1233805" imgH="266700" progId="Equation.3">
                  <p:embed/>
                  <p:pic>
                    <p:nvPicPr>
                      <p:cNvPr id="0" name="图片 3080"/>
                      <p:cNvPicPr/>
                      <p:nvPr/>
                    </p:nvPicPr>
                    <p:blipFill>
                      <a:blip r:embed="rId5"/>
                      <a:stretch>
                        <a:fillRect/>
                      </a:stretch>
                    </p:blipFill>
                    <p:spPr>
                      <a:xfrm>
                        <a:off x="2879725" y="2001838"/>
                        <a:ext cx="3101975" cy="738187"/>
                      </a:xfrm>
                      <a:prstGeom prst="rect">
                        <a:avLst/>
                      </a:prstGeom>
                      <a:noFill/>
                      <a:ln w="38100">
                        <a:noFill/>
                        <a:miter/>
                      </a:ln>
                    </p:spPr>
                  </p:pic>
                </p:oleObj>
              </mc:Fallback>
            </mc:AlternateContent>
          </a:graphicData>
        </a:graphic>
      </p:graphicFrame>
      <p:sp>
        <p:nvSpPr>
          <p:cNvPr id="14343" name="文本框 36879"/>
          <p:cNvSpPr txBox="1"/>
          <p:nvPr/>
        </p:nvSpPr>
        <p:spPr>
          <a:xfrm>
            <a:off x="-107950" y="708025"/>
            <a:ext cx="1889125" cy="519113"/>
          </a:xfrm>
          <a:prstGeom prst="rect">
            <a:avLst/>
          </a:prstGeom>
          <a:noFill/>
          <a:ln w="9525">
            <a:noFill/>
          </a:ln>
        </p:spPr>
        <p:txBody>
          <a:bodyPr wrap="none" anchor="t" anchorCtr="0">
            <a:spAutoFit/>
          </a:bodyPr>
          <a:p>
            <a:pPr>
              <a:buClr>
                <a:srgbClr val="FF0000"/>
              </a:buClr>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分析方法</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4344" name="文本框 36867"/>
          <p:cNvSpPr txBox="1"/>
          <p:nvPr/>
        </p:nvSpPr>
        <p:spPr>
          <a:xfrm>
            <a:off x="6853238" y="533400"/>
            <a:ext cx="573087" cy="454025"/>
          </a:xfrm>
          <a:prstGeom prst="rect">
            <a:avLst/>
          </a:prstGeom>
          <a:noFill/>
          <a:ln w="9525">
            <a:noFill/>
          </a:ln>
        </p:spPr>
        <p:txBody>
          <a:bodyPr wrap="none" anchor="t" anchorCtr="0">
            <a:spAutoFit/>
          </a:bodyPr>
          <a:p>
            <a:r>
              <a:rPr lang="zh-CN" altLang="en-US" b="1" u="sng" dirty="0">
                <a:solidFill>
                  <a:srgbClr val="FF0000"/>
                </a:solidFill>
                <a:latin typeface="Times New Roman" panose="02020603050405020304" pitchFamily="18" charset="0"/>
                <a:ea typeface="宋体" panose="02010600030101010101" pitchFamily="2" charset="-122"/>
              </a:rPr>
              <a:t>M</a:t>
            </a:r>
            <a:r>
              <a:rPr lang="zh-CN" altLang="en-US" b="1" u="sng" baseline="-25000" dirty="0">
                <a:solidFill>
                  <a:srgbClr val="FF0000"/>
                </a:solidFill>
                <a:latin typeface="Times New Roman" panose="02020603050405020304" pitchFamily="18" charset="0"/>
                <a:ea typeface="宋体" panose="02010600030101010101" pitchFamily="2" charset="-122"/>
              </a:rPr>
              <a:t>1</a:t>
            </a:r>
            <a:endParaRPr lang="zh-CN" altLang="en-US" b="1" u="sng" baseline="-25000" dirty="0">
              <a:solidFill>
                <a:srgbClr val="FF0000"/>
              </a:solidFill>
              <a:latin typeface="Times New Roman" panose="02020603050405020304" pitchFamily="18" charset="0"/>
              <a:ea typeface="宋体" panose="02010600030101010101" pitchFamily="2" charset="-122"/>
            </a:endParaRPr>
          </a:p>
        </p:txBody>
      </p:sp>
      <p:sp>
        <p:nvSpPr>
          <p:cNvPr id="3" name="矩形 36885"/>
          <p:cNvSpPr/>
          <p:nvPr/>
        </p:nvSpPr>
        <p:spPr>
          <a:xfrm>
            <a:off x="-107950" y="5586413"/>
            <a:ext cx="8137525" cy="522287"/>
          </a:xfrm>
          <a:prstGeom prst="rect">
            <a:avLst/>
          </a:prstGeom>
          <a:noFill/>
          <a:ln w="9525">
            <a:noFill/>
          </a:ln>
        </p:spPr>
        <p:txBody>
          <a:bodyPr anchor="t" anchorCtr="0">
            <a:spAutoFit/>
          </a:bodyPr>
          <a:p>
            <a:pPr>
              <a:buClr>
                <a:schemeClr val="tx1"/>
              </a:buClr>
            </a:pPr>
            <a:r>
              <a:rPr lang="en-US" altLang="zh-CN" sz="2800" b="1">
                <a:solidFill>
                  <a:srgbClr val="FF0000"/>
                </a:solidFill>
                <a:latin typeface="Times New Roman" panose="02020603050405020304" pitchFamily="18" charset="0"/>
                <a:ea typeface="微软雅黑" panose="020B0503020204020204" pitchFamily="34" charset="-122"/>
              </a:rPr>
              <a:t>【</a:t>
            </a:r>
            <a:r>
              <a:rPr lang="zh-CN" altLang="zh-CN" sz="2800" b="1">
                <a:solidFill>
                  <a:srgbClr val="FF0000"/>
                </a:solidFill>
                <a:latin typeface="Times New Roman" panose="02020603050405020304" pitchFamily="18" charset="0"/>
                <a:ea typeface="微软雅黑" panose="020B0503020204020204" pitchFamily="34" charset="-122"/>
              </a:rPr>
              <a:t>需求</a:t>
            </a:r>
            <a:r>
              <a:rPr lang="en-US" altLang="zh-CN" sz="2800" b="1">
                <a:solidFill>
                  <a:srgbClr val="FF0000"/>
                </a:solidFill>
                <a:latin typeface="Times New Roman" panose="02020603050405020304" pitchFamily="18" charset="0"/>
                <a:ea typeface="微软雅黑" panose="020B0503020204020204" pitchFamily="34" charset="-122"/>
              </a:rPr>
              <a:t>2】</a:t>
            </a:r>
            <a:r>
              <a:rPr lang="zh-CN" altLang="en-US" sz="2800" b="1" dirty="0">
                <a:solidFill>
                  <a:srgbClr val="FF0000"/>
                </a:solidFill>
                <a:latin typeface="Times New Roman" panose="02020603050405020304" pitchFamily="18" charset="0"/>
                <a:ea typeface="微软雅黑" panose="020B0503020204020204" pitchFamily="34" charset="-122"/>
              </a:rPr>
              <a:t>如何减少不关心的作用力积分量？</a:t>
            </a:r>
            <a:endParaRPr lang="zh-CN" altLang="en-US" sz="2800" b="1" dirty="0">
              <a:solidFill>
                <a:srgbClr val="FF0000"/>
              </a:solidFill>
              <a:latin typeface="Times New Roman" panose="02020603050405020304" pitchFamily="18" charset="0"/>
              <a:ea typeface="微软雅黑" panose="020B0503020204020204" pitchFamily="34" charset="-122"/>
            </a:endParaRPr>
          </a:p>
        </p:txBody>
      </p:sp>
      <p:graphicFrame>
        <p:nvGraphicFramePr>
          <p:cNvPr id="14346" name="对象 3"/>
          <p:cNvGraphicFramePr>
            <a:graphicFrameLocks noChangeAspect="1"/>
          </p:cNvGraphicFramePr>
          <p:nvPr/>
        </p:nvGraphicFramePr>
        <p:xfrm>
          <a:off x="236538" y="2112963"/>
          <a:ext cx="2266950" cy="738187"/>
        </p:xfrm>
        <a:graphic>
          <a:graphicData uri="http://schemas.openxmlformats.org/presentationml/2006/ole">
            <mc:AlternateContent xmlns:mc="http://schemas.openxmlformats.org/markup-compatibility/2006">
              <mc:Choice xmlns:v="urn:schemas-microsoft-com:vml" Requires="v">
                <p:oleObj spid="_x0000_s3082" name="" r:id="rId6" imgW="901700" imgH="266700" progId="Equation.3">
                  <p:embed/>
                </p:oleObj>
              </mc:Choice>
              <mc:Fallback>
                <p:oleObj name="" r:id="rId6" imgW="901700" imgH="266700" progId="Equation.3">
                  <p:embed/>
                  <p:pic>
                    <p:nvPicPr>
                      <p:cNvPr id="0" name="图片 3081"/>
                      <p:cNvPicPr/>
                      <p:nvPr/>
                    </p:nvPicPr>
                    <p:blipFill>
                      <a:blip r:embed="rId7"/>
                      <a:stretch>
                        <a:fillRect/>
                      </a:stretch>
                    </p:blipFill>
                    <p:spPr>
                      <a:xfrm>
                        <a:off x="236538" y="2112963"/>
                        <a:ext cx="2266950" cy="738187"/>
                      </a:xfrm>
                      <a:prstGeom prst="rect">
                        <a:avLst/>
                      </a:prstGeom>
                      <a:noFill/>
                      <a:ln w="38100">
                        <a:noFill/>
                        <a:miter/>
                      </a:ln>
                    </p:spPr>
                  </p:pic>
                </p:oleObj>
              </mc:Fallback>
            </mc:AlternateContent>
          </a:graphicData>
        </a:graphic>
      </p:graphicFrame>
      <p:graphicFrame>
        <p:nvGraphicFramePr>
          <p:cNvPr id="8" name="对象 7"/>
          <p:cNvGraphicFramePr>
            <a:graphicFrameLocks noChangeAspect="1"/>
          </p:cNvGraphicFramePr>
          <p:nvPr/>
        </p:nvGraphicFramePr>
        <p:xfrm>
          <a:off x="179388" y="2946400"/>
          <a:ext cx="4821237" cy="1336675"/>
        </p:xfrm>
        <a:graphic>
          <a:graphicData uri="http://schemas.openxmlformats.org/presentationml/2006/ole">
            <mc:AlternateContent xmlns:mc="http://schemas.openxmlformats.org/markup-compatibility/2006">
              <mc:Choice xmlns:v="urn:schemas-microsoft-com:vml" Requires="v">
                <p:oleObj spid="_x0000_s3083" name="" r:id="rId8" imgW="1917065" imgH="482600" progId="Equation.3">
                  <p:embed/>
                </p:oleObj>
              </mc:Choice>
              <mc:Fallback>
                <p:oleObj name="" r:id="rId8" imgW="1917065" imgH="482600" progId="Equation.3">
                  <p:embed/>
                  <p:pic>
                    <p:nvPicPr>
                      <p:cNvPr id="0" name="图片 3082"/>
                      <p:cNvPicPr/>
                      <p:nvPr/>
                    </p:nvPicPr>
                    <p:blipFill>
                      <a:blip r:embed="rId9"/>
                      <a:stretch>
                        <a:fillRect/>
                      </a:stretch>
                    </p:blipFill>
                    <p:spPr>
                      <a:xfrm>
                        <a:off x="179388" y="2946400"/>
                        <a:ext cx="4821237" cy="1336675"/>
                      </a:xfrm>
                      <a:prstGeom prst="rect">
                        <a:avLst/>
                      </a:prstGeom>
                      <a:noFill/>
                      <a:ln w="38100">
                        <a:noFill/>
                        <a:miter/>
                      </a:ln>
                    </p:spPr>
                  </p:pic>
                </p:oleObj>
              </mc:Fallback>
            </mc:AlternateContent>
          </a:graphicData>
        </a:graphic>
      </p:graphicFrame>
      <p:graphicFrame>
        <p:nvGraphicFramePr>
          <p:cNvPr id="10" name="对象 9"/>
          <p:cNvGraphicFramePr>
            <a:graphicFrameLocks noChangeAspect="1"/>
          </p:cNvGraphicFramePr>
          <p:nvPr/>
        </p:nvGraphicFramePr>
        <p:xfrm>
          <a:off x="0" y="4251325"/>
          <a:ext cx="4438650" cy="1336675"/>
        </p:xfrm>
        <a:graphic>
          <a:graphicData uri="http://schemas.openxmlformats.org/presentationml/2006/ole">
            <mc:AlternateContent xmlns:mc="http://schemas.openxmlformats.org/markup-compatibility/2006">
              <mc:Choice xmlns:v="urn:schemas-microsoft-com:vml" Requires="v">
                <p:oleObj spid="_x0000_s3084" name="" r:id="rId10" imgW="1765300" imgH="482600" progId="Equation.3">
                  <p:embed/>
                </p:oleObj>
              </mc:Choice>
              <mc:Fallback>
                <p:oleObj name="" r:id="rId10" imgW="1765300" imgH="482600" progId="Equation.3">
                  <p:embed/>
                  <p:pic>
                    <p:nvPicPr>
                      <p:cNvPr id="0" name="图片 3083"/>
                      <p:cNvPicPr/>
                      <p:nvPr/>
                    </p:nvPicPr>
                    <p:blipFill>
                      <a:blip r:embed="rId11"/>
                      <a:stretch>
                        <a:fillRect/>
                      </a:stretch>
                    </p:blipFill>
                    <p:spPr>
                      <a:xfrm>
                        <a:off x="0" y="4251325"/>
                        <a:ext cx="4438650" cy="1336675"/>
                      </a:xfrm>
                      <a:prstGeom prst="rect">
                        <a:avLst/>
                      </a:prstGeom>
                      <a:noFill/>
                      <a:ln w="38100">
                        <a:noFill/>
                        <a:miter/>
                      </a:ln>
                    </p:spPr>
                  </p:pic>
                </p:oleObj>
              </mc:Fallback>
            </mc:AlternateContent>
          </a:graphicData>
        </a:graphic>
      </p:graphicFrame>
      <p:sp>
        <p:nvSpPr>
          <p:cNvPr id="12" name="文本框 11"/>
          <p:cNvSpPr txBox="1"/>
          <p:nvPr/>
        </p:nvSpPr>
        <p:spPr>
          <a:xfrm>
            <a:off x="146050" y="6208713"/>
            <a:ext cx="5411788" cy="460375"/>
          </a:xfrm>
          <a:prstGeom prst="rect">
            <a:avLst/>
          </a:prstGeom>
          <a:noFill/>
          <a:ln w="9525">
            <a:noFill/>
          </a:ln>
        </p:spPr>
        <p:txBody>
          <a:bodyPr wrap="square" anchor="t">
            <a:spAutoFit/>
          </a:bodyPr>
          <a:p>
            <a:pPr>
              <a:buClr>
                <a:schemeClr val="tx1"/>
              </a:buClr>
              <a:buFont typeface="Wingdings" panose="05000000000000000000" pitchFamily="2" charset="2"/>
              <a:buChar char="l"/>
            </a:pPr>
            <a:r>
              <a:rPr lang="zh-CN" altLang="en-US" b="1" noProof="1" dirty="0">
                <a:solidFill>
                  <a:srgbClr val="FF0000"/>
                </a:solidFill>
                <a:latin typeface="Times New Roman" panose="02020603050405020304" pitchFamily="18" charset="0"/>
                <a:ea typeface="微软雅黑" panose="020B0503020204020204" pitchFamily="34" charset="-122"/>
                <a:cs typeface="+mn-cs"/>
              </a:rPr>
              <a:t>分析思路简单，计算量       </a:t>
            </a:r>
            <a:r>
              <a:rPr lang="zh-CN" altLang="en-US" b="1"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微软雅黑" panose="020B0503020204020204" pitchFamily="34" charset="-122"/>
                <a:cs typeface="+mn-cs"/>
              </a:rPr>
              <a:t>  更更 </a:t>
            </a:r>
            <a:r>
              <a:rPr lang="zh-CN" altLang="en-US" b="1" noProof="1" dirty="0">
                <a:solidFill>
                  <a:srgbClr val="FF0000"/>
                </a:solidFill>
                <a:latin typeface="Times New Roman" panose="02020603050405020304" pitchFamily="18" charset="0"/>
                <a:ea typeface="微软雅黑" panose="020B0503020204020204" pitchFamily="34" charset="-122"/>
                <a:cs typeface="+mn-cs"/>
              </a:rPr>
              <a:t>大</a:t>
            </a:r>
            <a:r>
              <a:rPr lang="zh-CN" altLang="en-US" b="1" noProof="1" dirty="0">
                <a:latin typeface="Times New Roman" panose="02020603050405020304" pitchFamily="18" charset="0"/>
                <a:ea typeface="微软雅黑" panose="020B0503020204020204" pitchFamily="34" charset="-122"/>
                <a:cs typeface="+mn-cs"/>
              </a:rPr>
              <a:t>！</a:t>
            </a:r>
            <a:endParaRPr lang="zh-CN" altLang="en-US" b="1" noProof="1" dirty="0">
              <a:latin typeface="Times New Roman" panose="02020603050405020304" pitchFamily="18" charset="0"/>
              <a:ea typeface="微软雅黑" panose="020B0503020204020204" pitchFamily="34" charset="-122"/>
            </a:endParaRPr>
          </a:p>
        </p:txBody>
      </p:sp>
      <p:graphicFrame>
        <p:nvGraphicFramePr>
          <p:cNvPr id="14350" name="对象 13">
            <a:hlinkClick r:id="" action="ppaction://ole?verb="/>
          </p:cNvPr>
          <p:cNvGraphicFramePr>
            <a:graphicFrameLocks noChangeAspect="1"/>
          </p:cNvGraphicFramePr>
          <p:nvPr/>
        </p:nvGraphicFramePr>
        <p:xfrm>
          <a:off x="8434388" y="6027738"/>
          <a:ext cx="560387" cy="641350"/>
        </p:xfrm>
        <a:graphic>
          <a:graphicData uri="http://schemas.openxmlformats.org/presentationml/2006/ole">
            <mc:AlternateContent xmlns:mc="http://schemas.openxmlformats.org/markup-compatibility/2006">
              <mc:Choice xmlns:v="urn:schemas-microsoft-com:vml" Requires="v">
                <p:oleObj spid="_x0000_s3085" name="" r:id="rId12" imgW="177165" imgH="203200" progId="Equation.KSEE3">
                  <p:embed/>
                </p:oleObj>
              </mc:Choice>
              <mc:Fallback>
                <p:oleObj name="" r:id="rId12" imgW="177165" imgH="203200" progId="Equation.KSEE3">
                  <p:embed/>
                  <p:pic>
                    <p:nvPicPr>
                      <p:cNvPr id="0" name="图片 3084"/>
                      <p:cNvPicPr/>
                      <p:nvPr/>
                    </p:nvPicPr>
                    <p:blipFill>
                      <a:blip r:embed="rId13"/>
                      <a:stretch>
                        <a:fillRect/>
                      </a:stretch>
                    </p:blipFill>
                    <p:spPr>
                      <a:xfrm>
                        <a:off x="8434388" y="6027738"/>
                        <a:ext cx="560387" cy="641350"/>
                      </a:xfrm>
                      <a:prstGeom prst="rect">
                        <a:avLst/>
                      </a:prstGeom>
                      <a:noFill/>
                      <a:ln w="38100">
                        <a:noFill/>
                        <a:miter/>
                      </a:ln>
                    </p:spPr>
                  </p:pic>
                </p:oleObj>
              </mc:Fallback>
            </mc:AlternateContent>
          </a:graphicData>
        </a:graphic>
      </p:graphicFrame>
      <p:graphicFrame>
        <p:nvGraphicFramePr>
          <p:cNvPr id="14351" name="对象 15">
            <a:hlinkClick r:id="" action="ppaction://ole?verb="/>
          </p:cNvPr>
          <p:cNvGraphicFramePr>
            <a:graphicFrameLocks noChangeAspect="1"/>
          </p:cNvGraphicFramePr>
          <p:nvPr/>
        </p:nvGraphicFramePr>
        <p:xfrm>
          <a:off x="8434388" y="6042025"/>
          <a:ext cx="560387" cy="642938"/>
        </p:xfrm>
        <a:graphic>
          <a:graphicData uri="http://schemas.openxmlformats.org/presentationml/2006/ole">
            <mc:AlternateContent xmlns:mc="http://schemas.openxmlformats.org/markup-compatibility/2006">
              <mc:Choice xmlns:v="urn:schemas-microsoft-com:vml" Requires="v">
                <p:oleObj spid="_x0000_s3086" name="" r:id="rId14" imgW="177165" imgH="203200" progId="Equation.KSEE3">
                  <p:embed/>
                </p:oleObj>
              </mc:Choice>
              <mc:Fallback>
                <p:oleObj name="" r:id="rId14" imgW="177165" imgH="203200" progId="Equation.KSEE3">
                  <p:embed/>
                  <p:pic>
                    <p:nvPicPr>
                      <p:cNvPr id="0" name="图片 3085"/>
                      <p:cNvPicPr/>
                      <p:nvPr/>
                    </p:nvPicPr>
                    <p:blipFill>
                      <a:blip r:embed="rId13"/>
                      <a:stretch>
                        <a:fillRect/>
                      </a:stretch>
                    </p:blipFill>
                    <p:spPr>
                      <a:xfrm>
                        <a:off x="8434388" y="6042025"/>
                        <a:ext cx="560387" cy="642938"/>
                      </a:xfrm>
                      <a:prstGeom prst="rect">
                        <a:avLst/>
                      </a:prstGeom>
                      <a:noFill/>
                      <a:ln w="38100">
                        <a:noFill/>
                        <a:miter/>
                      </a:ln>
                    </p:spPr>
                  </p:pic>
                </p:oleObj>
              </mc:Fallback>
            </mc:AlternateContent>
          </a:graphicData>
        </a:graphic>
      </p:graphicFrame>
      <p:sp>
        <p:nvSpPr>
          <p:cNvPr id="17" name="文本框 16"/>
          <p:cNvSpPr txBox="1"/>
          <p:nvPr/>
        </p:nvSpPr>
        <p:spPr>
          <a:xfrm>
            <a:off x="6173788" y="2946400"/>
            <a:ext cx="2820987" cy="1938338"/>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r>
              <a:rPr lang="zh-CN" altLang="en-US" b="1" dirty="0">
                <a:solidFill>
                  <a:schemeClr val="accent2"/>
                </a:solidFill>
                <a:latin typeface="Times New Roman" panose="02020603050405020304" pitchFamily="18" charset="0"/>
                <a:ea typeface="微软雅黑" panose="020B0503020204020204" pitchFamily="34" charset="-122"/>
              </a:rPr>
              <a:t>对于类似上述一个过程问题，你更关心的是速度方向的改变还是大小的改变？</a:t>
            </a:r>
            <a:endParaRPr lang="zh-CN" altLang="en-US" b="1" dirty="0">
              <a:solidFill>
                <a:schemeClr val="accent2"/>
              </a:solidFill>
              <a:latin typeface="Times New Roman" panose="02020603050405020304" pitchFamily="18" charset="0"/>
              <a:ea typeface="微软雅黑" panose="020B0503020204020204" pitchFamily="34" charset="-122"/>
            </a:endParaRPr>
          </a:p>
        </p:txBody>
      </p:sp>
      <p:graphicFrame>
        <p:nvGraphicFramePr>
          <p:cNvPr id="14353" name="对象 17">
            <a:hlinkClick r:id="" action="ppaction://ole?verb="/>
          </p:cNvPr>
          <p:cNvGraphicFramePr>
            <a:graphicFrameLocks noChangeAspect="1"/>
          </p:cNvGraphicFramePr>
          <p:nvPr/>
        </p:nvGraphicFramePr>
        <p:xfrm>
          <a:off x="8434388" y="6027738"/>
          <a:ext cx="560387" cy="641350"/>
        </p:xfrm>
        <a:graphic>
          <a:graphicData uri="http://schemas.openxmlformats.org/presentationml/2006/ole">
            <mc:AlternateContent xmlns:mc="http://schemas.openxmlformats.org/markup-compatibility/2006">
              <mc:Choice xmlns:v="urn:schemas-microsoft-com:vml" Requires="v">
                <p:oleObj spid="_x0000_s3087" name="" r:id="rId15" imgW="177165" imgH="203200" progId="Equation.KSEE3">
                  <p:embed/>
                </p:oleObj>
              </mc:Choice>
              <mc:Fallback>
                <p:oleObj name="" r:id="rId15" imgW="177165" imgH="203200" progId="Equation.KSEE3">
                  <p:embed/>
                  <p:pic>
                    <p:nvPicPr>
                      <p:cNvPr id="0" name="图片 3086"/>
                      <p:cNvPicPr/>
                      <p:nvPr/>
                    </p:nvPicPr>
                    <p:blipFill>
                      <a:blip r:embed="rId13"/>
                      <a:stretch>
                        <a:fillRect/>
                      </a:stretch>
                    </p:blipFill>
                    <p:spPr>
                      <a:xfrm>
                        <a:off x="8434388" y="6027738"/>
                        <a:ext cx="560387" cy="641350"/>
                      </a:xfrm>
                      <a:prstGeom prst="rect">
                        <a:avLst/>
                      </a:prstGeom>
                      <a:noFill/>
                      <a:ln w="38100">
                        <a:noFill/>
                        <a:miter/>
                      </a:ln>
                    </p:spPr>
                  </p:pic>
                </p:oleObj>
              </mc:Fallback>
            </mc:AlternateContent>
          </a:graphicData>
        </a:graphic>
      </p:graphicFrame>
      <p:pic>
        <p:nvPicPr>
          <p:cNvPr id="14354" name="图片 11272">
            <a:hlinkClick r:id="rId16"/>
          </p:cNvPr>
          <p:cNvPicPr>
            <a:picLocks noChangeAspect="1"/>
          </p:cNvPicPr>
          <p:nvPr/>
        </p:nvPicPr>
        <p:blipFill>
          <a:blip r:embed="rId17"/>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8" fill="hold" display="0">
                  <p:stCondLst>
                    <p:cond delay="indefinite"/>
                  </p:stCondLst>
                  <p:endCondLst>
                    <p:cond evt="onNext" delay="0">
                      <p:tgtEl>
                        <p:sldTgt/>
                      </p:tgtEl>
                    </p:cond>
                    <p:cond evt="onPrev" delay="0">
                      <p:tgtEl>
                        <p:sldTgt/>
                      </p:tgtEl>
                    </p:cond>
                  </p:endCondLst>
                </p:cTn>
                <p:tgtEl>
                  <p:spTgt spid="14337"/>
                </p:tgtEl>
              </p:cMediaNode>
            </p:video>
          </p:childTnLst>
        </p:cTn>
      </p:par>
    </p:tnLst>
    <p:bldLst>
      <p:bldP spid="12" grpId="0"/>
      <p:bldP spid="3"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pic>
        <p:nvPicPr>
          <p:cNvPr id="58370"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59394" name="文本框 2"/>
          <p:cNvSpPr txBox="1"/>
          <p:nvPr/>
        </p:nvSpPr>
        <p:spPr>
          <a:xfrm>
            <a:off x="1789113" y="423863"/>
            <a:ext cx="6202362" cy="582612"/>
          </a:xfrm>
          <a:prstGeom prst="rect">
            <a:avLst/>
          </a:prstGeom>
          <a:noFill/>
          <a:ln w="9525">
            <a:noFill/>
          </a:ln>
        </p:spPr>
        <p:txBody>
          <a:bodyPr wrap="none" anchor="t" anchorCtr="0">
            <a:spAutoFit/>
          </a:bodyPr>
          <a:p>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动力学普遍定理综合应用</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136525" y="1844675"/>
            <a:ext cx="8869363" cy="1692275"/>
          </a:xfrm>
          <a:prstGeom prst="rect">
            <a:avLst/>
          </a:prstGeom>
          <a:noFill/>
          <a:ln w="9525">
            <a:noFill/>
          </a:ln>
        </p:spPr>
        <p:txBody>
          <a:bodyPr anchor="t">
            <a:spAutoFit/>
          </a:bodyPr>
          <a:p>
            <a:pPr eaLnBrk="0" fontAlgn="b" hangingPunct="0">
              <a:buClr>
                <a:srgbClr val="FF3300"/>
              </a:buClr>
              <a:buFont typeface="Wingdings" panose="05000000000000000000" pitchFamily="2" charset="2"/>
            </a:pPr>
            <a:r>
              <a:rPr lang="en-US" altLang="zh-CN" sz="3200" b="1" strike="noStrike" noProof="1">
                <a:solidFill>
                  <a:schemeClr val="accent1"/>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                  </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01</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en-US" sz="3200" b="1" strike="noStrike" noProof="1">
                <a:solidFill>
                  <a:srgbClr val="FF0000"/>
                </a:solidFill>
                <a:latin typeface="微软雅黑" panose="020B0503020204020204" pitchFamily="34" charset="-122"/>
                <a:ea typeface="微软雅黑" panose="020B0503020204020204" pitchFamily="34" charset="-122"/>
                <a:cs typeface="+mn-cs"/>
                <a:sym typeface="+mn-ea"/>
              </a:rPr>
              <a:t>机械能守恒定律</a:t>
            </a: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sym typeface="宋体" panose="02010600030101010101" pitchFamily="2" charset="-122"/>
            </a:endParaRPr>
          </a:p>
          <a:p>
            <a:pPr eaLnBrk="0" fontAlgn="b" hangingPunct="0">
              <a:buClr>
                <a:srgbClr val="FF3300"/>
              </a:buClr>
              <a:buFont typeface="Wingdings" panose="05000000000000000000" pitchFamily="2" charset="2"/>
            </a:pPr>
            <a:r>
              <a:rPr lang="zh-CN" altLang="en-US" strike="noStrike" noProof="1">
                <a:solidFill>
                  <a:srgbClr val="000000"/>
                </a:solidFill>
                <a:latin typeface="微软雅黑" panose="020B0503020204020204" pitchFamily="34" charset="-122"/>
                <a:ea typeface="微软雅黑" panose="020B0503020204020204" pitchFamily="34" charset="-122"/>
                <a:cs typeface="+mn-cs"/>
              </a:rPr>
              <a:t>                                  </a:t>
            </a:r>
            <a:endParaRPr lang="zh-CN" altLang="en-US" strike="noStrike" noProof="1">
              <a:solidFill>
                <a:srgbClr val="000000"/>
              </a:solidFill>
              <a:latin typeface="微软雅黑" panose="020B0503020204020204" pitchFamily="34" charset="-122"/>
              <a:ea typeface="微软雅黑" panose="020B0503020204020204" pitchFamily="34" charset="-122"/>
            </a:endParaRPr>
          </a:p>
          <a:p>
            <a:pPr eaLnBrk="0" fontAlgn="b" hangingPunct="0">
              <a:buClr>
                <a:srgbClr val="FF3300"/>
              </a:buClr>
              <a:buFont typeface="Wingdings" panose="05000000000000000000" pitchFamily="2" charset="2"/>
            </a:pPr>
            <a:r>
              <a:rPr lang="zh-CN" altLang="en-US" strike="noStrike" noProof="1">
                <a:solidFill>
                  <a:srgbClr val="000000"/>
                </a:solidFill>
                <a:latin typeface="微软雅黑" panose="020B0503020204020204" pitchFamily="34" charset="-122"/>
                <a:ea typeface="微软雅黑" panose="020B0503020204020204" pitchFamily="34" charset="-122"/>
                <a:cs typeface="+mn-cs"/>
              </a:rPr>
              <a:t>                                 </a:t>
            </a:r>
            <a:r>
              <a:rPr lang="zh-CN" altLang="en-US" b="1" strike="noStrike" noProof="1">
                <a:solidFill>
                  <a:srgbClr val="FF0000"/>
                </a:solidFill>
                <a:latin typeface="微软雅黑" panose="020B0503020204020204" pitchFamily="34" charset="-122"/>
                <a:ea typeface="微软雅黑" panose="020B0503020204020204" pitchFamily="34" charset="-122"/>
                <a:cs typeface="+mn-cs"/>
              </a:rPr>
              <a:t> </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eaLnBrk="0" fontAlgn="b" hangingPunct="0">
              <a:buClr>
                <a:srgbClr val="FF3300"/>
              </a:buClr>
              <a:buFont typeface="Wingdings" panose="05000000000000000000" pitchFamily="2" charset="2"/>
            </a:pP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第</a:t>
            </a:r>
            <a:r>
              <a:rPr lang="en-US" altLang="zh-CN"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20</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堂</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aphicFrame>
        <p:nvGraphicFramePr>
          <p:cNvPr id="59396" name="对象 1"/>
          <p:cNvGraphicFramePr/>
          <p:nvPr/>
        </p:nvGraphicFramePr>
        <p:xfrm>
          <a:off x="6823075" y="3965575"/>
          <a:ext cx="2316163" cy="2868613"/>
        </p:xfrm>
        <a:graphic>
          <a:graphicData uri="http://schemas.openxmlformats.org/presentationml/2006/ole">
            <mc:AlternateContent xmlns:mc="http://schemas.openxmlformats.org/markup-compatibility/2006">
              <mc:Choice xmlns:v="urn:schemas-microsoft-com:vml" Requires="v">
                <p:oleObj spid="_x0000_s3347" name="" r:id="rId1" imgW="2314575" imgH="2867025" progId="Paint.Picture">
                  <p:embed/>
                </p:oleObj>
              </mc:Choice>
              <mc:Fallback>
                <p:oleObj name="" r:id="rId1" imgW="2314575" imgH="2867025" progId="Paint.Picture">
                  <p:embed/>
                  <p:pic>
                    <p:nvPicPr>
                      <p:cNvPr id="0" name="图片 3346"/>
                      <p:cNvPicPr/>
                      <p:nvPr/>
                    </p:nvPicPr>
                    <p:blipFill>
                      <a:blip r:embed="rId2"/>
                      <a:stretch>
                        <a:fillRect/>
                      </a:stretch>
                    </p:blipFill>
                    <p:spPr>
                      <a:xfrm>
                        <a:off x="6823075" y="3965575"/>
                        <a:ext cx="2316163" cy="2868613"/>
                      </a:xfrm>
                      <a:prstGeom prst="rect">
                        <a:avLst/>
                      </a:prstGeom>
                      <a:noFill/>
                      <a:ln w="38100">
                        <a:noFill/>
                        <a:miter/>
                      </a:ln>
                    </p:spPr>
                  </p:pic>
                </p:oleObj>
              </mc:Fallback>
            </mc:AlternateContent>
          </a:graphicData>
        </a:graphic>
      </p:graphicFrame>
      <p:graphicFrame>
        <p:nvGraphicFramePr>
          <p:cNvPr id="59397" name="对象 2"/>
          <p:cNvGraphicFramePr/>
          <p:nvPr/>
        </p:nvGraphicFramePr>
        <p:xfrm>
          <a:off x="3175" y="4403725"/>
          <a:ext cx="2119313" cy="2316163"/>
        </p:xfrm>
        <a:graphic>
          <a:graphicData uri="http://schemas.openxmlformats.org/presentationml/2006/ole">
            <mc:AlternateContent xmlns:mc="http://schemas.openxmlformats.org/markup-compatibility/2006">
              <mc:Choice xmlns:v="urn:schemas-microsoft-com:vml" Requires="v">
                <p:oleObj spid="_x0000_s3348" name="" r:id="rId3" imgW="3076575" imgH="4276725" progId="Paint.Picture">
                  <p:embed/>
                </p:oleObj>
              </mc:Choice>
              <mc:Fallback>
                <p:oleObj name="" r:id="rId3" imgW="3076575" imgH="4276725" progId="Paint.Picture">
                  <p:embed/>
                  <p:pic>
                    <p:nvPicPr>
                      <p:cNvPr id="0" name="图片 3347"/>
                      <p:cNvPicPr/>
                      <p:nvPr/>
                    </p:nvPicPr>
                    <p:blipFill>
                      <a:blip r:embed="rId4"/>
                      <a:stretch>
                        <a:fillRect/>
                      </a:stretch>
                    </p:blipFill>
                    <p:spPr>
                      <a:xfrm>
                        <a:off x="3175" y="4403725"/>
                        <a:ext cx="2119313" cy="2316163"/>
                      </a:xfrm>
                      <a:prstGeom prst="rect">
                        <a:avLst/>
                      </a:prstGeom>
                      <a:noFill/>
                      <a:ln w="38100">
                        <a:noFill/>
                        <a:miter/>
                      </a:ln>
                    </p:spPr>
                  </p:pic>
                </p:oleObj>
              </mc:Fallback>
            </mc:AlternateContent>
          </a:graphicData>
        </a:graphic>
      </p:graphicFrame>
      <p:pic>
        <p:nvPicPr>
          <p:cNvPr id="4107" name="素材17-内燃机曲柄滑块的实物运动--10s_转.avi">
            <a:hlinkClick r:id="" action="ppaction://media"/>
          </p:cNvPr>
          <p:cNvPicPr>
            <a:picLocks noRot="1" noChangeAspect="1"/>
          </p:cNvPicPr>
          <p:nvPr>
            <a:videoFile r:link="rId5"/>
            <p:extLst>
              <p:ext uri="{DAA4B4D4-6D71-4841-9C94-3DE7FCFB9230}">
                <p14:media xmlns:p14="http://schemas.microsoft.com/office/powerpoint/2010/main" r:link="rId6"/>
              </p:ext>
            </p:extLst>
          </p:nvPr>
        </p:nvPicPr>
        <p:blipFill>
          <a:blip r:embed="rId7"/>
          <a:stretch>
            <a:fillRect/>
          </a:stretch>
        </p:blipFill>
        <p:spPr>
          <a:xfrm>
            <a:off x="2944813" y="4337050"/>
            <a:ext cx="3529012" cy="2316163"/>
          </a:xfrm>
          <a:prstGeom prst="rect">
            <a:avLst/>
          </a:prstGeom>
          <a:noFill/>
          <a:ln w="9525">
            <a:noFill/>
          </a:ln>
        </p:spPr>
      </p:pic>
      <p:pic>
        <p:nvPicPr>
          <p:cNvPr id="59399" name="图片 11272">
            <a:hlinkClick r:id="rId8"/>
          </p:cNvPr>
          <p:cNvPicPr>
            <a:picLocks noChangeAspect="1"/>
          </p:cNvPicPr>
          <p:nvPr/>
        </p:nvPicPr>
        <p:blipFill>
          <a:blip r:embed="rId9"/>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0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107"/>
                                        </p:tgtEl>
                                      </p:cBhvr>
                                    </p:cmd>
                                  </p:childTnLst>
                                </p:cTn>
                              </p:par>
                            </p:childTnLst>
                          </p:cTn>
                        </p:par>
                      </p:childTnLst>
                    </p:cTn>
                  </p:par>
                </p:childTnLst>
              </p:cTn>
              <p:nextCondLst>
                <p:cond evt="onClick" delay="0">
                  <p:tgtEl>
                    <p:spTgt spid="4107"/>
                  </p:tgtEl>
                </p:cond>
              </p:nextCondLst>
            </p:seq>
            <p:video>
              <p:cMediaNode>
                <p:cTn id="7" fill="hold" display="0">
                  <p:stCondLst>
                    <p:cond delay="indefinite"/>
                  </p:stCondLst>
                  <p:endCondLst>
                    <p:cond evt="onNext" delay="0">
                      <p:tgtEl>
                        <p:sldTgt/>
                      </p:tgtEl>
                    </p:cond>
                    <p:cond evt="onPrev" delay="0">
                      <p:tgtEl>
                        <p:sldTgt/>
                      </p:tgtEl>
                    </p:cond>
                  </p:endCondLst>
                </p:cTn>
                <p:tgtEl>
                  <p:spTgt spid="410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Text Box 2"/>
          <p:cNvSpPr txBox="1"/>
          <p:nvPr/>
        </p:nvSpPr>
        <p:spPr>
          <a:xfrm>
            <a:off x="-68262" y="-100012"/>
            <a:ext cx="3317875" cy="650875"/>
          </a:xfrm>
          <a:prstGeom prst="rect">
            <a:avLst/>
          </a:prstGeom>
          <a:noFill/>
          <a:ln w="9525">
            <a:noFill/>
          </a:ln>
        </p:spPr>
        <p:txBody>
          <a:bodyPr wrap="none" anchor="t" anchorCtr="0">
            <a:spAutoFit/>
          </a:bodyPr>
          <a:p>
            <a:pPr>
              <a:lnSpc>
                <a:spcPct val="130000"/>
              </a:lnSpc>
            </a:pPr>
            <a:r>
              <a:rPr lang="zh-CN" altLang="zh-CN" sz="2800" b="1">
                <a:solidFill>
                  <a:srgbClr val="FF0000"/>
                </a:solidFill>
                <a:latin typeface="微软雅黑" panose="020B0503020204020204" pitchFamily="34" charset="-122"/>
                <a:ea typeface="微软雅黑" panose="020B0503020204020204" pitchFamily="34" charset="-122"/>
              </a:rPr>
              <a:t>9.3 机械能守恒定律</a:t>
            </a:r>
            <a:endParaRPr lang="zh-CN" altLang="zh-CN" sz="2800" b="1">
              <a:solidFill>
                <a:srgbClr val="FF0000"/>
              </a:solidFill>
              <a:latin typeface="微软雅黑" panose="020B0503020204020204" pitchFamily="34" charset="-122"/>
              <a:ea typeface="微软雅黑" panose="020B0503020204020204" pitchFamily="34" charset="-122"/>
            </a:endParaRPr>
          </a:p>
        </p:txBody>
      </p:sp>
      <p:sp>
        <p:nvSpPr>
          <p:cNvPr id="75779" name="Text Box 3"/>
          <p:cNvSpPr txBox="1"/>
          <p:nvPr/>
        </p:nvSpPr>
        <p:spPr>
          <a:xfrm>
            <a:off x="-36512" y="476250"/>
            <a:ext cx="3887787" cy="647700"/>
          </a:xfrm>
          <a:prstGeom prst="rect">
            <a:avLst/>
          </a:prstGeom>
          <a:noFill/>
          <a:ln w="9525">
            <a:noFill/>
          </a:ln>
        </p:spPr>
        <p:txBody>
          <a:bodyPr anchor="t" anchorCtr="0">
            <a:spAutoFit/>
          </a:bodyPr>
          <a:p>
            <a:pPr>
              <a:lnSpc>
                <a:spcPct val="130000"/>
              </a:lnSpc>
            </a:pPr>
            <a:r>
              <a:rPr lang="en-US" altLang="zh-CN" sz="2800" b="1">
                <a:solidFill>
                  <a:srgbClr val="FF0000"/>
                </a:solidFill>
                <a:latin typeface="微软雅黑" panose="020B0503020204020204" pitchFamily="34" charset="-122"/>
                <a:ea typeface="微软雅黑" panose="020B0503020204020204" pitchFamily="34" charset="-122"/>
              </a:rPr>
              <a:t>9.3.1</a:t>
            </a:r>
            <a:r>
              <a:rPr lang="zh-CN" altLang="en-US" sz="2800" b="1" dirty="0">
                <a:solidFill>
                  <a:srgbClr val="FF0000"/>
                </a:solidFill>
                <a:latin typeface="微软雅黑" panose="020B0503020204020204" pitchFamily="34" charset="-122"/>
                <a:ea typeface="微软雅黑" panose="020B0503020204020204" pitchFamily="34" charset="-122"/>
              </a:rPr>
              <a:t>势力</a:t>
            </a:r>
            <a:r>
              <a:rPr lang="zh-CN" altLang="en-US" sz="2800" b="1">
                <a:solidFill>
                  <a:srgbClr val="FF0000"/>
                </a:solidFill>
                <a:latin typeface="微软雅黑" panose="020B0503020204020204" pitchFamily="34" charset="-122"/>
                <a:ea typeface="微软雅黑" panose="020B0503020204020204" pitchFamily="34" charset="-122"/>
              </a:rPr>
              <a:t>场</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75780" name="Rectangle 4"/>
          <p:cNvSpPr/>
          <p:nvPr/>
        </p:nvSpPr>
        <p:spPr>
          <a:xfrm>
            <a:off x="-36512" y="2532063"/>
            <a:ext cx="8458200" cy="1041400"/>
          </a:xfrm>
          <a:prstGeom prst="rect">
            <a:avLst/>
          </a:prstGeom>
          <a:noFill/>
          <a:ln w="9525">
            <a:noFill/>
          </a:ln>
        </p:spPr>
        <p:txBody>
          <a:bodyPr anchor="t" anchorCtr="0">
            <a:spAutoFit/>
          </a:bodyPr>
          <a:p>
            <a:pPr>
              <a:lnSpc>
                <a:spcPct val="130000"/>
              </a:lnSpc>
              <a:spcBef>
                <a:spcPct val="50000"/>
              </a:spcBef>
            </a:pPr>
            <a:r>
              <a:rPr lang="zh-CN" altLang="en-US" b="1">
                <a:solidFill>
                  <a:srgbClr val="FF0000"/>
                </a:solidFill>
                <a:latin typeface="微软雅黑" panose="020B0503020204020204" pitchFamily="34" charset="-122"/>
                <a:ea typeface="微软雅黑" panose="020B0503020204020204" pitchFamily="34" charset="-122"/>
              </a:rPr>
              <a:t>势力场</a:t>
            </a:r>
            <a:r>
              <a:rPr lang="en-US" altLang="zh-CN" b="1">
                <a:solidFill>
                  <a:srgbClr val="FF0000"/>
                </a:solidFill>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rPr>
              <a:t>保守力场</a:t>
            </a:r>
            <a:r>
              <a:rPr lang="en-US" altLang="zh-CN" b="1">
                <a:solidFill>
                  <a:srgbClr val="FF0000"/>
                </a:solidFill>
                <a:latin typeface="微软雅黑" panose="020B0503020204020204" pitchFamily="34" charset="-122"/>
                <a:ea typeface="微软雅黑" panose="020B0503020204020204" pitchFamily="34" charset="-122"/>
              </a:rPr>
              <a:t>)</a:t>
            </a:r>
            <a:r>
              <a:rPr lang="en-US" altLang="zh-CN" b="1">
                <a:solidFill>
                  <a:schemeClr val="bg2"/>
                </a:solidFill>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力的功只与力作用点的始、末位置有关</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与路径无关</a:t>
            </a:r>
            <a:r>
              <a:rPr lang="en-US" altLang="zh-CN" b="1">
                <a:latin typeface="微软雅黑" panose="020B0503020204020204" pitchFamily="34" charset="-122"/>
                <a:ea typeface="微软雅黑" panose="020B0503020204020204" pitchFamily="34" charset="-122"/>
              </a:rPr>
              <a:t>.</a:t>
            </a:r>
            <a:endParaRPr lang="en-US" altLang="zh-CN" b="1">
              <a:latin typeface="微软雅黑" panose="020B0503020204020204" pitchFamily="34" charset="-122"/>
              <a:ea typeface="微软雅黑" panose="020B0503020204020204" pitchFamily="34" charset="-122"/>
            </a:endParaRPr>
          </a:p>
        </p:txBody>
      </p:sp>
      <p:graphicFrame>
        <p:nvGraphicFramePr>
          <p:cNvPr id="75781" name="Object 5"/>
          <p:cNvGraphicFramePr>
            <a:graphicFrameLocks noChangeAspect="1"/>
          </p:cNvGraphicFramePr>
          <p:nvPr/>
        </p:nvGraphicFramePr>
        <p:xfrm>
          <a:off x="34925" y="2133600"/>
          <a:ext cx="2092325" cy="625475"/>
        </p:xfrm>
        <a:graphic>
          <a:graphicData uri="http://schemas.openxmlformats.org/presentationml/2006/ole">
            <mc:AlternateContent xmlns:mc="http://schemas.openxmlformats.org/markup-compatibility/2006">
              <mc:Choice xmlns:v="urn:schemas-microsoft-com:vml" Requires="v">
                <p:oleObj spid="_x0000_s3349" name="" r:id="rId1" imgW="914400" imgH="266700" progId="Equation.DSMT4">
                  <p:embed/>
                </p:oleObj>
              </mc:Choice>
              <mc:Fallback>
                <p:oleObj name="" r:id="rId1" imgW="914400" imgH="266700" progId="Equation.DSMT4">
                  <p:embed/>
                  <p:pic>
                    <p:nvPicPr>
                      <p:cNvPr id="0" name="图片 3348"/>
                      <p:cNvPicPr/>
                      <p:nvPr/>
                    </p:nvPicPr>
                    <p:blipFill>
                      <a:blip r:embed="rId2"/>
                      <a:stretch>
                        <a:fillRect/>
                      </a:stretch>
                    </p:blipFill>
                    <p:spPr>
                      <a:xfrm>
                        <a:off x="34925" y="2133600"/>
                        <a:ext cx="2092325" cy="625475"/>
                      </a:xfrm>
                      <a:prstGeom prst="rect">
                        <a:avLst/>
                      </a:prstGeom>
                      <a:noFill/>
                      <a:ln w="38100">
                        <a:noFill/>
                        <a:miter/>
                      </a:ln>
                    </p:spPr>
                  </p:pic>
                </p:oleObj>
              </mc:Fallback>
            </mc:AlternateContent>
          </a:graphicData>
        </a:graphic>
      </p:graphicFrame>
      <p:sp>
        <p:nvSpPr>
          <p:cNvPr id="75782" name="Rectangle 6"/>
          <p:cNvSpPr/>
          <p:nvPr/>
        </p:nvSpPr>
        <p:spPr>
          <a:xfrm>
            <a:off x="-38100" y="1052513"/>
            <a:ext cx="6226175" cy="1041400"/>
          </a:xfrm>
          <a:prstGeom prst="rect">
            <a:avLst/>
          </a:prstGeom>
          <a:noFill/>
          <a:ln w="9525">
            <a:noFill/>
          </a:ln>
        </p:spPr>
        <p:txBody>
          <a:bodyPr anchor="t" anchorCtr="0">
            <a:spAutoFit/>
          </a:bodyPr>
          <a:p>
            <a:pPr>
              <a:lnSpc>
                <a:spcPct val="130000"/>
              </a:lnSpc>
            </a:pPr>
            <a:r>
              <a:rPr lang="zh-CN" altLang="en-US" b="1" dirty="0">
                <a:solidFill>
                  <a:srgbClr val="FF0000"/>
                </a:solidFill>
                <a:latin typeface="微软雅黑" panose="020B0503020204020204" pitchFamily="34" charset="-122"/>
                <a:ea typeface="微软雅黑" panose="020B0503020204020204" pitchFamily="34" charset="-122"/>
              </a:rPr>
              <a:t>力场</a:t>
            </a:r>
            <a:r>
              <a:rPr lang="zh-CN" altLang="en-US" b="1">
                <a:solidFill>
                  <a:schemeClr val="bg2"/>
                </a:solidFill>
                <a:latin typeface="微软雅黑" panose="020B0503020204020204" pitchFamily="34" charset="-122"/>
                <a:ea typeface="微软雅黑" panose="020B0503020204020204" pitchFamily="34" charset="-122"/>
              </a:rPr>
              <a:t> </a:t>
            </a:r>
            <a:r>
              <a:rPr lang="en-US" altLang="zh-CN" b="1">
                <a:solidFill>
                  <a:schemeClr val="bg2"/>
                </a:solidFill>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一物体在空间任一位置都受到一个大小和方向完全由所在位置确定的力的作用</a:t>
            </a:r>
            <a:r>
              <a:rPr lang="en-US" altLang="zh-CN" b="1">
                <a:latin typeface="微软雅黑" panose="020B0503020204020204" pitchFamily="34" charset="-122"/>
                <a:ea typeface="微软雅黑" panose="020B0503020204020204" pitchFamily="34" charset="-122"/>
              </a:rPr>
              <a:t>.</a:t>
            </a:r>
            <a:endParaRPr lang="en-US" altLang="zh-CN" b="1">
              <a:latin typeface="微软雅黑" panose="020B0503020204020204" pitchFamily="34" charset="-122"/>
              <a:ea typeface="微软雅黑" panose="020B0503020204020204" pitchFamily="34" charset="-122"/>
            </a:endParaRPr>
          </a:p>
        </p:txBody>
      </p:sp>
      <p:sp>
        <p:nvSpPr>
          <p:cNvPr id="75787" name="Text Box 11"/>
          <p:cNvSpPr txBox="1"/>
          <p:nvPr/>
        </p:nvSpPr>
        <p:spPr>
          <a:xfrm>
            <a:off x="-36512" y="3573463"/>
            <a:ext cx="4692650" cy="457200"/>
          </a:xfrm>
          <a:prstGeom prst="rect">
            <a:avLst/>
          </a:prstGeom>
          <a:noFill/>
          <a:ln w="9525">
            <a:noFill/>
          </a:ln>
        </p:spPr>
        <p:txBody>
          <a:bodyPr wrap="none" anchor="t" anchorCtr="0">
            <a:spAutoFit/>
          </a:bodyPr>
          <a:p>
            <a:r>
              <a:rPr lang="zh-CN" altLang="en-US" b="1">
                <a:latin typeface="微软雅黑" panose="020B0503020204020204" pitchFamily="34" charset="-122"/>
                <a:ea typeface="微软雅黑" panose="020B0503020204020204" pitchFamily="34" charset="-122"/>
              </a:rPr>
              <a:t>势力场中</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物体所受的力为有势力</a:t>
            </a:r>
            <a:r>
              <a:rPr lang="en-US" altLang="zh-CN" b="1">
                <a:latin typeface="华文琥珀" charset="-122"/>
                <a:ea typeface="华文琥珀" charset="-122"/>
              </a:rPr>
              <a:t>.</a:t>
            </a:r>
            <a:endParaRPr lang="en-US" altLang="zh-CN" b="1">
              <a:latin typeface="华文琥珀" charset="-122"/>
              <a:ea typeface="华文琥珀" charset="-122"/>
            </a:endParaRPr>
          </a:p>
        </p:txBody>
      </p:sp>
      <p:sp>
        <p:nvSpPr>
          <p:cNvPr id="75788" name="Rectangle 12"/>
          <p:cNvSpPr/>
          <p:nvPr/>
        </p:nvSpPr>
        <p:spPr>
          <a:xfrm>
            <a:off x="-36512" y="4221163"/>
            <a:ext cx="1371600" cy="647700"/>
          </a:xfrm>
          <a:prstGeom prst="rect">
            <a:avLst/>
          </a:prstGeom>
          <a:noFill/>
          <a:ln w="9525">
            <a:noFill/>
          </a:ln>
        </p:spPr>
        <p:txBody>
          <a:bodyPr anchor="t" anchorCtr="0">
            <a:spAutoFit/>
          </a:bodyPr>
          <a:p>
            <a:pPr>
              <a:lnSpc>
                <a:spcPct val="130000"/>
              </a:lnSpc>
              <a:spcBef>
                <a:spcPct val="50000"/>
              </a:spcBef>
            </a:pPr>
            <a:r>
              <a:rPr lang="en-US" altLang="zh-CN" sz="2800" b="1">
                <a:solidFill>
                  <a:srgbClr val="FF0000"/>
                </a:solidFill>
                <a:latin typeface="微软雅黑" panose="020B0503020204020204" pitchFamily="34" charset="-122"/>
                <a:ea typeface="微软雅黑" panose="020B0503020204020204" pitchFamily="34" charset="-122"/>
              </a:rPr>
              <a:t>2.</a:t>
            </a:r>
            <a:r>
              <a:rPr lang="zh-CN" altLang="en-US" sz="2800" b="1">
                <a:solidFill>
                  <a:srgbClr val="FF0000"/>
                </a:solidFill>
                <a:latin typeface="微软雅黑" panose="020B0503020204020204" pitchFamily="34" charset="-122"/>
                <a:ea typeface="微软雅黑" panose="020B0503020204020204" pitchFamily="34" charset="-122"/>
              </a:rPr>
              <a:t>势能</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75789" name="Text Box 13"/>
          <p:cNvSpPr txBox="1"/>
          <p:nvPr/>
        </p:nvSpPr>
        <p:spPr>
          <a:xfrm>
            <a:off x="179388" y="4868863"/>
            <a:ext cx="6821487" cy="822325"/>
          </a:xfrm>
          <a:prstGeom prst="rect">
            <a:avLst/>
          </a:prstGeom>
          <a:noFill/>
          <a:ln w="9525">
            <a:noFill/>
          </a:ln>
        </p:spPr>
        <p:txBody>
          <a:bodyPr anchor="t" anchorCtr="0">
            <a:spAutoFit/>
          </a:bodyPr>
          <a:p>
            <a:r>
              <a:rPr lang="zh-CN" altLang="en-US" b="1">
                <a:solidFill>
                  <a:schemeClr val="bg2"/>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在</a:t>
            </a:r>
            <a:r>
              <a:rPr lang="zh-CN" altLang="en-US" b="1">
                <a:latin typeface="微软雅黑" panose="020B0503020204020204" pitchFamily="34" charset="-122"/>
                <a:ea typeface="微软雅黑" panose="020B0503020204020204" pitchFamily="34" charset="-122"/>
              </a:rPr>
              <a:t>势力场中</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质点从点</a:t>
            </a:r>
            <a:r>
              <a:rPr lang="en-US" altLang="zh-CN" b="1" i="1">
                <a:latin typeface="微软雅黑" panose="020B0503020204020204" pitchFamily="34" charset="-122"/>
                <a:ea typeface="微软雅黑" panose="020B0503020204020204" pitchFamily="34" charset="-122"/>
              </a:rPr>
              <a:t>M</a:t>
            </a:r>
            <a:r>
              <a:rPr lang="zh-CN" altLang="en-US" b="1">
                <a:latin typeface="微软雅黑" panose="020B0503020204020204" pitchFamily="34" charset="-122"/>
                <a:ea typeface="微软雅黑" panose="020B0503020204020204" pitchFamily="34" charset="-122"/>
              </a:rPr>
              <a:t>运动到任意位置</a:t>
            </a:r>
            <a:r>
              <a:rPr lang="en-US" altLang="zh-CN" b="1" i="1">
                <a:latin typeface="微软雅黑" panose="020B0503020204020204" pitchFamily="34" charset="-122"/>
                <a:ea typeface="微软雅黑" panose="020B0503020204020204" pitchFamily="34" charset="-122"/>
              </a:rPr>
              <a:t>M</a:t>
            </a:r>
            <a:r>
              <a:rPr lang="en-US" altLang="zh-CN" b="1" baseline="-25000">
                <a:latin typeface="微软雅黑" panose="020B0503020204020204" pitchFamily="34" charset="-122"/>
                <a:ea typeface="微软雅黑" panose="020B0503020204020204" pitchFamily="34" charset="-122"/>
              </a:rPr>
              <a:t>0</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有势力所作的功为质点在点</a:t>
            </a:r>
            <a:r>
              <a:rPr lang="en-US" altLang="zh-CN" b="1" i="1">
                <a:latin typeface="微软雅黑" panose="020B0503020204020204" pitchFamily="34" charset="-122"/>
                <a:ea typeface="微软雅黑" panose="020B0503020204020204" pitchFamily="34" charset="-122"/>
              </a:rPr>
              <a:t>M</a:t>
            </a:r>
            <a:r>
              <a:rPr lang="zh-CN" altLang="en-US" b="1">
                <a:latin typeface="微软雅黑" panose="020B0503020204020204" pitchFamily="34" charset="-122"/>
                <a:ea typeface="微软雅黑" panose="020B0503020204020204" pitchFamily="34" charset="-122"/>
              </a:rPr>
              <a:t>相对于</a:t>
            </a:r>
            <a:r>
              <a:rPr lang="en-US" altLang="zh-CN" b="1" i="1">
                <a:latin typeface="微软雅黑" panose="020B0503020204020204" pitchFamily="34" charset="-122"/>
                <a:ea typeface="微软雅黑" panose="020B0503020204020204" pitchFamily="34" charset="-122"/>
              </a:rPr>
              <a:t>M</a:t>
            </a:r>
            <a:r>
              <a:rPr lang="en-US" altLang="zh-CN" b="1" baseline="-25000">
                <a:latin typeface="微软雅黑" panose="020B0503020204020204" pitchFamily="34" charset="-122"/>
                <a:ea typeface="微软雅黑" panose="020B0503020204020204" pitchFamily="34" charset="-122"/>
              </a:rPr>
              <a:t>0</a:t>
            </a:r>
            <a:r>
              <a:rPr lang="zh-CN" altLang="en-US" b="1">
                <a:latin typeface="微软雅黑" panose="020B0503020204020204" pitchFamily="34" charset="-122"/>
                <a:ea typeface="微软雅黑" panose="020B0503020204020204" pitchFamily="34" charset="-122"/>
              </a:rPr>
              <a:t>的势能</a:t>
            </a:r>
            <a:r>
              <a:rPr lang="en-US" altLang="zh-CN" b="1">
                <a:latin typeface="微软雅黑" panose="020B0503020204020204" pitchFamily="34" charset="-122"/>
                <a:ea typeface="微软雅黑" panose="020B0503020204020204" pitchFamily="34" charset="-122"/>
              </a:rPr>
              <a:t>.</a:t>
            </a:r>
            <a:endParaRPr lang="en-US" altLang="zh-CN" b="1">
              <a:latin typeface="微软雅黑" panose="020B0503020204020204" pitchFamily="34" charset="-122"/>
              <a:ea typeface="微软雅黑" panose="020B0503020204020204" pitchFamily="34" charset="-122"/>
            </a:endParaRPr>
          </a:p>
        </p:txBody>
      </p:sp>
      <p:grpSp>
        <p:nvGrpSpPr>
          <p:cNvPr id="61449" name="组合 1"/>
          <p:cNvGrpSpPr/>
          <p:nvPr/>
        </p:nvGrpSpPr>
        <p:grpSpPr>
          <a:xfrm>
            <a:off x="7213600" y="117475"/>
            <a:ext cx="1822450" cy="1555750"/>
            <a:chOff x="9468" y="2678"/>
            <a:chExt cx="3857" cy="2835"/>
          </a:xfrm>
        </p:grpSpPr>
        <p:sp>
          <p:nvSpPr>
            <p:cNvPr id="61450" name="Freeform 14"/>
            <p:cNvSpPr/>
            <p:nvPr/>
          </p:nvSpPr>
          <p:spPr>
            <a:xfrm>
              <a:off x="10830" y="2905"/>
              <a:ext cx="1660" cy="1700"/>
            </a:xfrm>
            <a:custGeom>
              <a:avLst/>
              <a:gdLst/>
              <a:ahLst/>
              <a:cxnLst>
                <a:cxn ang="0">
                  <a:pos x="187" y="1700"/>
                </a:cxn>
                <a:cxn ang="0">
                  <a:pos x="187" y="1135"/>
                </a:cxn>
                <a:cxn ang="0">
                  <a:pos x="1320" y="227"/>
                </a:cxn>
                <a:cxn ang="0">
                  <a:pos x="1660" y="0"/>
                </a:cxn>
              </a:cxnLst>
              <a:pathLst>
                <a:path w="664" h="680">
                  <a:moveTo>
                    <a:pt x="75" y="680"/>
                  </a:moveTo>
                  <a:cubicBezTo>
                    <a:pt x="37" y="616"/>
                    <a:pt x="0" y="552"/>
                    <a:pt x="75" y="454"/>
                  </a:cubicBezTo>
                  <a:cubicBezTo>
                    <a:pt x="150" y="356"/>
                    <a:pt x="430" y="167"/>
                    <a:pt x="528" y="91"/>
                  </a:cubicBezTo>
                  <a:cubicBezTo>
                    <a:pt x="626" y="15"/>
                    <a:pt x="641" y="15"/>
                    <a:pt x="664"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61451" name="Line 15"/>
            <p:cNvSpPr/>
            <p:nvPr/>
          </p:nvSpPr>
          <p:spPr>
            <a:xfrm flipH="1">
              <a:off x="9808" y="5060"/>
              <a:ext cx="680" cy="453"/>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1452" name="Line 16"/>
            <p:cNvSpPr/>
            <p:nvPr/>
          </p:nvSpPr>
          <p:spPr>
            <a:xfrm>
              <a:off x="10488" y="5060"/>
              <a:ext cx="2270"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1453" name="Line 17"/>
            <p:cNvSpPr/>
            <p:nvPr/>
          </p:nvSpPr>
          <p:spPr>
            <a:xfrm flipV="1">
              <a:off x="10488" y="2905"/>
              <a:ext cx="0" cy="2155"/>
            </a:xfrm>
            <a:prstGeom prst="line">
              <a:avLst/>
            </a:prstGeom>
            <a:ln w="9525" cap="flat" cmpd="sng">
              <a:solidFill>
                <a:schemeClr val="tx1"/>
              </a:solidFill>
              <a:prstDash val="solid"/>
              <a:round/>
              <a:headEnd type="none" w="med" len="med"/>
              <a:tailEnd type="triangle" w="med" len="med"/>
            </a:ln>
          </p:spPr>
          <p:txBody>
            <a:bodyPr rot="10800000" anchor="t" anchorCtr="0"/>
            <a:p>
              <a:endParaRPr lang="zh-CN" altLang="en-US" dirty="0">
                <a:latin typeface="Times New Roman" panose="02020603050405020304" pitchFamily="18" charset="0"/>
                <a:ea typeface="宋体" panose="02010600030101010101" pitchFamily="2" charset="-122"/>
              </a:endParaRPr>
            </a:p>
          </p:txBody>
        </p:sp>
        <p:sp>
          <p:nvSpPr>
            <p:cNvPr id="61454" name="Oval 19"/>
            <p:cNvSpPr/>
            <p:nvPr/>
          </p:nvSpPr>
          <p:spPr>
            <a:xfrm>
              <a:off x="11395" y="3473"/>
              <a:ext cx="228" cy="22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61455" name="Line 20"/>
            <p:cNvSpPr/>
            <p:nvPr/>
          </p:nvSpPr>
          <p:spPr>
            <a:xfrm>
              <a:off x="11510" y="3700"/>
              <a:ext cx="225" cy="453"/>
            </a:xfrm>
            <a:prstGeom prst="line">
              <a:avLst/>
            </a:prstGeom>
            <a:ln w="38100" cap="flat" cmpd="sng">
              <a:solidFill>
                <a:srgbClr val="FF0000"/>
              </a:solidFill>
              <a:prstDash val="solid"/>
              <a:round/>
              <a:headEnd type="none" w="med" len="med"/>
              <a:tailEnd type="triangl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aphicFrame>
          <p:nvGraphicFramePr>
            <p:cNvPr id="61456" name="Object 21"/>
            <p:cNvGraphicFramePr>
              <a:graphicFrameLocks noChangeAspect="1"/>
            </p:cNvGraphicFramePr>
            <p:nvPr/>
          </p:nvGraphicFramePr>
          <p:xfrm>
            <a:off x="9468" y="4948"/>
            <a:ext cx="412" cy="500"/>
          </p:xfrm>
          <a:graphic>
            <a:graphicData uri="http://schemas.openxmlformats.org/presentationml/2006/ole">
              <mc:AlternateContent xmlns:mc="http://schemas.openxmlformats.org/markup-compatibility/2006">
                <mc:Choice xmlns:v="urn:schemas-microsoft-com:vml" Requires="v">
                  <p:oleObj spid="_x0000_s3350" name="" r:id="rId3" imgW="127000" imgH="139700" progId="Equation.3">
                    <p:embed/>
                  </p:oleObj>
                </mc:Choice>
                <mc:Fallback>
                  <p:oleObj name="" r:id="rId3" imgW="127000" imgH="139700" progId="Equation.3">
                    <p:embed/>
                    <p:pic>
                      <p:nvPicPr>
                        <p:cNvPr id="0" name="图片 3349"/>
                        <p:cNvPicPr/>
                        <p:nvPr/>
                      </p:nvPicPr>
                      <p:blipFill>
                        <a:blip r:embed="rId4"/>
                        <a:stretch>
                          <a:fillRect/>
                        </a:stretch>
                      </p:blipFill>
                      <p:spPr>
                        <a:xfrm>
                          <a:off x="9468" y="4948"/>
                          <a:ext cx="412" cy="500"/>
                        </a:xfrm>
                        <a:prstGeom prst="rect">
                          <a:avLst/>
                        </a:prstGeom>
                        <a:noFill/>
                        <a:ln w="38100">
                          <a:noFill/>
                          <a:miter/>
                        </a:ln>
                      </p:spPr>
                    </p:pic>
                  </p:oleObj>
                </mc:Fallback>
              </mc:AlternateContent>
            </a:graphicData>
          </a:graphic>
        </p:graphicFrame>
        <p:graphicFrame>
          <p:nvGraphicFramePr>
            <p:cNvPr id="61457" name="Object 22"/>
            <p:cNvGraphicFramePr>
              <a:graphicFrameLocks noChangeAspect="1"/>
            </p:cNvGraphicFramePr>
            <p:nvPr/>
          </p:nvGraphicFramePr>
          <p:xfrm>
            <a:off x="12870" y="4833"/>
            <a:ext cx="455" cy="590"/>
          </p:xfrm>
          <a:graphic>
            <a:graphicData uri="http://schemas.openxmlformats.org/presentationml/2006/ole">
              <mc:AlternateContent xmlns:mc="http://schemas.openxmlformats.org/markup-compatibility/2006">
                <mc:Choice xmlns:v="urn:schemas-microsoft-com:vml" Requires="v">
                  <p:oleObj spid="_x0000_s3351" name="" r:id="rId5" imgW="139700" imgH="165100" progId="Equation.3">
                    <p:embed/>
                  </p:oleObj>
                </mc:Choice>
                <mc:Fallback>
                  <p:oleObj name="" r:id="rId5" imgW="139700" imgH="165100" progId="Equation.3">
                    <p:embed/>
                    <p:pic>
                      <p:nvPicPr>
                        <p:cNvPr id="0" name="图片 3350"/>
                        <p:cNvPicPr/>
                        <p:nvPr/>
                      </p:nvPicPr>
                      <p:blipFill>
                        <a:blip r:embed="rId6"/>
                        <a:stretch>
                          <a:fillRect/>
                        </a:stretch>
                      </p:blipFill>
                      <p:spPr>
                        <a:xfrm>
                          <a:off x="12870" y="4833"/>
                          <a:ext cx="455" cy="590"/>
                        </a:xfrm>
                        <a:prstGeom prst="rect">
                          <a:avLst/>
                        </a:prstGeom>
                        <a:noFill/>
                        <a:ln w="38100">
                          <a:noFill/>
                          <a:miter/>
                        </a:ln>
                      </p:spPr>
                    </p:pic>
                  </p:oleObj>
                </mc:Fallback>
              </mc:AlternateContent>
            </a:graphicData>
          </a:graphic>
        </p:graphicFrame>
        <p:graphicFrame>
          <p:nvGraphicFramePr>
            <p:cNvPr id="61458" name="Object 23"/>
            <p:cNvGraphicFramePr>
              <a:graphicFrameLocks noChangeAspect="1"/>
            </p:cNvGraphicFramePr>
            <p:nvPr/>
          </p:nvGraphicFramePr>
          <p:xfrm>
            <a:off x="9923" y="2678"/>
            <a:ext cx="412" cy="455"/>
          </p:xfrm>
          <a:graphic>
            <a:graphicData uri="http://schemas.openxmlformats.org/presentationml/2006/ole">
              <mc:AlternateContent xmlns:mc="http://schemas.openxmlformats.org/markup-compatibility/2006">
                <mc:Choice xmlns:v="urn:schemas-microsoft-com:vml" Requires="v">
                  <p:oleObj spid="_x0000_s3352" name="" r:id="rId7" imgW="127000" imgH="127000" progId="Equation.3">
                    <p:embed/>
                  </p:oleObj>
                </mc:Choice>
                <mc:Fallback>
                  <p:oleObj name="" r:id="rId7" imgW="127000" imgH="127000" progId="Equation.3">
                    <p:embed/>
                    <p:pic>
                      <p:nvPicPr>
                        <p:cNvPr id="0" name="图片 3351"/>
                        <p:cNvPicPr/>
                        <p:nvPr/>
                      </p:nvPicPr>
                      <p:blipFill>
                        <a:blip r:embed="rId8"/>
                        <a:stretch>
                          <a:fillRect/>
                        </a:stretch>
                      </p:blipFill>
                      <p:spPr>
                        <a:xfrm>
                          <a:off x="9923" y="2678"/>
                          <a:ext cx="412" cy="455"/>
                        </a:xfrm>
                        <a:prstGeom prst="rect">
                          <a:avLst/>
                        </a:prstGeom>
                        <a:noFill/>
                        <a:ln w="38100">
                          <a:noFill/>
                          <a:miter/>
                        </a:ln>
                      </p:spPr>
                    </p:pic>
                  </p:oleObj>
                </mc:Fallback>
              </mc:AlternateContent>
            </a:graphicData>
          </a:graphic>
        </p:graphicFrame>
        <p:sp>
          <p:nvSpPr>
            <p:cNvPr id="61459" name="Rectangle 25"/>
            <p:cNvSpPr/>
            <p:nvPr/>
          </p:nvSpPr>
          <p:spPr>
            <a:xfrm>
              <a:off x="10943" y="2905"/>
              <a:ext cx="730" cy="839"/>
            </a:xfrm>
            <a:prstGeom prst="rect">
              <a:avLst/>
            </a:prstGeom>
            <a:noFill/>
            <a:ln w="9525">
              <a:noFill/>
            </a:ln>
          </p:spPr>
          <p:txBody>
            <a:bodyPr wrap="square" anchor="t" anchorCtr="0">
              <a:spAutoFit/>
            </a:bodyPr>
            <a:p>
              <a:r>
                <a:rPr lang="en-US" altLang="zh-CN" b="1" i="1">
                  <a:latin typeface="华文细黑" panose="02010600040101010101" pitchFamily="2" charset="-122"/>
                  <a:ea typeface="华文细黑" panose="02010600040101010101" pitchFamily="2" charset="-122"/>
                </a:rPr>
                <a:t>M</a:t>
              </a:r>
              <a:endParaRPr lang="en-US" altLang="zh-CN" b="1" i="1">
                <a:latin typeface="华文细黑" panose="02010600040101010101" pitchFamily="2" charset="-122"/>
                <a:ea typeface="华文细黑" panose="02010600040101010101" pitchFamily="2" charset="-122"/>
              </a:endParaRPr>
            </a:p>
          </p:txBody>
        </p:sp>
        <p:sp>
          <p:nvSpPr>
            <p:cNvPr id="61460" name="Rectangle 26"/>
            <p:cNvSpPr/>
            <p:nvPr/>
          </p:nvSpPr>
          <p:spPr>
            <a:xfrm>
              <a:off x="10943" y="4379"/>
              <a:ext cx="911" cy="839"/>
            </a:xfrm>
            <a:prstGeom prst="rect">
              <a:avLst/>
            </a:prstGeom>
            <a:noFill/>
            <a:ln w="9525">
              <a:noFill/>
            </a:ln>
          </p:spPr>
          <p:txBody>
            <a:bodyPr wrap="square" anchor="t" anchorCtr="0">
              <a:spAutoFit/>
            </a:bodyPr>
            <a:p>
              <a:r>
                <a:rPr lang="en-US" altLang="zh-CN" b="1" i="1">
                  <a:latin typeface="华文细黑" panose="02010600040101010101" pitchFamily="2" charset="-122"/>
                  <a:ea typeface="华文细黑" panose="02010600040101010101" pitchFamily="2" charset="-122"/>
                </a:rPr>
                <a:t>M</a:t>
              </a:r>
              <a:r>
                <a:rPr lang="en-US" altLang="zh-CN" b="1" baseline="-25000">
                  <a:latin typeface="华文细黑" panose="02010600040101010101" pitchFamily="2" charset="-122"/>
                  <a:ea typeface="华文细黑" panose="02010600040101010101" pitchFamily="2" charset="-122"/>
                </a:rPr>
                <a:t>0</a:t>
              </a:r>
              <a:endParaRPr lang="en-US" altLang="zh-CN" b="1" baseline="-25000">
                <a:latin typeface="华文细黑" panose="02010600040101010101" pitchFamily="2" charset="-122"/>
                <a:ea typeface="华文细黑" panose="02010600040101010101" pitchFamily="2" charset="-122"/>
              </a:endParaRPr>
            </a:p>
          </p:txBody>
        </p:sp>
        <p:sp>
          <p:nvSpPr>
            <p:cNvPr id="61461" name="Oval 27"/>
            <p:cNvSpPr/>
            <p:nvPr/>
          </p:nvSpPr>
          <p:spPr>
            <a:xfrm>
              <a:off x="10830" y="4378"/>
              <a:ext cx="228" cy="22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grpSp>
      <p:graphicFrame>
        <p:nvGraphicFramePr>
          <p:cNvPr id="75804" name="Object 28"/>
          <p:cNvGraphicFramePr>
            <a:graphicFrameLocks noChangeAspect="1"/>
          </p:cNvGraphicFramePr>
          <p:nvPr/>
        </p:nvGraphicFramePr>
        <p:xfrm>
          <a:off x="1403350" y="4005263"/>
          <a:ext cx="2859088" cy="933450"/>
        </p:xfrm>
        <a:graphic>
          <a:graphicData uri="http://schemas.openxmlformats.org/presentationml/2006/ole">
            <mc:AlternateContent xmlns:mc="http://schemas.openxmlformats.org/markup-compatibility/2006">
              <mc:Choice xmlns:v="urn:schemas-microsoft-com:vml" Requires="v">
                <p:oleObj spid="_x0000_s3353" name="" r:id="rId9" imgW="1879600" imgH="558800" progId="Equation.3">
                  <p:embed/>
                </p:oleObj>
              </mc:Choice>
              <mc:Fallback>
                <p:oleObj name="" r:id="rId9" imgW="1879600" imgH="558800" progId="Equation.3">
                  <p:embed/>
                  <p:pic>
                    <p:nvPicPr>
                      <p:cNvPr id="0" name="图片 3352"/>
                      <p:cNvPicPr/>
                      <p:nvPr/>
                    </p:nvPicPr>
                    <p:blipFill>
                      <a:blip r:embed="rId10"/>
                      <a:stretch>
                        <a:fillRect/>
                      </a:stretch>
                    </p:blipFill>
                    <p:spPr>
                      <a:xfrm>
                        <a:off x="1403350" y="4005263"/>
                        <a:ext cx="2859088" cy="933450"/>
                      </a:xfrm>
                      <a:prstGeom prst="rect">
                        <a:avLst/>
                      </a:prstGeom>
                      <a:noFill/>
                      <a:ln w="38100">
                        <a:noFill/>
                        <a:miter/>
                      </a:ln>
                    </p:spPr>
                  </p:pic>
                </p:oleObj>
              </mc:Fallback>
            </mc:AlternateContent>
          </a:graphicData>
        </a:graphic>
      </p:graphicFrame>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61464" name="图片 11272">
            <a:hlinkClick r:id="rId11"/>
          </p:cNvPr>
          <p:cNvPicPr>
            <a:picLocks noChangeAspect="1"/>
          </p:cNvPicPr>
          <p:nvPr/>
        </p:nvPicPr>
        <p:blipFill>
          <a:blip r:embed="rId12"/>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7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578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7578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7578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578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7578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7578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5804"/>
                                        </p:tgtEl>
                                        <p:attrNameLst>
                                          <p:attrName>style.visibility</p:attrName>
                                        </p:attrNameLst>
                                      </p:cBhvr>
                                      <p:to>
                                        <p:strVal val="visible"/>
                                      </p:to>
                                    </p:set>
                                    <p:animEffect transition="in" filter="blinds(horizontal)">
                                      <p:cBhvr>
                                        <p:cTn id="34" dur="500"/>
                                        <p:tgtEl>
                                          <p:spTgt spid="75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ldLvl="0" animBg="1"/>
      <p:bldP spid="75780" grpId="0" bldLvl="0" animBg="1"/>
      <p:bldP spid="75782" grpId="0" bldLvl="0" animBg="1"/>
      <p:bldP spid="75787" grpId="0" bldLvl="0" animBg="1"/>
      <p:bldP spid="75788" grpId="0" bldLvl="0" animBg="1"/>
      <p:bldP spid="75789"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p:nvPr/>
        </p:nvSpPr>
        <p:spPr>
          <a:xfrm>
            <a:off x="-76200" y="1319213"/>
            <a:ext cx="4648200" cy="566737"/>
          </a:xfrm>
          <a:prstGeom prst="rect">
            <a:avLst/>
          </a:prstGeom>
          <a:noFill/>
          <a:ln w="9525">
            <a:noFill/>
          </a:ln>
        </p:spPr>
        <p:txBody>
          <a:bodyPr anchor="t" anchorCtr="0">
            <a:spAutoFit/>
          </a:bodyPr>
          <a:p>
            <a:pPr>
              <a:lnSpc>
                <a:spcPct val="130000"/>
              </a:lnSpc>
              <a:buClr>
                <a:schemeClr val="tx1"/>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重力场</a:t>
            </a:r>
            <a:r>
              <a:rPr lang="zh-CN" altLang="en-US" b="1">
                <a:latin typeface="微软雅黑" panose="020B0503020204020204" pitchFamily="34" charset="-122"/>
                <a:ea typeface="微软雅黑" panose="020B0503020204020204" pitchFamily="34" charset="-122"/>
              </a:rPr>
              <a:t>中的势能</a:t>
            </a:r>
            <a:endParaRPr lang="zh-CN" altLang="en-US" b="1">
              <a:latin typeface="微软雅黑" panose="020B0503020204020204" pitchFamily="34" charset="-122"/>
              <a:ea typeface="微软雅黑" panose="020B0503020204020204" pitchFamily="34" charset="-122"/>
            </a:endParaRPr>
          </a:p>
        </p:txBody>
      </p:sp>
      <p:graphicFrame>
        <p:nvGraphicFramePr>
          <p:cNvPr id="76803" name="Object 3"/>
          <p:cNvGraphicFramePr>
            <a:graphicFrameLocks noChangeAspect="1"/>
          </p:cNvGraphicFramePr>
          <p:nvPr/>
        </p:nvGraphicFramePr>
        <p:xfrm>
          <a:off x="87313" y="1987550"/>
          <a:ext cx="4340225" cy="762000"/>
        </p:xfrm>
        <a:graphic>
          <a:graphicData uri="http://schemas.openxmlformats.org/presentationml/2006/ole">
            <mc:AlternateContent xmlns:mc="http://schemas.openxmlformats.org/markup-compatibility/2006">
              <mc:Choice xmlns:v="urn:schemas-microsoft-com:vml" Requires="v">
                <p:oleObj spid="_x0000_s3354" name="" r:id="rId1" imgW="1727200" imgH="330200" progId="Equation.DSMT4">
                  <p:embed/>
                </p:oleObj>
              </mc:Choice>
              <mc:Fallback>
                <p:oleObj name="" r:id="rId1" imgW="1727200" imgH="330200" progId="Equation.DSMT4">
                  <p:embed/>
                  <p:pic>
                    <p:nvPicPr>
                      <p:cNvPr id="0" name="图片 3353"/>
                      <p:cNvPicPr/>
                      <p:nvPr/>
                    </p:nvPicPr>
                    <p:blipFill>
                      <a:blip r:embed="rId2"/>
                      <a:stretch>
                        <a:fillRect/>
                      </a:stretch>
                    </p:blipFill>
                    <p:spPr>
                      <a:xfrm>
                        <a:off x="87313" y="1987550"/>
                        <a:ext cx="4340225" cy="762000"/>
                      </a:xfrm>
                      <a:prstGeom prst="rect">
                        <a:avLst/>
                      </a:prstGeom>
                      <a:noFill/>
                      <a:ln w="38100">
                        <a:noFill/>
                        <a:miter/>
                      </a:ln>
                    </p:spPr>
                  </p:pic>
                </p:oleObj>
              </mc:Fallback>
            </mc:AlternateContent>
          </a:graphicData>
        </a:graphic>
      </p:graphicFrame>
      <p:graphicFrame>
        <p:nvGraphicFramePr>
          <p:cNvPr id="76804" name="Object 4"/>
          <p:cNvGraphicFramePr>
            <a:graphicFrameLocks noChangeAspect="1"/>
          </p:cNvGraphicFramePr>
          <p:nvPr/>
        </p:nvGraphicFramePr>
        <p:xfrm>
          <a:off x="107950" y="3500438"/>
          <a:ext cx="3498850" cy="857250"/>
        </p:xfrm>
        <a:graphic>
          <a:graphicData uri="http://schemas.openxmlformats.org/presentationml/2006/ole">
            <mc:AlternateContent xmlns:mc="http://schemas.openxmlformats.org/markup-compatibility/2006">
              <mc:Choice xmlns:v="urn:schemas-microsoft-com:vml" Requires="v">
                <p:oleObj spid="_x0000_s3355" name="" r:id="rId3" imgW="1651000" imgH="393700" progId="Equation.DSMT4">
                  <p:embed/>
                </p:oleObj>
              </mc:Choice>
              <mc:Fallback>
                <p:oleObj name="" r:id="rId3" imgW="1651000" imgH="393700" progId="Equation.DSMT4">
                  <p:embed/>
                  <p:pic>
                    <p:nvPicPr>
                      <p:cNvPr id="0" name="图片 3354"/>
                      <p:cNvPicPr/>
                      <p:nvPr/>
                    </p:nvPicPr>
                    <p:blipFill>
                      <a:blip r:embed="rId4"/>
                      <a:stretch>
                        <a:fillRect/>
                      </a:stretch>
                    </p:blipFill>
                    <p:spPr>
                      <a:xfrm>
                        <a:off x="107950" y="3500438"/>
                        <a:ext cx="3498850" cy="857250"/>
                      </a:xfrm>
                      <a:prstGeom prst="rect">
                        <a:avLst/>
                      </a:prstGeom>
                      <a:noFill/>
                      <a:ln w="38100">
                        <a:noFill/>
                        <a:miter/>
                      </a:ln>
                    </p:spPr>
                  </p:pic>
                </p:oleObj>
              </mc:Fallback>
            </mc:AlternateContent>
          </a:graphicData>
        </a:graphic>
      </p:graphicFrame>
      <p:sp>
        <p:nvSpPr>
          <p:cNvPr id="76805" name="Rectangle 5"/>
          <p:cNvSpPr/>
          <p:nvPr/>
        </p:nvSpPr>
        <p:spPr>
          <a:xfrm>
            <a:off x="-36512" y="2843213"/>
            <a:ext cx="4572000" cy="566737"/>
          </a:xfrm>
          <a:prstGeom prst="rect">
            <a:avLst/>
          </a:prstGeom>
          <a:noFill/>
          <a:ln w="9525">
            <a:noFill/>
          </a:ln>
        </p:spPr>
        <p:txBody>
          <a:bodyPr anchor="t" anchorCtr="0">
            <a:spAutoFit/>
          </a:bodyPr>
          <a:p>
            <a:pPr>
              <a:lnSpc>
                <a:spcPct val="130000"/>
              </a:lnSpc>
              <a:spcBef>
                <a:spcPct val="50000"/>
              </a:spcBef>
              <a:buClr>
                <a:schemeClr val="tx1"/>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弹性</a:t>
            </a:r>
            <a:r>
              <a:rPr lang="zh-CN" altLang="en-US" b="1">
                <a:latin typeface="微软雅黑" panose="020B0503020204020204" pitchFamily="34" charset="-122"/>
                <a:ea typeface="微软雅黑" panose="020B0503020204020204" pitchFamily="34" charset="-122"/>
              </a:rPr>
              <a:t>力场的势能</a:t>
            </a:r>
            <a:endParaRPr lang="zh-CN" altLang="en-US" b="1">
              <a:latin typeface="微软雅黑" panose="020B0503020204020204" pitchFamily="34" charset="-122"/>
              <a:ea typeface="微软雅黑" panose="020B0503020204020204" pitchFamily="34" charset="-122"/>
            </a:endParaRPr>
          </a:p>
        </p:txBody>
      </p:sp>
      <p:graphicFrame>
        <p:nvGraphicFramePr>
          <p:cNvPr id="76807" name="Object 7"/>
          <p:cNvGraphicFramePr>
            <a:graphicFrameLocks noChangeAspect="1"/>
          </p:cNvGraphicFramePr>
          <p:nvPr/>
        </p:nvGraphicFramePr>
        <p:xfrm>
          <a:off x="3132138" y="4291013"/>
          <a:ext cx="1187450" cy="844550"/>
        </p:xfrm>
        <a:graphic>
          <a:graphicData uri="http://schemas.openxmlformats.org/presentationml/2006/ole">
            <mc:AlternateContent xmlns:mc="http://schemas.openxmlformats.org/markup-compatibility/2006">
              <mc:Choice xmlns:v="urn:schemas-microsoft-com:vml" Requires="v">
                <p:oleObj spid="_x0000_s3356" name="" r:id="rId5" imgW="571500" imgH="393700" progId="Equation.DSMT4">
                  <p:embed/>
                </p:oleObj>
              </mc:Choice>
              <mc:Fallback>
                <p:oleObj name="" r:id="rId5" imgW="571500" imgH="393700" progId="Equation.DSMT4">
                  <p:embed/>
                  <p:pic>
                    <p:nvPicPr>
                      <p:cNvPr id="0" name="图片 3355"/>
                      <p:cNvPicPr/>
                      <p:nvPr/>
                    </p:nvPicPr>
                    <p:blipFill>
                      <a:blip r:embed="rId6"/>
                      <a:stretch>
                        <a:fillRect/>
                      </a:stretch>
                    </p:blipFill>
                    <p:spPr>
                      <a:xfrm>
                        <a:off x="3132138" y="4291013"/>
                        <a:ext cx="1187450" cy="844550"/>
                      </a:xfrm>
                      <a:prstGeom prst="rect">
                        <a:avLst/>
                      </a:prstGeom>
                      <a:noFill/>
                      <a:ln w="38100">
                        <a:noFill/>
                        <a:miter/>
                      </a:ln>
                    </p:spPr>
                  </p:pic>
                </p:oleObj>
              </mc:Fallback>
            </mc:AlternateContent>
          </a:graphicData>
        </a:graphic>
      </p:graphicFrame>
      <p:graphicFrame>
        <p:nvGraphicFramePr>
          <p:cNvPr id="76812" name="Object 12"/>
          <p:cNvGraphicFramePr>
            <a:graphicFrameLocks noChangeAspect="1"/>
          </p:cNvGraphicFramePr>
          <p:nvPr/>
        </p:nvGraphicFramePr>
        <p:xfrm>
          <a:off x="107950" y="117475"/>
          <a:ext cx="7254875" cy="725488"/>
        </p:xfrm>
        <a:graphic>
          <a:graphicData uri="http://schemas.openxmlformats.org/presentationml/2006/ole">
            <mc:AlternateContent xmlns:mc="http://schemas.openxmlformats.org/markup-compatibility/2006">
              <mc:Choice xmlns:v="urn:schemas-microsoft-com:vml" Requires="v">
                <p:oleObj spid="_x0000_s3357" name="" r:id="rId7" imgW="2489200" imgH="330200" progId="Equation.DSMT4">
                  <p:embed/>
                </p:oleObj>
              </mc:Choice>
              <mc:Fallback>
                <p:oleObj name="" r:id="rId7" imgW="2489200" imgH="330200" progId="Equation.DSMT4">
                  <p:embed/>
                  <p:pic>
                    <p:nvPicPr>
                      <p:cNvPr id="0" name="图片 3356"/>
                      <p:cNvPicPr/>
                      <p:nvPr/>
                    </p:nvPicPr>
                    <p:blipFill>
                      <a:blip r:embed="rId8"/>
                      <a:stretch>
                        <a:fillRect/>
                      </a:stretch>
                    </p:blipFill>
                    <p:spPr>
                      <a:xfrm>
                        <a:off x="107950" y="117475"/>
                        <a:ext cx="7254875" cy="725488"/>
                      </a:xfrm>
                      <a:prstGeom prst="rect">
                        <a:avLst/>
                      </a:prstGeom>
                      <a:noFill/>
                      <a:ln w="38100">
                        <a:noFill/>
                        <a:miter/>
                      </a:ln>
                    </p:spPr>
                  </p:pic>
                </p:oleObj>
              </mc:Fallback>
            </mc:AlternateContent>
          </a:graphicData>
        </a:graphic>
      </p:graphicFrame>
      <p:grpSp>
        <p:nvGrpSpPr>
          <p:cNvPr id="76813" name="Group 13"/>
          <p:cNvGrpSpPr/>
          <p:nvPr/>
        </p:nvGrpSpPr>
        <p:grpSpPr>
          <a:xfrm>
            <a:off x="-36512" y="692150"/>
            <a:ext cx="2144712" cy="625475"/>
            <a:chOff x="860" y="3723"/>
            <a:chExt cx="1351" cy="394"/>
          </a:xfrm>
        </p:grpSpPr>
        <p:graphicFrame>
          <p:nvGraphicFramePr>
            <p:cNvPr id="62472" name="Object 14"/>
            <p:cNvGraphicFramePr>
              <a:graphicFrameLocks noChangeAspect="1"/>
            </p:cNvGraphicFramePr>
            <p:nvPr/>
          </p:nvGraphicFramePr>
          <p:xfrm>
            <a:off x="860" y="3779"/>
            <a:ext cx="353" cy="338"/>
          </p:xfrm>
          <a:graphic>
            <a:graphicData uri="http://schemas.openxmlformats.org/presentationml/2006/ole">
              <mc:AlternateContent xmlns:mc="http://schemas.openxmlformats.org/markup-compatibility/2006">
                <mc:Choice xmlns:v="urn:schemas-microsoft-com:vml" Requires="v">
                  <p:oleObj spid="_x0000_s3358" name="" r:id="rId9" imgW="241300" imgH="228600" progId="Equation.DSMT4">
                    <p:embed/>
                  </p:oleObj>
                </mc:Choice>
                <mc:Fallback>
                  <p:oleObj name="" r:id="rId9" imgW="241300" imgH="228600" progId="Equation.DSMT4">
                    <p:embed/>
                    <p:pic>
                      <p:nvPicPr>
                        <p:cNvPr id="0" name="图片 3357"/>
                        <p:cNvPicPr/>
                        <p:nvPr/>
                      </p:nvPicPr>
                      <p:blipFill>
                        <a:blip r:embed="rId10"/>
                        <a:stretch>
                          <a:fillRect/>
                        </a:stretch>
                      </p:blipFill>
                      <p:spPr>
                        <a:xfrm>
                          <a:off x="860" y="3779"/>
                          <a:ext cx="353" cy="338"/>
                        </a:xfrm>
                        <a:prstGeom prst="rect">
                          <a:avLst/>
                        </a:prstGeom>
                        <a:noFill/>
                        <a:ln w="38100">
                          <a:noFill/>
                          <a:miter/>
                        </a:ln>
                      </p:spPr>
                    </p:pic>
                  </p:oleObj>
                </mc:Fallback>
              </mc:AlternateContent>
            </a:graphicData>
          </a:graphic>
        </p:graphicFrame>
        <p:sp>
          <p:nvSpPr>
            <p:cNvPr id="62473" name="Rectangle 15"/>
            <p:cNvSpPr/>
            <p:nvPr/>
          </p:nvSpPr>
          <p:spPr>
            <a:xfrm>
              <a:off x="1078" y="3723"/>
              <a:ext cx="1133" cy="357"/>
            </a:xfrm>
            <a:prstGeom prst="rect">
              <a:avLst/>
            </a:prstGeom>
            <a:noFill/>
            <a:ln w="9525">
              <a:noFill/>
            </a:ln>
          </p:spPr>
          <p:txBody>
            <a:bodyPr wrap="none" anchor="t" anchorCtr="0">
              <a:spAutoFit/>
            </a:bodyPr>
            <a:p>
              <a:pPr algn="ctr">
                <a:lnSpc>
                  <a:spcPct val="130000"/>
                </a:lnSpc>
                <a:spcBef>
                  <a:spcPct val="50000"/>
                </a:spcBef>
              </a:pPr>
              <a:r>
                <a:rPr lang="zh-CN" altLang="en-US" b="1">
                  <a:latin typeface="微软雅黑" panose="020B0503020204020204" pitchFamily="34" charset="-122"/>
                  <a:ea typeface="微软雅黑" panose="020B0503020204020204" pitchFamily="34" charset="-122"/>
                </a:rPr>
                <a:t> </a:t>
              </a:r>
              <a:r>
                <a:rPr lang="zh-CN" altLang="en-US" b="1">
                  <a:solidFill>
                    <a:srgbClr val="FF0000"/>
                  </a:solidFill>
                  <a:latin typeface="微软雅黑" panose="020B0503020204020204" pitchFamily="34" charset="-122"/>
                  <a:ea typeface="微软雅黑" panose="020B0503020204020204" pitchFamily="34" charset="-122"/>
                </a:rPr>
                <a:t>称势能零点</a:t>
              </a:r>
              <a:endParaRPr lang="zh-CN" altLang="en-US" b="1">
                <a:solidFill>
                  <a:srgbClr val="FF0000"/>
                </a:solidFill>
                <a:latin typeface="微软雅黑" panose="020B0503020204020204" pitchFamily="34" charset="-122"/>
                <a:ea typeface="微软雅黑" panose="020B0503020204020204" pitchFamily="34" charset="-122"/>
              </a:endParaRPr>
            </a:p>
          </p:txBody>
        </p:sp>
      </p:grpSp>
      <p:graphicFrame>
        <p:nvGraphicFramePr>
          <p:cNvPr id="76826" name="Object 26"/>
          <p:cNvGraphicFramePr>
            <a:graphicFrameLocks noChangeAspect="1"/>
          </p:cNvGraphicFramePr>
          <p:nvPr/>
        </p:nvGraphicFramePr>
        <p:xfrm>
          <a:off x="63500" y="5443538"/>
          <a:ext cx="346075" cy="487362"/>
        </p:xfrm>
        <a:graphic>
          <a:graphicData uri="http://schemas.openxmlformats.org/presentationml/2006/ole">
            <mc:AlternateContent xmlns:mc="http://schemas.openxmlformats.org/markup-compatibility/2006">
              <mc:Choice xmlns:v="urn:schemas-microsoft-com:vml" Requires="v">
                <p:oleObj spid="_x0000_s3359" name="" r:id="rId11" imgW="177800" imgH="228600" progId="Equation.3">
                  <p:embed/>
                </p:oleObj>
              </mc:Choice>
              <mc:Fallback>
                <p:oleObj name="" r:id="rId11" imgW="177800" imgH="228600" progId="Equation.3">
                  <p:embed/>
                  <p:pic>
                    <p:nvPicPr>
                      <p:cNvPr id="0" name="图片 3358"/>
                      <p:cNvPicPr/>
                      <p:nvPr/>
                    </p:nvPicPr>
                    <p:blipFill>
                      <a:blip r:embed="rId12"/>
                      <a:stretch>
                        <a:fillRect/>
                      </a:stretch>
                    </p:blipFill>
                    <p:spPr>
                      <a:xfrm>
                        <a:off x="63500" y="5443538"/>
                        <a:ext cx="346075" cy="487362"/>
                      </a:xfrm>
                      <a:prstGeom prst="rect">
                        <a:avLst/>
                      </a:prstGeom>
                      <a:noFill/>
                      <a:ln w="38100">
                        <a:noFill/>
                        <a:miter/>
                      </a:ln>
                    </p:spPr>
                  </p:pic>
                </p:oleObj>
              </mc:Fallback>
            </mc:AlternateContent>
          </a:graphicData>
        </a:graphic>
      </p:graphicFrame>
      <p:grpSp>
        <p:nvGrpSpPr>
          <p:cNvPr id="76828" name="Group 28"/>
          <p:cNvGrpSpPr>
            <a:grpSpLocks noChangeAspect="1"/>
          </p:cNvGrpSpPr>
          <p:nvPr/>
        </p:nvGrpSpPr>
        <p:grpSpPr>
          <a:xfrm>
            <a:off x="34925" y="4435475"/>
            <a:ext cx="2984500" cy="573088"/>
            <a:chOff x="258" y="3157"/>
            <a:chExt cx="1880" cy="361"/>
          </a:xfrm>
        </p:grpSpPr>
        <p:sp>
          <p:nvSpPr>
            <p:cNvPr id="62476" name="AutoShape 27"/>
            <p:cNvSpPr>
              <a:spLocks noChangeAspect="1" noTextEdit="1"/>
            </p:cNvSpPr>
            <p:nvPr/>
          </p:nvSpPr>
          <p:spPr>
            <a:xfrm>
              <a:off x="340" y="3158"/>
              <a:ext cx="1783" cy="36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2477" name="Rectangle 29"/>
            <p:cNvSpPr/>
            <p:nvPr/>
          </p:nvSpPr>
          <p:spPr>
            <a:xfrm>
              <a:off x="495" y="3336"/>
              <a:ext cx="68" cy="163"/>
            </a:xfrm>
            <a:prstGeom prst="rect">
              <a:avLst/>
            </a:prstGeom>
            <a:noFill/>
            <a:ln w="9525">
              <a:noFill/>
            </a:ln>
          </p:spPr>
          <p:txBody>
            <a:bodyPr wrap="none" lIns="0" tIns="0" rIns="0" bIns="0" anchor="t" anchorCtr="0">
              <a:spAutoFit/>
            </a:bodyPr>
            <a:p>
              <a:r>
                <a:rPr lang="en-US" altLang="zh-CN" sz="1700">
                  <a:solidFill>
                    <a:srgbClr val="000000"/>
                  </a:solidFill>
                  <a:latin typeface="Times New Roman" panose="02020603050405020304" pitchFamily="18" charset="0"/>
                  <a:ea typeface="宋体" panose="02010600030101010101" pitchFamily="2" charset="-122"/>
                </a:rPr>
                <a:t>0</a:t>
              </a:r>
              <a:endParaRPr lang="en-US" altLang="zh-CN">
                <a:latin typeface="Times New Roman" panose="02020603050405020304" pitchFamily="18" charset="0"/>
                <a:ea typeface="宋体" panose="02010600030101010101" pitchFamily="2" charset="-122"/>
              </a:endParaRPr>
            </a:p>
          </p:txBody>
        </p:sp>
        <p:sp>
          <p:nvSpPr>
            <p:cNvPr id="62478" name="Rectangle 30"/>
            <p:cNvSpPr/>
            <p:nvPr/>
          </p:nvSpPr>
          <p:spPr>
            <a:xfrm>
              <a:off x="1838" y="3237"/>
              <a:ext cx="46" cy="221"/>
            </a:xfrm>
            <a:prstGeom prst="rect">
              <a:avLst/>
            </a:prstGeom>
            <a:noFill/>
            <a:ln w="9525">
              <a:noFill/>
            </a:ln>
          </p:spPr>
          <p:txBody>
            <a:bodyPr wrap="none" lIns="0" tIns="0" rIns="0" bIns="0" anchor="t" anchorCtr="0">
              <a:spAutoFit/>
            </a:bodyPr>
            <a:p>
              <a:r>
                <a:rPr lang="en-US" altLang="zh-CN" sz="2300">
                  <a:solidFill>
                    <a:srgbClr val="000000"/>
                  </a:solidFill>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62479" name="Rectangle 31"/>
            <p:cNvSpPr/>
            <p:nvPr/>
          </p:nvSpPr>
          <p:spPr>
            <a:xfrm>
              <a:off x="828" y="3184"/>
              <a:ext cx="120" cy="288"/>
            </a:xfrm>
            <a:prstGeom prst="rect">
              <a:avLst/>
            </a:prstGeom>
            <a:noFill/>
            <a:ln w="9525">
              <a:noFill/>
            </a:ln>
          </p:spPr>
          <p:txBody>
            <a:bodyPr wrap="none" lIns="0" tIns="0" rIns="0" bIns="0" anchor="t" anchorCtr="0">
              <a:spAutoFit/>
            </a:bodyPr>
            <a:p>
              <a:r>
                <a:rPr lang="en-US" altLang="zh-CN" sz="3000">
                  <a:solidFill>
                    <a:srgbClr val="000000"/>
                  </a:solidFill>
                  <a:latin typeface="Times New Roman" panose="02020603050405020304" pitchFamily="18" charset="0"/>
                  <a:ea typeface="宋体" panose="02010600030101010101" pitchFamily="2" charset="-122"/>
                </a:rPr>
                <a:t>0</a:t>
              </a:r>
              <a:endParaRPr lang="en-US" altLang="zh-CN">
                <a:latin typeface="Times New Roman" panose="02020603050405020304" pitchFamily="18" charset="0"/>
                <a:ea typeface="宋体" panose="02010600030101010101" pitchFamily="2" charset="-122"/>
              </a:endParaRPr>
            </a:p>
          </p:txBody>
        </p:sp>
        <p:sp>
          <p:nvSpPr>
            <p:cNvPr id="62480" name="Rectangle 32"/>
            <p:cNvSpPr/>
            <p:nvPr/>
          </p:nvSpPr>
          <p:spPr>
            <a:xfrm>
              <a:off x="258" y="3181"/>
              <a:ext cx="119" cy="288"/>
            </a:xfrm>
            <a:prstGeom prst="rect">
              <a:avLst/>
            </a:prstGeom>
            <a:noFill/>
            <a:ln w="9525">
              <a:noFill/>
            </a:ln>
          </p:spPr>
          <p:txBody>
            <a:bodyPr wrap="none" lIns="0" tIns="0" rIns="0" bIns="0" anchor="t" anchorCtr="0">
              <a:spAutoFit/>
            </a:bodyPr>
            <a:p>
              <a:r>
                <a:rPr lang="en-US" altLang="zh-CN" sz="3000" i="1">
                  <a:solidFill>
                    <a:srgbClr val="000000"/>
                  </a:solidFill>
                  <a:latin typeface="Symbol" panose="05050102010706020507" pitchFamily="18" charset="2"/>
                  <a:ea typeface="宋体" panose="02010600030101010101" pitchFamily="2" charset="-122"/>
                </a:rPr>
                <a:t>d</a:t>
              </a:r>
              <a:endParaRPr lang="en-US" altLang="zh-CN">
                <a:latin typeface="Times New Roman" panose="02020603050405020304" pitchFamily="18" charset="0"/>
                <a:ea typeface="宋体" panose="02010600030101010101" pitchFamily="2" charset="-122"/>
              </a:endParaRPr>
            </a:p>
          </p:txBody>
        </p:sp>
        <p:sp>
          <p:nvSpPr>
            <p:cNvPr id="62481" name="Rectangle 33"/>
            <p:cNvSpPr/>
            <p:nvPr/>
          </p:nvSpPr>
          <p:spPr>
            <a:xfrm>
              <a:off x="644" y="3157"/>
              <a:ext cx="132" cy="288"/>
            </a:xfrm>
            <a:prstGeom prst="rect">
              <a:avLst/>
            </a:prstGeom>
            <a:noFill/>
            <a:ln w="9525">
              <a:noFill/>
            </a:ln>
          </p:spPr>
          <p:txBody>
            <a:bodyPr wrap="none" lIns="0" tIns="0" rIns="0" bIns="0" anchor="t" anchorCtr="0">
              <a:spAutoFit/>
            </a:bodyPr>
            <a:p>
              <a:r>
                <a:rPr lang="en-US" altLang="zh-CN" sz="3000">
                  <a:solidFill>
                    <a:srgbClr val="000000"/>
                  </a:solidFill>
                  <a:latin typeface="Symbol" panose="05050102010706020507" pitchFamily="18" charset="2"/>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62482" name="Rectangle 34"/>
            <p:cNvSpPr/>
            <p:nvPr/>
          </p:nvSpPr>
          <p:spPr>
            <a:xfrm>
              <a:off x="942" y="3243"/>
              <a:ext cx="1196" cy="221"/>
            </a:xfrm>
            <a:prstGeom prst="rect">
              <a:avLst/>
            </a:prstGeom>
            <a:noFill/>
            <a:ln w="9525">
              <a:noFill/>
            </a:ln>
          </p:spPr>
          <p:txBody>
            <a:bodyPr wrap="none" lIns="0" tIns="0" rIns="0" bIns="0" anchor="t" anchorCtr="0">
              <a:spAutoFit/>
            </a:bodyPr>
            <a:p>
              <a:r>
                <a:rPr lang="en-US" altLang="zh-CN" sz="2300">
                  <a:latin typeface="华文琥珀" charset="-122"/>
                  <a:ea typeface="华文琥珀" charset="-122"/>
                </a:rPr>
                <a:t> </a:t>
              </a:r>
              <a:r>
                <a:rPr lang="zh-CN" altLang="en-US" sz="2300" b="1">
                  <a:latin typeface="微软雅黑" panose="020B0503020204020204" pitchFamily="34" charset="-122"/>
                  <a:ea typeface="微软雅黑" panose="020B0503020204020204" pitchFamily="34" charset="-122"/>
                </a:rPr>
                <a:t>为零势能点则</a:t>
              </a:r>
              <a:endParaRPr lang="zh-CN" altLang="en-US" sz="2300" b="1">
                <a:latin typeface="微软雅黑" panose="020B0503020204020204" pitchFamily="34" charset="-122"/>
                <a:ea typeface="微软雅黑" panose="020B0503020204020204" pitchFamily="34" charset="-122"/>
              </a:endParaRPr>
            </a:p>
          </p:txBody>
        </p:sp>
      </p:grpSp>
      <p:sp>
        <p:nvSpPr>
          <p:cNvPr id="76843" name="Rectangle 43"/>
          <p:cNvSpPr/>
          <p:nvPr/>
        </p:nvSpPr>
        <p:spPr>
          <a:xfrm>
            <a:off x="495300" y="5443538"/>
            <a:ext cx="2317750" cy="457200"/>
          </a:xfrm>
          <a:prstGeom prst="rect">
            <a:avLst/>
          </a:prstGeom>
          <a:noFill/>
          <a:ln w="9525">
            <a:noFill/>
          </a:ln>
        </p:spPr>
        <p:txBody>
          <a:bodyPr wrap="none" anchor="t" anchorCtr="0">
            <a:spAutoFit/>
          </a:bodyPr>
          <a:p>
            <a:r>
              <a:rPr lang="zh-CN" altLang="en-US" b="1">
                <a:latin typeface="微软雅黑" panose="020B0503020204020204" pitchFamily="34" charset="-122"/>
                <a:ea typeface="微软雅黑" panose="020B0503020204020204" pitchFamily="34" charset="-122"/>
              </a:rPr>
              <a:t>处为零势能点则</a:t>
            </a:r>
            <a:endParaRPr lang="zh-CN" altLang="en-US" b="1">
              <a:latin typeface="微软雅黑" panose="020B0503020204020204" pitchFamily="34" charset="-122"/>
              <a:ea typeface="微软雅黑" panose="020B0503020204020204" pitchFamily="34" charset="-122"/>
            </a:endParaRPr>
          </a:p>
        </p:txBody>
      </p:sp>
      <p:graphicFrame>
        <p:nvGraphicFramePr>
          <p:cNvPr id="76844" name="Object 44"/>
          <p:cNvGraphicFramePr>
            <a:graphicFrameLocks noChangeAspect="1"/>
          </p:cNvGraphicFramePr>
          <p:nvPr/>
        </p:nvGraphicFramePr>
        <p:xfrm>
          <a:off x="3016250" y="5227638"/>
          <a:ext cx="3500438" cy="858837"/>
        </p:xfrm>
        <a:graphic>
          <a:graphicData uri="http://schemas.openxmlformats.org/presentationml/2006/ole">
            <mc:AlternateContent xmlns:mc="http://schemas.openxmlformats.org/markup-compatibility/2006">
              <mc:Choice xmlns:v="urn:schemas-microsoft-com:vml" Requires="v">
                <p:oleObj spid="_x0000_s3360" name="" r:id="rId13" imgW="1651000" imgH="393700" progId="Equation.DSMT4">
                  <p:embed/>
                </p:oleObj>
              </mc:Choice>
              <mc:Fallback>
                <p:oleObj name="" r:id="rId13" imgW="1651000" imgH="393700" progId="Equation.DSMT4">
                  <p:embed/>
                  <p:pic>
                    <p:nvPicPr>
                      <p:cNvPr id="0" name="图片 3359"/>
                      <p:cNvPicPr/>
                      <p:nvPr/>
                    </p:nvPicPr>
                    <p:blipFill>
                      <a:blip r:embed="rId14"/>
                      <a:stretch>
                        <a:fillRect/>
                      </a:stretch>
                    </p:blipFill>
                    <p:spPr>
                      <a:xfrm>
                        <a:off x="3016250" y="5227638"/>
                        <a:ext cx="3500438" cy="858837"/>
                      </a:xfrm>
                      <a:prstGeom prst="rect">
                        <a:avLst/>
                      </a:prstGeom>
                      <a:noFill/>
                      <a:ln w="38100">
                        <a:noFill/>
                        <a:miter/>
                      </a:ln>
                    </p:spPr>
                  </p:pic>
                </p:oleObj>
              </mc:Fallback>
            </mc:AlternateContent>
          </a:graphicData>
        </a:graphic>
      </p:graphicFrame>
      <p:sp>
        <p:nvSpPr>
          <p:cNvPr id="76845" name="Rectangle 45"/>
          <p:cNvSpPr/>
          <p:nvPr/>
        </p:nvSpPr>
        <p:spPr>
          <a:xfrm>
            <a:off x="5580063" y="2535238"/>
            <a:ext cx="2700337" cy="822325"/>
          </a:xfrm>
          <a:prstGeom prst="rect">
            <a:avLst/>
          </a:prstGeom>
          <a:noFill/>
          <a:ln w="9525">
            <a:noFill/>
          </a:ln>
        </p:spPr>
        <p:txBody>
          <a:bodyPr anchor="t" anchorCtr="0">
            <a:spAutoFit/>
          </a:bodyPr>
          <a:p>
            <a:r>
              <a:rPr lang="zh-CN" altLang="en-US" b="1">
                <a:solidFill>
                  <a:srgbClr val="FF0000"/>
                </a:solidFill>
                <a:latin typeface="微软雅黑" panose="020B0503020204020204" pitchFamily="34" charset="-122"/>
                <a:ea typeface="微软雅黑" panose="020B0503020204020204" pitchFamily="34" charset="-122"/>
              </a:rPr>
              <a:t>取不同的零势能点则势能不同</a:t>
            </a:r>
            <a:endParaRPr lang="en-US" altLang="zh-CN" b="1">
              <a:solidFill>
                <a:srgbClr val="FF0000"/>
              </a:solidFill>
              <a:latin typeface="微软雅黑" panose="020B0503020204020204" pitchFamily="34" charset="-122"/>
              <a:ea typeface="微软雅黑" panose="020B0503020204020204" pitchFamily="34" charset="-122"/>
            </a:endParaRPr>
          </a:p>
        </p:txBody>
      </p:sp>
      <p:grpSp>
        <p:nvGrpSpPr>
          <p:cNvPr id="62486" name="组合 6182"/>
          <p:cNvGrpSpPr/>
          <p:nvPr/>
        </p:nvGrpSpPr>
        <p:grpSpPr>
          <a:xfrm>
            <a:off x="6445250" y="1096963"/>
            <a:ext cx="1727200" cy="1511300"/>
            <a:chOff x="4240" y="482"/>
            <a:chExt cx="1316" cy="1134"/>
          </a:xfrm>
        </p:grpSpPr>
        <p:sp>
          <p:nvSpPr>
            <p:cNvPr id="62487" name="Freeform 46"/>
            <p:cNvSpPr/>
            <p:nvPr/>
          </p:nvSpPr>
          <p:spPr>
            <a:xfrm>
              <a:off x="4785" y="573"/>
              <a:ext cx="664" cy="680"/>
            </a:xfrm>
            <a:custGeom>
              <a:avLst/>
              <a:gdLst/>
              <a:ahLst/>
              <a:cxnLst>
                <a:cxn ang="0">
                  <a:pos x="119062" y="1079500"/>
                </a:cxn>
                <a:cxn ang="0">
                  <a:pos x="119062" y="720725"/>
                </a:cxn>
                <a:cxn ang="0">
                  <a:pos x="838200" y="144462"/>
                </a:cxn>
                <a:cxn ang="0">
                  <a:pos x="1054100" y="0"/>
                </a:cxn>
              </a:cxnLst>
              <a:pathLst>
                <a:path w="664" h="680">
                  <a:moveTo>
                    <a:pt x="75" y="680"/>
                  </a:moveTo>
                  <a:cubicBezTo>
                    <a:pt x="37" y="616"/>
                    <a:pt x="0" y="552"/>
                    <a:pt x="75" y="454"/>
                  </a:cubicBezTo>
                  <a:cubicBezTo>
                    <a:pt x="150" y="356"/>
                    <a:pt x="430" y="167"/>
                    <a:pt x="528" y="91"/>
                  </a:cubicBezTo>
                  <a:cubicBezTo>
                    <a:pt x="626" y="15"/>
                    <a:pt x="641" y="15"/>
                    <a:pt x="664"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62488" name="Line 47"/>
            <p:cNvSpPr/>
            <p:nvPr/>
          </p:nvSpPr>
          <p:spPr>
            <a:xfrm flipH="1">
              <a:off x="4376" y="1435"/>
              <a:ext cx="272" cy="181"/>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2489" name="Line 48"/>
            <p:cNvSpPr/>
            <p:nvPr/>
          </p:nvSpPr>
          <p:spPr>
            <a:xfrm>
              <a:off x="4648" y="1435"/>
              <a:ext cx="908"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2490" name="Line 49"/>
            <p:cNvSpPr/>
            <p:nvPr/>
          </p:nvSpPr>
          <p:spPr>
            <a:xfrm flipV="1">
              <a:off x="4648" y="573"/>
              <a:ext cx="0" cy="862"/>
            </a:xfrm>
            <a:prstGeom prst="line">
              <a:avLst/>
            </a:prstGeom>
            <a:ln w="9525" cap="flat" cmpd="sng">
              <a:solidFill>
                <a:schemeClr val="tx1"/>
              </a:solidFill>
              <a:prstDash val="solid"/>
              <a:round/>
              <a:headEnd type="none" w="med" len="med"/>
              <a:tailEnd type="triangle" w="med" len="med"/>
            </a:ln>
          </p:spPr>
          <p:txBody>
            <a:bodyPr rot="10800000" anchor="t" anchorCtr="0"/>
            <a:p>
              <a:endParaRPr lang="zh-CN" altLang="en-US" dirty="0">
                <a:latin typeface="Times New Roman" panose="02020603050405020304" pitchFamily="18" charset="0"/>
                <a:ea typeface="宋体" panose="02010600030101010101" pitchFamily="2" charset="-122"/>
              </a:endParaRPr>
            </a:p>
          </p:txBody>
        </p:sp>
        <p:sp>
          <p:nvSpPr>
            <p:cNvPr id="62491" name="Oval 50"/>
            <p:cNvSpPr/>
            <p:nvPr/>
          </p:nvSpPr>
          <p:spPr>
            <a:xfrm>
              <a:off x="5011" y="800"/>
              <a:ext cx="91" cy="91"/>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62492" name="Line 51"/>
            <p:cNvSpPr/>
            <p:nvPr/>
          </p:nvSpPr>
          <p:spPr>
            <a:xfrm>
              <a:off x="5057" y="891"/>
              <a:ext cx="90" cy="181"/>
            </a:xfrm>
            <a:prstGeom prst="line">
              <a:avLst/>
            </a:prstGeom>
            <a:ln w="38100" cap="flat" cmpd="sng">
              <a:solidFill>
                <a:srgbClr val="FF0000"/>
              </a:solidFill>
              <a:prstDash val="solid"/>
              <a:round/>
              <a:headEnd type="none" w="med" len="med"/>
              <a:tailEnd type="triangl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aphicFrame>
          <p:nvGraphicFramePr>
            <p:cNvPr id="62493" name="Object 52"/>
            <p:cNvGraphicFramePr>
              <a:graphicFrameLocks noChangeAspect="1"/>
            </p:cNvGraphicFramePr>
            <p:nvPr/>
          </p:nvGraphicFramePr>
          <p:xfrm>
            <a:off x="4240" y="1390"/>
            <a:ext cx="165" cy="200"/>
          </p:xfrm>
          <a:graphic>
            <a:graphicData uri="http://schemas.openxmlformats.org/presentationml/2006/ole">
              <mc:AlternateContent xmlns:mc="http://schemas.openxmlformats.org/markup-compatibility/2006">
                <mc:Choice xmlns:v="urn:schemas-microsoft-com:vml" Requires="v">
                  <p:oleObj spid="_x0000_s3361" name="" r:id="rId15" imgW="127000" imgH="139700" progId="Equation.3">
                    <p:embed/>
                  </p:oleObj>
                </mc:Choice>
                <mc:Fallback>
                  <p:oleObj name="" r:id="rId15" imgW="127000" imgH="139700" progId="Equation.3">
                    <p:embed/>
                    <p:pic>
                      <p:nvPicPr>
                        <p:cNvPr id="0" name="图片 3360"/>
                        <p:cNvPicPr/>
                        <p:nvPr/>
                      </p:nvPicPr>
                      <p:blipFill>
                        <a:blip r:embed="rId16"/>
                        <a:stretch>
                          <a:fillRect/>
                        </a:stretch>
                      </p:blipFill>
                      <p:spPr>
                        <a:xfrm>
                          <a:off x="4240" y="1390"/>
                          <a:ext cx="165" cy="200"/>
                        </a:xfrm>
                        <a:prstGeom prst="rect">
                          <a:avLst/>
                        </a:prstGeom>
                        <a:noFill/>
                        <a:ln w="38100">
                          <a:noFill/>
                          <a:miter/>
                        </a:ln>
                      </p:spPr>
                    </p:pic>
                  </p:oleObj>
                </mc:Fallback>
              </mc:AlternateContent>
            </a:graphicData>
          </a:graphic>
        </p:graphicFrame>
        <p:graphicFrame>
          <p:nvGraphicFramePr>
            <p:cNvPr id="62494" name="Object 53"/>
            <p:cNvGraphicFramePr>
              <a:graphicFrameLocks noChangeAspect="1"/>
            </p:cNvGraphicFramePr>
            <p:nvPr/>
          </p:nvGraphicFramePr>
          <p:xfrm>
            <a:off x="5329" y="1162"/>
            <a:ext cx="182" cy="236"/>
          </p:xfrm>
          <a:graphic>
            <a:graphicData uri="http://schemas.openxmlformats.org/presentationml/2006/ole">
              <mc:AlternateContent xmlns:mc="http://schemas.openxmlformats.org/markup-compatibility/2006">
                <mc:Choice xmlns:v="urn:schemas-microsoft-com:vml" Requires="v">
                  <p:oleObj spid="_x0000_s3362" name="" r:id="rId17" imgW="139700" imgH="165100" progId="Equation.3">
                    <p:embed/>
                  </p:oleObj>
                </mc:Choice>
                <mc:Fallback>
                  <p:oleObj name="" r:id="rId17" imgW="139700" imgH="165100" progId="Equation.3">
                    <p:embed/>
                    <p:pic>
                      <p:nvPicPr>
                        <p:cNvPr id="0" name="图片 3361"/>
                        <p:cNvPicPr/>
                        <p:nvPr/>
                      </p:nvPicPr>
                      <p:blipFill>
                        <a:blip r:embed="rId18"/>
                        <a:stretch>
                          <a:fillRect/>
                        </a:stretch>
                      </p:blipFill>
                      <p:spPr>
                        <a:xfrm>
                          <a:off x="5329" y="1162"/>
                          <a:ext cx="182" cy="236"/>
                        </a:xfrm>
                        <a:prstGeom prst="rect">
                          <a:avLst/>
                        </a:prstGeom>
                        <a:noFill/>
                        <a:ln w="38100">
                          <a:noFill/>
                          <a:miter/>
                        </a:ln>
                      </p:spPr>
                    </p:pic>
                  </p:oleObj>
                </mc:Fallback>
              </mc:AlternateContent>
            </a:graphicData>
          </a:graphic>
        </p:graphicFrame>
        <p:graphicFrame>
          <p:nvGraphicFramePr>
            <p:cNvPr id="62495" name="Object 54"/>
            <p:cNvGraphicFramePr>
              <a:graphicFrameLocks noChangeAspect="1"/>
            </p:cNvGraphicFramePr>
            <p:nvPr/>
          </p:nvGraphicFramePr>
          <p:xfrm>
            <a:off x="4422" y="482"/>
            <a:ext cx="165" cy="182"/>
          </p:xfrm>
          <a:graphic>
            <a:graphicData uri="http://schemas.openxmlformats.org/presentationml/2006/ole">
              <mc:AlternateContent xmlns:mc="http://schemas.openxmlformats.org/markup-compatibility/2006">
                <mc:Choice xmlns:v="urn:schemas-microsoft-com:vml" Requires="v">
                  <p:oleObj spid="_x0000_s3363" name="" r:id="rId19" imgW="127000" imgH="127000" progId="Equation.3">
                    <p:embed/>
                  </p:oleObj>
                </mc:Choice>
                <mc:Fallback>
                  <p:oleObj name="" r:id="rId19" imgW="127000" imgH="127000" progId="Equation.3">
                    <p:embed/>
                    <p:pic>
                      <p:nvPicPr>
                        <p:cNvPr id="0" name="图片 3362"/>
                        <p:cNvPicPr/>
                        <p:nvPr/>
                      </p:nvPicPr>
                      <p:blipFill>
                        <a:blip r:embed="rId20"/>
                        <a:stretch>
                          <a:fillRect/>
                        </a:stretch>
                      </p:blipFill>
                      <p:spPr>
                        <a:xfrm>
                          <a:off x="4422" y="482"/>
                          <a:ext cx="165" cy="182"/>
                        </a:xfrm>
                        <a:prstGeom prst="rect">
                          <a:avLst/>
                        </a:prstGeom>
                        <a:noFill/>
                        <a:ln w="38100">
                          <a:noFill/>
                          <a:miter/>
                        </a:ln>
                      </p:spPr>
                    </p:pic>
                  </p:oleObj>
                </mc:Fallback>
              </mc:AlternateContent>
            </a:graphicData>
          </a:graphic>
        </p:graphicFrame>
        <p:sp>
          <p:nvSpPr>
            <p:cNvPr id="62496" name="Rectangle 55"/>
            <p:cNvSpPr/>
            <p:nvPr/>
          </p:nvSpPr>
          <p:spPr>
            <a:xfrm>
              <a:off x="4831" y="573"/>
              <a:ext cx="348" cy="343"/>
            </a:xfrm>
            <a:prstGeom prst="rect">
              <a:avLst/>
            </a:prstGeom>
            <a:noFill/>
            <a:ln w="9525">
              <a:noFill/>
            </a:ln>
          </p:spPr>
          <p:txBody>
            <a:bodyPr wrap="none" anchor="t" anchorCtr="0">
              <a:spAutoFit/>
            </a:bodyPr>
            <a:p>
              <a:r>
                <a:rPr lang="en-US" altLang="zh-CN" b="1" i="1">
                  <a:solidFill>
                    <a:schemeClr val="bg2"/>
                  </a:solidFill>
                  <a:latin typeface="Times New Roman" panose="02020603050405020304" pitchFamily="18" charset="0"/>
                  <a:ea typeface="宋体" panose="02010600030101010101" pitchFamily="2" charset="-122"/>
                </a:rPr>
                <a:t>M</a:t>
              </a:r>
              <a:endParaRPr lang="zh-CN" altLang="en-US" b="1" i="1">
                <a:solidFill>
                  <a:schemeClr val="bg2"/>
                </a:solidFill>
                <a:latin typeface="Times New Roman" panose="02020603050405020304" pitchFamily="18" charset="0"/>
                <a:ea typeface="宋体" panose="02010600030101010101" pitchFamily="2" charset="-122"/>
              </a:endParaRPr>
            </a:p>
          </p:txBody>
        </p:sp>
        <p:sp>
          <p:nvSpPr>
            <p:cNvPr id="62497" name="Rectangle 56"/>
            <p:cNvSpPr/>
            <p:nvPr/>
          </p:nvSpPr>
          <p:spPr>
            <a:xfrm>
              <a:off x="4831" y="1163"/>
              <a:ext cx="425" cy="343"/>
            </a:xfrm>
            <a:prstGeom prst="rect">
              <a:avLst/>
            </a:prstGeom>
            <a:noFill/>
            <a:ln w="9525">
              <a:noFill/>
            </a:ln>
          </p:spPr>
          <p:txBody>
            <a:bodyPr wrap="none" anchor="t" anchorCtr="0">
              <a:spAutoFit/>
            </a:bodyPr>
            <a:p>
              <a:r>
                <a:rPr lang="en-US" altLang="zh-CN" b="1" i="1">
                  <a:solidFill>
                    <a:schemeClr val="bg2"/>
                  </a:solidFill>
                  <a:latin typeface="Times New Roman" panose="02020603050405020304" pitchFamily="18" charset="0"/>
                  <a:ea typeface="宋体" panose="02010600030101010101" pitchFamily="2" charset="-122"/>
                </a:rPr>
                <a:t>M</a:t>
              </a:r>
              <a:r>
                <a:rPr lang="en-US" altLang="zh-CN" b="1" baseline="-25000">
                  <a:solidFill>
                    <a:schemeClr val="bg2"/>
                  </a:solidFill>
                  <a:latin typeface="Times New Roman" panose="02020603050405020304" pitchFamily="18" charset="0"/>
                  <a:ea typeface="宋体" panose="02010600030101010101" pitchFamily="2" charset="-122"/>
                </a:rPr>
                <a:t>0</a:t>
              </a:r>
              <a:endParaRPr lang="zh-CN" altLang="en-US" b="1" baseline="-25000">
                <a:solidFill>
                  <a:schemeClr val="bg2"/>
                </a:solidFill>
                <a:latin typeface="Times New Roman" panose="02020603050405020304" pitchFamily="18" charset="0"/>
                <a:ea typeface="宋体" panose="02010600030101010101" pitchFamily="2" charset="-122"/>
              </a:endParaRPr>
            </a:p>
          </p:txBody>
        </p:sp>
        <p:sp>
          <p:nvSpPr>
            <p:cNvPr id="62498" name="Oval 57"/>
            <p:cNvSpPr/>
            <p:nvPr/>
          </p:nvSpPr>
          <p:spPr>
            <a:xfrm>
              <a:off x="4785" y="1162"/>
              <a:ext cx="91" cy="91"/>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62499" name="Line 58"/>
            <p:cNvSpPr/>
            <p:nvPr/>
          </p:nvSpPr>
          <p:spPr>
            <a:xfrm flipV="1">
              <a:off x="4649" y="1208"/>
              <a:ext cx="181" cy="227"/>
            </a:xfrm>
            <a:prstGeom prst="line">
              <a:avLst/>
            </a:prstGeom>
            <a:ln w="9525" cap="flat" cmpd="sng">
              <a:solidFill>
                <a:srgbClr val="FF0000"/>
              </a:solidFill>
              <a:prstDash val="solid"/>
              <a:round/>
              <a:headEnd type="none" w="med" len="med"/>
              <a:tailEnd type="triangle" w="med" len="med"/>
            </a:ln>
          </p:spPr>
          <p:txBody>
            <a:bodyPr rot="10800000" anchor="t" anchorCtr="0"/>
            <a:p>
              <a:endParaRPr lang="zh-CN" altLang="en-US" dirty="0">
                <a:latin typeface="Times New Roman" panose="02020603050405020304" pitchFamily="18" charset="0"/>
                <a:ea typeface="宋体" panose="02010600030101010101" pitchFamily="2" charset="-122"/>
              </a:endParaRPr>
            </a:p>
          </p:txBody>
        </p:sp>
        <p:graphicFrame>
          <p:nvGraphicFramePr>
            <p:cNvPr id="62500" name="Object 59"/>
            <p:cNvGraphicFramePr>
              <a:graphicFrameLocks noChangeAspect="1"/>
            </p:cNvGraphicFramePr>
            <p:nvPr/>
          </p:nvGraphicFramePr>
          <p:xfrm>
            <a:off x="4694" y="1208"/>
            <a:ext cx="217" cy="324"/>
          </p:xfrm>
          <a:graphic>
            <a:graphicData uri="http://schemas.openxmlformats.org/presentationml/2006/ole">
              <mc:AlternateContent xmlns:mc="http://schemas.openxmlformats.org/markup-compatibility/2006">
                <mc:Choice xmlns:v="urn:schemas-microsoft-com:vml" Requires="v">
                  <p:oleObj spid="_x0000_s3364" name="" r:id="rId21" imgW="177800" imgH="241300" progId="Equation.3">
                    <p:embed/>
                  </p:oleObj>
                </mc:Choice>
                <mc:Fallback>
                  <p:oleObj name="" r:id="rId21" imgW="177800" imgH="241300" progId="Equation.3">
                    <p:embed/>
                    <p:pic>
                      <p:nvPicPr>
                        <p:cNvPr id="0" name="图片 3363"/>
                        <p:cNvPicPr/>
                        <p:nvPr/>
                      </p:nvPicPr>
                      <p:blipFill>
                        <a:blip r:embed="rId22"/>
                        <a:stretch>
                          <a:fillRect/>
                        </a:stretch>
                      </p:blipFill>
                      <p:spPr>
                        <a:xfrm>
                          <a:off x="4694" y="1208"/>
                          <a:ext cx="217" cy="324"/>
                        </a:xfrm>
                        <a:prstGeom prst="rect">
                          <a:avLst/>
                        </a:prstGeom>
                        <a:noFill/>
                        <a:ln w="38100">
                          <a:noFill/>
                          <a:miter/>
                        </a:ln>
                      </p:spPr>
                    </p:pic>
                  </p:oleObj>
                </mc:Fallback>
              </mc:AlternateContent>
            </a:graphicData>
          </a:graphic>
        </p:graphicFrame>
        <p:graphicFrame>
          <p:nvGraphicFramePr>
            <p:cNvPr id="62501" name="Object 60"/>
            <p:cNvGraphicFramePr>
              <a:graphicFrameLocks noChangeAspect="1"/>
            </p:cNvGraphicFramePr>
            <p:nvPr/>
          </p:nvGraphicFramePr>
          <p:xfrm>
            <a:off x="4785" y="754"/>
            <a:ext cx="217" cy="341"/>
          </p:xfrm>
          <a:graphic>
            <a:graphicData uri="http://schemas.openxmlformats.org/presentationml/2006/ole">
              <mc:AlternateContent xmlns:mc="http://schemas.openxmlformats.org/markup-compatibility/2006">
                <mc:Choice xmlns:v="urn:schemas-microsoft-com:vml" Requires="v">
                  <p:oleObj spid="_x0000_s3365" name="" r:id="rId23" imgW="177800" imgH="253365" progId="Equation.3">
                    <p:embed/>
                  </p:oleObj>
                </mc:Choice>
                <mc:Fallback>
                  <p:oleObj name="" r:id="rId23" imgW="177800" imgH="253365" progId="Equation.3">
                    <p:embed/>
                    <p:pic>
                      <p:nvPicPr>
                        <p:cNvPr id="0" name="图片 3364"/>
                        <p:cNvPicPr/>
                        <p:nvPr/>
                      </p:nvPicPr>
                      <p:blipFill>
                        <a:blip r:embed="rId24"/>
                        <a:stretch>
                          <a:fillRect/>
                        </a:stretch>
                      </p:blipFill>
                      <p:spPr>
                        <a:xfrm>
                          <a:off x="4785" y="754"/>
                          <a:ext cx="217" cy="341"/>
                        </a:xfrm>
                        <a:prstGeom prst="rect">
                          <a:avLst/>
                        </a:prstGeom>
                        <a:noFill/>
                        <a:ln w="38100">
                          <a:noFill/>
                          <a:miter/>
                        </a:ln>
                      </p:spPr>
                    </p:pic>
                  </p:oleObj>
                </mc:Fallback>
              </mc:AlternateContent>
            </a:graphicData>
          </a:graphic>
        </p:graphicFrame>
        <p:sp>
          <p:nvSpPr>
            <p:cNvPr id="62502" name="Line 61"/>
            <p:cNvSpPr/>
            <p:nvPr/>
          </p:nvSpPr>
          <p:spPr>
            <a:xfrm flipV="1">
              <a:off x="4649" y="800"/>
              <a:ext cx="408" cy="635"/>
            </a:xfrm>
            <a:prstGeom prst="line">
              <a:avLst/>
            </a:prstGeom>
            <a:ln w="9525" cap="flat" cmpd="sng">
              <a:solidFill>
                <a:srgbClr val="CC0099"/>
              </a:solidFill>
              <a:prstDash val="solid"/>
              <a:round/>
              <a:headEnd type="none" w="med" len="med"/>
              <a:tailEnd type="triangle" w="med" len="med"/>
            </a:ln>
          </p:spPr>
          <p:txBody>
            <a:bodyPr rot="10800000" anchor="t" anchorCtr="0"/>
            <a:p>
              <a:endParaRPr lang="zh-CN" altLang="en-US" dirty="0">
                <a:latin typeface="Times New Roman" panose="02020603050405020304" pitchFamily="18" charset="0"/>
                <a:ea typeface="宋体" panose="02010600030101010101" pitchFamily="2" charset="-122"/>
              </a:endParaRPr>
            </a:p>
          </p:txBody>
        </p:sp>
      </p:grpSp>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62504" name="图片 11272">
            <a:hlinkClick r:id="rId25"/>
          </p:cNvPr>
          <p:cNvPicPr>
            <a:picLocks noChangeAspect="1"/>
          </p:cNvPicPr>
          <p:nvPr/>
        </p:nvPicPr>
        <p:blipFill>
          <a:blip r:embed="rId26"/>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812"/>
                                        </p:tgtEl>
                                        <p:attrNameLst>
                                          <p:attrName>style.visibility</p:attrName>
                                        </p:attrNameLst>
                                      </p:cBhvr>
                                      <p:to>
                                        <p:strVal val="visible"/>
                                      </p:to>
                                    </p:set>
                                    <p:animEffect transition="in" filter="blinds(horizontal)">
                                      <p:cBhvr>
                                        <p:cTn id="7" dur="500"/>
                                        <p:tgtEl>
                                          <p:spTgt spid="768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813"/>
                                        </p:tgtEl>
                                        <p:attrNameLst>
                                          <p:attrName>style.visibility</p:attrName>
                                        </p:attrNameLst>
                                      </p:cBhvr>
                                      <p:to>
                                        <p:strVal val="visible"/>
                                      </p:to>
                                    </p:set>
                                    <p:animEffect transition="in" filter="blinds(horizontal)">
                                      <p:cBhvr>
                                        <p:cTn id="12" dur="500"/>
                                        <p:tgtEl>
                                          <p:spTgt spid="768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802"/>
                                        </p:tgtEl>
                                        <p:attrNameLst>
                                          <p:attrName>style.visibility</p:attrName>
                                        </p:attrNameLst>
                                      </p:cBhvr>
                                      <p:to>
                                        <p:strVal val="visible"/>
                                      </p:to>
                                    </p:set>
                                    <p:animEffect transition="in" filter="blinds(horizontal)">
                                      <p:cBhvr>
                                        <p:cTn id="17" dur="500"/>
                                        <p:tgtEl>
                                          <p:spTgt spid="768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803"/>
                                        </p:tgtEl>
                                        <p:attrNameLst>
                                          <p:attrName>style.visibility</p:attrName>
                                        </p:attrNameLst>
                                      </p:cBhvr>
                                      <p:to>
                                        <p:strVal val="visible"/>
                                      </p:to>
                                    </p:set>
                                    <p:animEffect transition="in" filter="blinds(horizontal)">
                                      <p:cBhvr>
                                        <p:cTn id="22" dur="500"/>
                                        <p:tgtEl>
                                          <p:spTgt spid="768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805"/>
                                        </p:tgtEl>
                                        <p:attrNameLst>
                                          <p:attrName>style.visibility</p:attrName>
                                        </p:attrNameLst>
                                      </p:cBhvr>
                                      <p:to>
                                        <p:strVal val="visible"/>
                                      </p:to>
                                    </p:set>
                                    <p:animEffect transition="in" filter="blinds(horizontal)">
                                      <p:cBhvr>
                                        <p:cTn id="27" dur="500"/>
                                        <p:tgtEl>
                                          <p:spTgt spid="7680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6804"/>
                                        </p:tgtEl>
                                        <p:attrNameLst>
                                          <p:attrName>style.visibility</p:attrName>
                                        </p:attrNameLst>
                                      </p:cBhvr>
                                      <p:to>
                                        <p:strVal val="visible"/>
                                      </p:to>
                                    </p:set>
                                    <p:animEffect transition="in" filter="blinds(horizontal)">
                                      <p:cBhvr>
                                        <p:cTn id="32" dur="500"/>
                                        <p:tgtEl>
                                          <p:spTgt spid="7680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6828"/>
                                        </p:tgtEl>
                                        <p:attrNameLst>
                                          <p:attrName>style.visibility</p:attrName>
                                        </p:attrNameLst>
                                      </p:cBhvr>
                                      <p:to>
                                        <p:strVal val="visible"/>
                                      </p:to>
                                    </p:set>
                                    <p:animEffect transition="in" filter="blinds(horizontal)">
                                      <p:cBhvr>
                                        <p:cTn id="37" dur="500"/>
                                        <p:tgtEl>
                                          <p:spTgt spid="768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6807"/>
                                        </p:tgtEl>
                                        <p:attrNameLst>
                                          <p:attrName>style.visibility</p:attrName>
                                        </p:attrNameLst>
                                      </p:cBhvr>
                                      <p:to>
                                        <p:strVal val="visible"/>
                                      </p:to>
                                    </p:set>
                                    <p:animEffect transition="in" filter="blinds(horizontal)">
                                      <p:cBhvr>
                                        <p:cTn id="42" dur="500"/>
                                        <p:tgtEl>
                                          <p:spTgt spid="7680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6826"/>
                                        </p:tgtEl>
                                        <p:attrNameLst>
                                          <p:attrName>style.visibility</p:attrName>
                                        </p:attrNameLst>
                                      </p:cBhvr>
                                      <p:to>
                                        <p:strVal val="visible"/>
                                      </p:to>
                                    </p:set>
                                    <p:animEffect transition="in" filter="blinds(horizontal)">
                                      <p:cBhvr>
                                        <p:cTn id="47" dur="500"/>
                                        <p:tgtEl>
                                          <p:spTgt spid="7682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76843"/>
                                        </p:tgtEl>
                                        <p:attrNameLst>
                                          <p:attrName>style.visibility</p:attrName>
                                        </p:attrNameLst>
                                      </p:cBhvr>
                                      <p:to>
                                        <p:strVal val="visible"/>
                                      </p:to>
                                    </p:set>
                                    <p:animEffect transition="in" filter="blinds(horizontal)">
                                      <p:cBhvr>
                                        <p:cTn id="50" dur="500"/>
                                        <p:tgtEl>
                                          <p:spTgt spid="76843"/>
                                        </p:tgtEl>
                                      </p:cBhvr>
                                    </p:animEffect>
                                  </p:childTnLst>
                                </p:cTn>
                              </p:par>
                              <p:par>
                                <p:cTn id="51" presetID="3" presetClass="entr" presetSubtype="10" fill="hold" nodeType="withEffect">
                                  <p:stCondLst>
                                    <p:cond delay="0"/>
                                  </p:stCondLst>
                                  <p:childTnLst>
                                    <p:set>
                                      <p:cBhvr>
                                        <p:cTn id="52" dur="1" fill="hold">
                                          <p:stCondLst>
                                            <p:cond delay="0"/>
                                          </p:stCondLst>
                                        </p:cTn>
                                        <p:tgtEl>
                                          <p:spTgt spid="76844"/>
                                        </p:tgtEl>
                                        <p:attrNameLst>
                                          <p:attrName>style.visibility</p:attrName>
                                        </p:attrNameLst>
                                      </p:cBhvr>
                                      <p:to>
                                        <p:strVal val="visible"/>
                                      </p:to>
                                    </p:set>
                                    <p:animEffect transition="in" filter="blinds(horizontal)">
                                      <p:cBhvr>
                                        <p:cTn id="53" dur="500"/>
                                        <p:tgtEl>
                                          <p:spTgt spid="7684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6845"/>
                                        </p:tgtEl>
                                        <p:attrNameLst>
                                          <p:attrName>style.visibility</p:attrName>
                                        </p:attrNameLst>
                                      </p:cBhvr>
                                      <p:to>
                                        <p:strVal val="visible"/>
                                      </p:to>
                                    </p:set>
                                    <p:animEffect transition="in" filter="blinds(horizontal)">
                                      <p:cBhvr>
                                        <p:cTn id="58" dur="500"/>
                                        <p:tgtEl>
                                          <p:spTgt spid="76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ldLvl="0" animBg="1"/>
      <p:bldP spid="76805" grpId="0" bldLvl="0" animBg="1"/>
      <p:bldP spid="76843" grpId="0" bldLvl="0" animBg="1"/>
      <p:bldP spid="76845"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2"/>
          <p:cNvSpPr/>
          <p:nvPr/>
        </p:nvSpPr>
        <p:spPr>
          <a:xfrm>
            <a:off x="34925" y="-26987"/>
            <a:ext cx="6743700" cy="647700"/>
          </a:xfrm>
          <a:prstGeom prst="rect">
            <a:avLst/>
          </a:prstGeom>
          <a:noFill/>
          <a:ln w="9525">
            <a:noFill/>
          </a:ln>
        </p:spPr>
        <p:txBody>
          <a:bodyPr anchor="t" anchorCtr="0">
            <a:spAutoFit/>
          </a:bodyPr>
          <a:p>
            <a:pPr>
              <a:lnSpc>
                <a:spcPct val="130000"/>
              </a:lnSpc>
            </a:pPr>
            <a:r>
              <a:rPr lang="en-US" altLang="zh-CN" sz="2800" b="1">
                <a:solidFill>
                  <a:srgbClr val="FF0000"/>
                </a:solidFill>
                <a:latin typeface="微软雅黑" panose="020B0503020204020204" pitchFamily="34" charset="-122"/>
                <a:ea typeface="微软雅黑" panose="020B0503020204020204" pitchFamily="34" charset="-122"/>
              </a:rPr>
              <a:t>9.3.2  </a:t>
            </a:r>
            <a:r>
              <a:rPr lang="zh-CN" altLang="en-US" sz="2800" b="1">
                <a:solidFill>
                  <a:srgbClr val="FF0000"/>
                </a:solidFill>
                <a:latin typeface="微软雅黑" panose="020B0503020204020204" pitchFamily="34" charset="-122"/>
                <a:ea typeface="微软雅黑" panose="020B0503020204020204" pitchFamily="34" charset="-122"/>
              </a:rPr>
              <a:t>具有势力时系统的动能定理</a:t>
            </a:r>
            <a:endParaRPr lang="zh-CN" altLang="en-US" sz="2800" b="1">
              <a:solidFill>
                <a:srgbClr val="FF0000"/>
              </a:solidFill>
              <a:latin typeface="微软雅黑" panose="020B0503020204020204" pitchFamily="34" charset="-122"/>
              <a:ea typeface="微软雅黑" panose="020B0503020204020204" pitchFamily="34" charset="-122"/>
            </a:endParaRPr>
          </a:p>
        </p:txBody>
      </p:sp>
      <p:grpSp>
        <p:nvGrpSpPr>
          <p:cNvPr id="89091" name="Group 3"/>
          <p:cNvGrpSpPr/>
          <p:nvPr/>
        </p:nvGrpSpPr>
        <p:grpSpPr>
          <a:xfrm>
            <a:off x="-119062" y="1268413"/>
            <a:ext cx="3035300" cy="719137"/>
            <a:chOff x="624" y="1155"/>
            <a:chExt cx="1912" cy="453"/>
          </a:xfrm>
        </p:grpSpPr>
        <p:sp>
          <p:nvSpPr>
            <p:cNvPr id="63491" name="Rectangle 4"/>
            <p:cNvSpPr/>
            <p:nvPr/>
          </p:nvSpPr>
          <p:spPr>
            <a:xfrm>
              <a:off x="624" y="1155"/>
              <a:ext cx="432" cy="408"/>
            </a:xfrm>
            <a:prstGeom prst="rect">
              <a:avLst/>
            </a:prstGeom>
            <a:noFill/>
            <a:ln w="9525">
              <a:noFill/>
            </a:ln>
          </p:spPr>
          <p:txBody>
            <a:bodyPr anchor="t" anchorCtr="0">
              <a:spAutoFit/>
            </a:bodyPr>
            <a:p>
              <a:pPr algn="ctr">
                <a:lnSpc>
                  <a:spcPct val="130000"/>
                </a:lnSpc>
                <a:spcBef>
                  <a:spcPct val="50000"/>
                </a:spcBef>
              </a:pPr>
              <a:r>
                <a:rPr lang="zh-CN" altLang="en-US" sz="2800" b="1">
                  <a:latin typeface="微软雅黑" panose="020B0503020204020204" pitchFamily="34" charset="-122"/>
                  <a:ea typeface="微软雅黑" panose="020B0503020204020204" pitchFamily="34" charset="-122"/>
                </a:rPr>
                <a:t>由</a:t>
              </a:r>
              <a:endParaRPr lang="zh-CN" altLang="en-US" sz="2800" b="1">
                <a:latin typeface="微软雅黑" panose="020B0503020204020204" pitchFamily="34" charset="-122"/>
                <a:ea typeface="微软雅黑" panose="020B0503020204020204" pitchFamily="34" charset="-122"/>
              </a:endParaRPr>
            </a:p>
          </p:txBody>
        </p:sp>
        <p:graphicFrame>
          <p:nvGraphicFramePr>
            <p:cNvPr id="63492" name="Object 5"/>
            <p:cNvGraphicFramePr>
              <a:graphicFrameLocks noChangeAspect="1"/>
            </p:cNvGraphicFramePr>
            <p:nvPr/>
          </p:nvGraphicFramePr>
          <p:xfrm>
            <a:off x="1050" y="1221"/>
            <a:ext cx="1486" cy="387"/>
          </p:xfrm>
          <a:graphic>
            <a:graphicData uri="http://schemas.openxmlformats.org/presentationml/2006/ole">
              <mc:AlternateContent xmlns:mc="http://schemas.openxmlformats.org/markup-compatibility/2006">
                <mc:Choice xmlns:v="urn:schemas-microsoft-com:vml" Requires="v">
                  <p:oleObj spid="_x0000_s3366" name="" r:id="rId1" imgW="1028700" imgH="266700" progId="Equation.3">
                    <p:embed/>
                  </p:oleObj>
                </mc:Choice>
                <mc:Fallback>
                  <p:oleObj name="" r:id="rId1" imgW="1028700" imgH="266700" progId="Equation.3">
                    <p:embed/>
                    <p:pic>
                      <p:nvPicPr>
                        <p:cNvPr id="0" name="图片 3365"/>
                        <p:cNvPicPr/>
                        <p:nvPr/>
                      </p:nvPicPr>
                      <p:blipFill>
                        <a:blip r:embed="rId2"/>
                        <a:stretch>
                          <a:fillRect/>
                        </a:stretch>
                      </p:blipFill>
                      <p:spPr>
                        <a:xfrm>
                          <a:off x="1050" y="1221"/>
                          <a:ext cx="1486" cy="387"/>
                        </a:xfrm>
                        <a:prstGeom prst="rect">
                          <a:avLst/>
                        </a:prstGeom>
                        <a:noFill/>
                        <a:ln w="38100">
                          <a:noFill/>
                          <a:miter/>
                        </a:ln>
                      </p:spPr>
                    </p:pic>
                  </p:oleObj>
                </mc:Fallback>
              </mc:AlternateContent>
            </a:graphicData>
          </a:graphic>
        </p:graphicFrame>
      </p:grpSp>
      <p:sp>
        <p:nvSpPr>
          <p:cNvPr id="89094" name="Rectangle 6"/>
          <p:cNvSpPr/>
          <p:nvPr/>
        </p:nvSpPr>
        <p:spPr>
          <a:xfrm>
            <a:off x="0" y="4005263"/>
            <a:ext cx="7696200" cy="1203325"/>
          </a:xfrm>
          <a:prstGeom prst="rect">
            <a:avLst/>
          </a:prstGeom>
          <a:noFill/>
          <a:ln w="9525">
            <a:noFill/>
          </a:ln>
        </p:spPr>
        <p:txBody>
          <a:bodyPr anchor="t" anchorCtr="0">
            <a:spAutoFit/>
          </a:bodyPr>
          <a:p>
            <a:pPr>
              <a:lnSpc>
                <a:spcPct val="130000"/>
              </a:lnSpc>
              <a:spcBef>
                <a:spcPct val="50000"/>
              </a:spcBef>
            </a:pPr>
            <a:r>
              <a:rPr lang="zh-CN" altLang="en-US" sz="2800" b="1">
                <a:latin typeface="微软雅黑" panose="020B0503020204020204" pitchFamily="34" charset="-122"/>
                <a:ea typeface="微软雅黑" panose="020B0503020204020204" pitchFamily="34" charset="-122"/>
              </a:rPr>
              <a:t>质点系仅在有势力作用下运动时</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机械能守恒</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此类系统称</a:t>
            </a:r>
            <a:r>
              <a:rPr lang="zh-CN" altLang="en-US" sz="2800" b="1">
                <a:solidFill>
                  <a:srgbClr val="FF0000"/>
                </a:solidFill>
                <a:latin typeface="微软雅黑" panose="020B0503020204020204" pitchFamily="34" charset="-122"/>
                <a:ea typeface="微软雅黑" panose="020B0503020204020204" pitchFamily="34" charset="-122"/>
              </a:rPr>
              <a:t>保守系统</a:t>
            </a:r>
            <a:r>
              <a:rPr lang="en-US" altLang="zh-CN" sz="2800" b="1">
                <a:latin typeface="微软雅黑" panose="020B0503020204020204" pitchFamily="34" charset="-122"/>
                <a:ea typeface="微软雅黑" panose="020B0503020204020204" pitchFamily="34" charset="-122"/>
              </a:rPr>
              <a:t>.</a:t>
            </a:r>
            <a:endParaRPr lang="en-US" altLang="zh-CN" sz="2800" b="1">
              <a:latin typeface="微软雅黑" panose="020B0503020204020204" pitchFamily="34" charset="-122"/>
              <a:ea typeface="微软雅黑" panose="020B0503020204020204" pitchFamily="34" charset="-122"/>
            </a:endParaRPr>
          </a:p>
        </p:txBody>
      </p:sp>
      <p:graphicFrame>
        <p:nvGraphicFramePr>
          <p:cNvPr id="89095" name="Object 7"/>
          <p:cNvGraphicFramePr>
            <a:graphicFrameLocks noChangeAspect="1"/>
          </p:cNvGraphicFramePr>
          <p:nvPr/>
        </p:nvGraphicFramePr>
        <p:xfrm>
          <a:off x="-36512" y="2636838"/>
          <a:ext cx="4603750" cy="657225"/>
        </p:xfrm>
        <a:graphic>
          <a:graphicData uri="http://schemas.openxmlformats.org/presentationml/2006/ole">
            <mc:AlternateContent xmlns:mc="http://schemas.openxmlformats.org/markup-compatibility/2006">
              <mc:Choice xmlns:v="urn:schemas-microsoft-com:vml" Requires="v">
                <p:oleObj spid="_x0000_s3367" name="" r:id="rId3" imgW="2005965" imgH="279400" progId="Equation.3">
                  <p:embed/>
                </p:oleObj>
              </mc:Choice>
              <mc:Fallback>
                <p:oleObj name="" r:id="rId3" imgW="2005965" imgH="279400" progId="Equation.3">
                  <p:embed/>
                  <p:pic>
                    <p:nvPicPr>
                      <p:cNvPr id="0" name="图片 3366"/>
                      <p:cNvPicPr/>
                      <p:nvPr/>
                    </p:nvPicPr>
                    <p:blipFill>
                      <a:blip r:embed="rId4"/>
                      <a:stretch>
                        <a:fillRect/>
                      </a:stretch>
                    </p:blipFill>
                    <p:spPr>
                      <a:xfrm>
                        <a:off x="-36512" y="2636838"/>
                        <a:ext cx="4603750" cy="657225"/>
                      </a:xfrm>
                      <a:prstGeom prst="rect">
                        <a:avLst/>
                      </a:prstGeom>
                      <a:noFill/>
                      <a:ln w="38100">
                        <a:noFill/>
                        <a:miter/>
                      </a:ln>
                    </p:spPr>
                  </p:pic>
                </p:oleObj>
              </mc:Fallback>
            </mc:AlternateContent>
          </a:graphicData>
        </a:graphic>
      </p:graphicFrame>
      <p:grpSp>
        <p:nvGrpSpPr>
          <p:cNvPr id="89096" name="Group 8"/>
          <p:cNvGrpSpPr/>
          <p:nvPr/>
        </p:nvGrpSpPr>
        <p:grpSpPr>
          <a:xfrm>
            <a:off x="26988" y="3357563"/>
            <a:ext cx="3465512" cy="685800"/>
            <a:chOff x="625" y="2280"/>
            <a:chExt cx="2183" cy="432"/>
          </a:xfrm>
        </p:grpSpPr>
        <p:graphicFrame>
          <p:nvGraphicFramePr>
            <p:cNvPr id="63496" name="Object 9"/>
            <p:cNvGraphicFramePr>
              <a:graphicFrameLocks noChangeAspect="1"/>
            </p:cNvGraphicFramePr>
            <p:nvPr/>
          </p:nvGraphicFramePr>
          <p:xfrm>
            <a:off x="960" y="2325"/>
            <a:ext cx="1848" cy="387"/>
          </p:xfrm>
          <a:graphic>
            <a:graphicData uri="http://schemas.openxmlformats.org/presentationml/2006/ole">
              <mc:AlternateContent xmlns:mc="http://schemas.openxmlformats.org/markup-compatibility/2006">
                <mc:Choice xmlns:v="urn:schemas-microsoft-com:vml" Requires="v">
                  <p:oleObj spid="_x0000_s3368" name="" r:id="rId5" imgW="1282700" imgH="266700" progId="Equation.3">
                    <p:embed/>
                  </p:oleObj>
                </mc:Choice>
                <mc:Fallback>
                  <p:oleObj name="" r:id="rId5" imgW="1282700" imgH="266700" progId="Equation.3">
                    <p:embed/>
                    <p:pic>
                      <p:nvPicPr>
                        <p:cNvPr id="0" name="图片 3367"/>
                        <p:cNvPicPr/>
                        <p:nvPr/>
                      </p:nvPicPr>
                      <p:blipFill>
                        <a:blip r:embed="rId6"/>
                        <a:stretch>
                          <a:fillRect/>
                        </a:stretch>
                      </p:blipFill>
                      <p:spPr>
                        <a:xfrm>
                          <a:off x="960" y="2325"/>
                          <a:ext cx="1848" cy="387"/>
                        </a:xfrm>
                        <a:prstGeom prst="rect">
                          <a:avLst/>
                        </a:prstGeom>
                        <a:noFill/>
                        <a:ln w="38100">
                          <a:noFill/>
                          <a:miter/>
                        </a:ln>
                      </p:spPr>
                    </p:pic>
                  </p:oleObj>
                </mc:Fallback>
              </mc:AlternateContent>
            </a:graphicData>
          </a:graphic>
        </p:graphicFrame>
        <p:sp>
          <p:nvSpPr>
            <p:cNvPr id="63497" name="Rectangle 10"/>
            <p:cNvSpPr/>
            <p:nvPr/>
          </p:nvSpPr>
          <p:spPr>
            <a:xfrm>
              <a:off x="625" y="2280"/>
              <a:ext cx="341" cy="408"/>
            </a:xfrm>
            <a:prstGeom prst="rect">
              <a:avLst/>
            </a:prstGeom>
            <a:noFill/>
            <a:ln w="9525">
              <a:noFill/>
            </a:ln>
          </p:spPr>
          <p:txBody>
            <a:bodyPr wrap="none" anchor="t" anchorCtr="0">
              <a:spAutoFit/>
            </a:bodyPr>
            <a:p>
              <a:pPr algn="ctr">
                <a:lnSpc>
                  <a:spcPct val="130000"/>
                </a:lnSpc>
              </a:pPr>
              <a:r>
                <a:rPr lang="zh-CN" altLang="en-US" sz="2800" b="1">
                  <a:latin typeface="微软雅黑" panose="020B0503020204020204" pitchFamily="34" charset="-122"/>
                  <a:ea typeface="微软雅黑" panose="020B0503020204020204" pitchFamily="34" charset="-122"/>
                </a:rPr>
                <a:t>得</a:t>
              </a:r>
              <a:endParaRPr lang="zh-CN" altLang="en-US" sz="2800" b="1">
                <a:latin typeface="微软雅黑" panose="020B0503020204020204" pitchFamily="34" charset="-122"/>
                <a:ea typeface="微软雅黑" panose="020B0503020204020204" pitchFamily="34" charset="-122"/>
              </a:endParaRPr>
            </a:p>
          </p:txBody>
        </p:sp>
      </p:grpSp>
      <p:sp>
        <p:nvSpPr>
          <p:cNvPr id="89103" name="Text Box 15"/>
          <p:cNvSpPr txBox="1"/>
          <p:nvPr/>
        </p:nvSpPr>
        <p:spPr>
          <a:xfrm>
            <a:off x="-36512" y="692150"/>
            <a:ext cx="7143750" cy="519113"/>
          </a:xfrm>
          <a:prstGeom prst="rect">
            <a:avLst/>
          </a:prstGeom>
          <a:noFill/>
          <a:ln w="9525">
            <a:noFill/>
          </a:ln>
        </p:spPr>
        <p:txBody>
          <a:bodyPr wrap="none" anchor="t" anchorCtr="0">
            <a:spAutoFit/>
          </a:bodyPr>
          <a:p>
            <a:r>
              <a:rPr lang="zh-CN" altLang="en-US" sz="2800" b="1">
                <a:solidFill>
                  <a:srgbClr val="FF0000"/>
                </a:solidFill>
                <a:latin typeface="微软雅黑" panose="020B0503020204020204" pitchFamily="34" charset="-122"/>
                <a:ea typeface="微软雅黑" panose="020B0503020204020204" pitchFamily="34" charset="-122"/>
              </a:rPr>
              <a:t>机械能</a:t>
            </a:r>
            <a:r>
              <a:rPr lang="en-US" altLang="zh-CN" sz="2800" b="1">
                <a:solidFill>
                  <a:srgbClr val="000099"/>
                </a:solidFill>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质点系在某瞬时动能和势能的代数和</a:t>
            </a:r>
            <a:r>
              <a:rPr lang="en-US" altLang="zh-CN" sz="2800" b="1">
                <a:latin typeface="微软雅黑" panose="020B0503020204020204" pitchFamily="34" charset="-122"/>
                <a:ea typeface="微软雅黑" panose="020B0503020204020204" pitchFamily="34" charset="-122"/>
              </a:rPr>
              <a:t>.</a:t>
            </a:r>
            <a:endParaRPr lang="en-US" altLang="zh-CN" sz="2800" b="1">
              <a:latin typeface="微软雅黑" panose="020B0503020204020204" pitchFamily="34" charset="-122"/>
              <a:ea typeface="微软雅黑" panose="020B0503020204020204" pitchFamily="34" charset="-122"/>
            </a:endParaRPr>
          </a:p>
        </p:txBody>
      </p:sp>
      <p:sp>
        <p:nvSpPr>
          <p:cNvPr id="89104" name="Text Box 16"/>
          <p:cNvSpPr txBox="1"/>
          <p:nvPr/>
        </p:nvSpPr>
        <p:spPr>
          <a:xfrm>
            <a:off x="-36512" y="2060575"/>
            <a:ext cx="4552950" cy="519113"/>
          </a:xfrm>
          <a:prstGeom prst="rect">
            <a:avLst/>
          </a:prstGeom>
          <a:noFill/>
          <a:ln w="9525">
            <a:noFill/>
          </a:ln>
        </p:spPr>
        <p:txBody>
          <a:bodyPr wrap="none" anchor="t" anchorCtr="0">
            <a:spAutoFit/>
          </a:bodyPr>
          <a:p>
            <a:r>
              <a:rPr lang="zh-CN" altLang="en-US" sz="2800" b="1">
                <a:latin typeface="微软雅黑" panose="020B0503020204020204" pitchFamily="34" charset="-122"/>
                <a:ea typeface="微软雅黑" panose="020B0503020204020204" pitchFamily="34" charset="-122"/>
              </a:rPr>
              <a:t>质点系仅在有势力作用下</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有</a:t>
            </a:r>
            <a:endParaRPr lang="zh-CN" altLang="en-US" sz="2800" b="1">
              <a:latin typeface="微软雅黑" panose="020B0503020204020204" pitchFamily="34" charset="-122"/>
              <a:ea typeface="微软雅黑" panose="020B0503020204020204" pitchFamily="34" charset="-122"/>
            </a:endParaRPr>
          </a:p>
        </p:txBody>
      </p:sp>
      <p:sp>
        <p:nvSpPr>
          <p:cNvPr id="89105" name="Text Box 17"/>
          <p:cNvSpPr txBox="1"/>
          <p:nvPr/>
        </p:nvSpPr>
        <p:spPr>
          <a:xfrm>
            <a:off x="0" y="5157788"/>
            <a:ext cx="8964613" cy="519112"/>
          </a:xfrm>
          <a:prstGeom prst="rect">
            <a:avLst/>
          </a:prstGeom>
          <a:noFill/>
          <a:ln w="9525">
            <a:noFill/>
          </a:ln>
        </p:spPr>
        <p:txBody>
          <a:bodyPr anchor="t" anchorCtr="0">
            <a:spAutoFit/>
          </a:bodyPr>
          <a:p>
            <a:r>
              <a:rPr lang="zh-CN" altLang="en-US" sz="2800" b="1">
                <a:latin typeface="微软雅黑" panose="020B0503020204020204" pitchFamily="34" charset="-122"/>
                <a:ea typeface="微软雅黑" panose="020B0503020204020204" pitchFamily="34" charset="-122"/>
              </a:rPr>
              <a:t>非保守系统（比如：有摩擦力的）的机械能是不守恒的</a:t>
            </a:r>
            <a:r>
              <a:rPr lang="en-US" altLang="zh-CN" sz="2800" b="1">
                <a:latin typeface="微软雅黑" panose="020B0503020204020204" pitchFamily="34" charset="-122"/>
                <a:ea typeface="微软雅黑" panose="020B0503020204020204" pitchFamily="34" charset="-122"/>
              </a:rPr>
              <a:t>.</a:t>
            </a:r>
            <a:endParaRPr lang="en-US" altLang="zh-CN" sz="2800" b="1">
              <a:latin typeface="微软雅黑" panose="020B0503020204020204" pitchFamily="34" charset="-122"/>
              <a:ea typeface="微软雅黑" panose="020B0503020204020204" pitchFamily="34" charset="-122"/>
            </a:endParaRPr>
          </a:p>
        </p:txBody>
      </p:sp>
      <p:grpSp>
        <p:nvGrpSpPr>
          <p:cNvPr id="63501" name="组合 7211"/>
          <p:cNvGrpSpPr/>
          <p:nvPr/>
        </p:nvGrpSpPr>
        <p:grpSpPr>
          <a:xfrm>
            <a:off x="6804025" y="117475"/>
            <a:ext cx="2230438" cy="1728788"/>
            <a:chOff x="3787" y="1389"/>
            <a:chExt cx="1543" cy="1179"/>
          </a:xfrm>
        </p:grpSpPr>
        <p:sp>
          <p:nvSpPr>
            <p:cNvPr id="63502" name="Freeform 18"/>
            <p:cNvSpPr/>
            <p:nvPr/>
          </p:nvSpPr>
          <p:spPr>
            <a:xfrm>
              <a:off x="4332" y="1525"/>
              <a:ext cx="664" cy="680"/>
            </a:xfrm>
            <a:custGeom>
              <a:avLst/>
              <a:gdLst/>
              <a:ahLst/>
              <a:cxnLst>
                <a:cxn ang="0">
                  <a:pos x="119062" y="1079500"/>
                </a:cxn>
                <a:cxn ang="0">
                  <a:pos x="119062" y="720725"/>
                </a:cxn>
                <a:cxn ang="0">
                  <a:pos x="838200" y="144462"/>
                </a:cxn>
                <a:cxn ang="0">
                  <a:pos x="1054100" y="0"/>
                </a:cxn>
              </a:cxnLst>
              <a:pathLst>
                <a:path w="664" h="680">
                  <a:moveTo>
                    <a:pt x="75" y="680"/>
                  </a:moveTo>
                  <a:cubicBezTo>
                    <a:pt x="37" y="616"/>
                    <a:pt x="0" y="552"/>
                    <a:pt x="75" y="454"/>
                  </a:cubicBezTo>
                  <a:cubicBezTo>
                    <a:pt x="150" y="356"/>
                    <a:pt x="430" y="167"/>
                    <a:pt x="528" y="91"/>
                  </a:cubicBezTo>
                  <a:cubicBezTo>
                    <a:pt x="626" y="15"/>
                    <a:pt x="641" y="15"/>
                    <a:pt x="664"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63503" name="Line 19"/>
            <p:cNvSpPr/>
            <p:nvPr/>
          </p:nvSpPr>
          <p:spPr>
            <a:xfrm flipH="1">
              <a:off x="3923" y="2387"/>
              <a:ext cx="272" cy="181"/>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3504" name="Line 20"/>
            <p:cNvSpPr/>
            <p:nvPr/>
          </p:nvSpPr>
          <p:spPr>
            <a:xfrm>
              <a:off x="4195" y="2387"/>
              <a:ext cx="908" cy="0"/>
            </a:xfrm>
            <a:prstGeom prst="line">
              <a:avLst/>
            </a:prstGeom>
            <a:ln w="9525" cap="flat" cmpd="sng">
              <a:solidFill>
                <a:schemeClr val="tx1"/>
              </a:solidFill>
              <a:prstDash val="solid"/>
              <a:round/>
              <a:headEnd type="none" w="med" len="med"/>
              <a:tailEnd type="triangl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3505" name="Line 21"/>
            <p:cNvSpPr/>
            <p:nvPr/>
          </p:nvSpPr>
          <p:spPr>
            <a:xfrm flipV="1">
              <a:off x="4195" y="1525"/>
              <a:ext cx="0" cy="862"/>
            </a:xfrm>
            <a:prstGeom prst="line">
              <a:avLst/>
            </a:prstGeom>
            <a:ln w="9525" cap="flat" cmpd="sng">
              <a:solidFill>
                <a:schemeClr val="tx1"/>
              </a:solidFill>
              <a:prstDash val="solid"/>
              <a:round/>
              <a:headEnd type="none" w="med" len="med"/>
              <a:tailEnd type="triangle" w="med" len="med"/>
            </a:ln>
          </p:spPr>
          <p:txBody>
            <a:bodyPr rot="10800000" anchor="t" anchorCtr="0"/>
            <a:p>
              <a:endParaRPr lang="zh-CN" altLang="en-US" dirty="0">
                <a:latin typeface="Times New Roman" panose="02020603050405020304" pitchFamily="18" charset="0"/>
                <a:ea typeface="宋体" panose="02010600030101010101" pitchFamily="2" charset="-122"/>
              </a:endParaRPr>
            </a:p>
          </p:txBody>
        </p:sp>
        <p:sp>
          <p:nvSpPr>
            <p:cNvPr id="63506" name="Oval 22"/>
            <p:cNvSpPr/>
            <p:nvPr/>
          </p:nvSpPr>
          <p:spPr>
            <a:xfrm>
              <a:off x="4558" y="1752"/>
              <a:ext cx="91" cy="91"/>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graphicFrame>
          <p:nvGraphicFramePr>
            <p:cNvPr id="63507" name="Object 24"/>
            <p:cNvGraphicFramePr>
              <a:graphicFrameLocks noChangeAspect="1"/>
            </p:cNvGraphicFramePr>
            <p:nvPr/>
          </p:nvGraphicFramePr>
          <p:xfrm>
            <a:off x="3787" y="2342"/>
            <a:ext cx="165" cy="200"/>
          </p:xfrm>
          <a:graphic>
            <a:graphicData uri="http://schemas.openxmlformats.org/presentationml/2006/ole">
              <mc:AlternateContent xmlns:mc="http://schemas.openxmlformats.org/markup-compatibility/2006">
                <mc:Choice xmlns:v="urn:schemas-microsoft-com:vml" Requires="v">
                  <p:oleObj spid="_x0000_s3369" name="" r:id="rId7" imgW="127000" imgH="139700" progId="Equation.3">
                    <p:embed/>
                  </p:oleObj>
                </mc:Choice>
                <mc:Fallback>
                  <p:oleObj name="" r:id="rId7" imgW="127000" imgH="139700" progId="Equation.3">
                    <p:embed/>
                    <p:pic>
                      <p:nvPicPr>
                        <p:cNvPr id="0" name="图片 3368"/>
                        <p:cNvPicPr/>
                        <p:nvPr/>
                      </p:nvPicPr>
                      <p:blipFill>
                        <a:blip r:embed="rId8"/>
                        <a:stretch>
                          <a:fillRect/>
                        </a:stretch>
                      </p:blipFill>
                      <p:spPr>
                        <a:xfrm>
                          <a:off x="3787" y="2342"/>
                          <a:ext cx="165" cy="200"/>
                        </a:xfrm>
                        <a:prstGeom prst="rect">
                          <a:avLst/>
                        </a:prstGeom>
                        <a:noFill/>
                        <a:ln w="38100">
                          <a:noFill/>
                          <a:miter/>
                        </a:ln>
                      </p:spPr>
                    </p:pic>
                  </p:oleObj>
                </mc:Fallback>
              </mc:AlternateContent>
            </a:graphicData>
          </a:graphic>
        </p:graphicFrame>
        <p:graphicFrame>
          <p:nvGraphicFramePr>
            <p:cNvPr id="63508" name="Object 25"/>
            <p:cNvGraphicFramePr>
              <a:graphicFrameLocks noChangeAspect="1"/>
            </p:cNvGraphicFramePr>
            <p:nvPr/>
          </p:nvGraphicFramePr>
          <p:xfrm>
            <a:off x="5148" y="2296"/>
            <a:ext cx="182" cy="236"/>
          </p:xfrm>
          <a:graphic>
            <a:graphicData uri="http://schemas.openxmlformats.org/presentationml/2006/ole">
              <mc:AlternateContent xmlns:mc="http://schemas.openxmlformats.org/markup-compatibility/2006">
                <mc:Choice xmlns:v="urn:schemas-microsoft-com:vml" Requires="v">
                  <p:oleObj spid="_x0000_s3370" name="" r:id="rId9" imgW="139700" imgH="165100" progId="Equation.3">
                    <p:embed/>
                  </p:oleObj>
                </mc:Choice>
                <mc:Fallback>
                  <p:oleObj name="" r:id="rId9" imgW="139700" imgH="165100" progId="Equation.3">
                    <p:embed/>
                    <p:pic>
                      <p:nvPicPr>
                        <p:cNvPr id="0" name="图片 3369"/>
                        <p:cNvPicPr/>
                        <p:nvPr/>
                      </p:nvPicPr>
                      <p:blipFill>
                        <a:blip r:embed="rId10"/>
                        <a:stretch>
                          <a:fillRect/>
                        </a:stretch>
                      </p:blipFill>
                      <p:spPr>
                        <a:xfrm>
                          <a:off x="5148" y="2296"/>
                          <a:ext cx="182" cy="236"/>
                        </a:xfrm>
                        <a:prstGeom prst="rect">
                          <a:avLst/>
                        </a:prstGeom>
                        <a:noFill/>
                        <a:ln w="38100">
                          <a:noFill/>
                          <a:miter/>
                        </a:ln>
                      </p:spPr>
                    </p:pic>
                  </p:oleObj>
                </mc:Fallback>
              </mc:AlternateContent>
            </a:graphicData>
          </a:graphic>
        </p:graphicFrame>
        <p:graphicFrame>
          <p:nvGraphicFramePr>
            <p:cNvPr id="63509" name="Object 26"/>
            <p:cNvGraphicFramePr>
              <a:graphicFrameLocks noChangeAspect="1"/>
            </p:cNvGraphicFramePr>
            <p:nvPr/>
          </p:nvGraphicFramePr>
          <p:xfrm>
            <a:off x="3969" y="1434"/>
            <a:ext cx="165" cy="182"/>
          </p:xfrm>
          <a:graphic>
            <a:graphicData uri="http://schemas.openxmlformats.org/presentationml/2006/ole">
              <mc:AlternateContent xmlns:mc="http://schemas.openxmlformats.org/markup-compatibility/2006">
                <mc:Choice xmlns:v="urn:schemas-microsoft-com:vml" Requires="v">
                  <p:oleObj spid="_x0000_s3371" name="" r:id="rId11" imgW="127000" imgH="127000" progId="Equation.3">
                    <p:embed/>
                  </p:oleObj>
                </mc:Choice>
                <mc:Fallback>
                  <p:oleObj name="" r:id="rId11" imgW="127000" imgH="127000" progId="Equation.3">
                    <p:embed/>
                    <p:pic>
                      <p:nvPicPr>
                        <p:cNvPr id="0" name="图片 3370"/>
                        <p:cNvPicPr/>
                        <p:nvPr/>
                      </p:nvPicPr>
                      <p:blipFill>
                        <a:blip r:embed="rId12"/>
                        <a:stretch>
                          <a:fillRect/>
                        </a:stretch>
                      </p:blipFill>
                      <p:spPr>
                        <a:xfrm>
                          <a:off x="3969" y="1434"/>
                          <a:ext cx="165" cy="182"/>
                        </a:xfrm>
                        <a:prstGeom prst="rect">
                          <a:avLst/>
                        </a:prstGeom>
                        <a:noFill/>
                        <a:ln w="38100">
                          <a:noFill/>
                          <a:miter/>
                        </a:ln>
                      </p:spPr>
                    </p:pic>
                  </p:oleObj>
                </mc:Fallback>
              </mc:AlternateContent>
            </a:graphicData>
          </a:graphic>
        </p:graphicFrame>
        <p:sp>
          <p:nvSpPr>
            <p:cNvPr id="63510" name="Rectangle 27"/>
            <p:cNvSpPr/>
            <p:nvPr/>
          </p:nvSpPr>
          <p:spPr>
            <a:xfrm>
              <a:off x="4377" y="1525"/>
              <a:ext cx="233" cy="312"/>
            </a:xfrm>
            <a:prstGeom prst="rect">
              <a:avLst/>
            </a:prstGeom>
            <a:noFill/>
            <a:ln w="9525">
              <a:noFill/>
            </a:ln>
          </p:spPr>
          <p:txBody>
            <a:bodyPr wrap="none" anchor="t" anchorCtr="0">
              <a:spAutoFit/>
            </a:bodyPr>
            <a:p>
              <a:r>
                <a:rPr lang="en-US" altLang="zh-CN" b="1" i="1">
                  <a:solidFill>
                    <a:schemeClr val="bg2"/>
                  </a:solidFill>
                  <a:latin typeface="Times New Roman" panose="02020603050405020304" pitchFamily="18" charset="0"/>
                  <a:ea typeface="宋体" panose="02010600030101010101" pitchFamily="2" charset="-122"/>
                </a:rPr>
                <a:t>1</a:t>
              </a:r>
              <a:endParaRPr lang="zh-CN" altLang="en-US" b="1" i="1">
                <a:solidFill>
                  <a:schemeClr val="bg2"/>
                </a:solidFill>
                <a:latin typeface="Times New Roman" panose="02020603050405020304" pitchFamily="18" charset="0"/>
                <a:ea typeface="宋体" panose="02010600030101010101" pitchFamily="2" charset="-122"/>
              </a:endParaRPr>
            </a:p>
          </p:txBody>
        </p:sp>
        <p:sp>
          <p:nvSpPr>
            <p:cNvPr id="63511" name="Rectangle 28"/>
            <p:cNvSpPr/>
            <p:nvPr/>
          </p:nvSpPr>
          <p:spPr>
            <a:xfrm>
              <a:off x="4377" y="2117"/>
              <a:ext cx="233" cy="311"/>
            </a:xfrm>
            <a:prstGeom prst="rect">
              <a:avLst/>
            </a:prstGeom>
            <a:noFill/>
            <a:ln w="9525">
              <a:noFill/>
            </a:ln>
          </p:spPr>
          <p:txBody>
            <a:bodyPr wrap="none" anchor="t" anchorCtr="0">
              <a:spAutoFit/>
            </a:bodyPr>
            <a:p>
              <a:r>
                <a:rPr lang="en-US" altLang="zh-CN" b="1">
                  <a:solidFill>
                    <a:schemeClr val="bg2"/>
                  </a:solidFill>
                  <a:latin typeface="Times New Roman" panose="02020603050405020304" pitchFamily="18" charset="0"/>
                  <a:ea typeface="宋体" panose="02010600030101010101" pitchFamily="2" charset="-122"/>
                </a:rPr>
                <a:t>0</a:t>
              </a:r>
              <a:endParaRPr lang="zh-CN" altLang="en-US" b="1">
                <a:solidFill>
                  <a:schemeClr val="bg2"/>
                </a:solidFill>
                <a:latin typeface="Times New Roman" panose="02020603050405020304" pitchFamily="18" charset="0"/>
                <a:ea typeface="宋体" panose="02010600030101010101" pitchFamily="2" charset="-122"/>
              </a:endParaRPr>
            </a:p>
          </p:txBody>
        </p:sp>
        <p:sp>
          <p:nvSpPr>
            <p:cNvPr id="63512" name="Oval 29"/>
            <p:cNvSpPr/>
            <p:nvPr/>
          </p:nvSpPr>
          <p:spPr>
            <a:xfrm>
              <a:off x="4332" y="2114"/>
              <a:ext cx="91" cy="91"/>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63513" name="Oval 30"/>
            <p:cNvSpPr/>
            <p:nvPr/>
          </p:nvSpPr>
          <p:spPr>
            <a:xfrm>
              <a:off x="4831" y="1570"/>
              <a:ext cx="91" cy="91"/>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63514" name="Rectangle 32"/>
            <p:cNvSpPr/>
            <p:nvPr/>
          </p:nvSpPr>
          <p:spPr>
            <a:xfrm>
              <a:off x="4694" y="1389"/>
              <a:ext cx="233" cy="312"/>
            </a:xfrm>
            <a:prstGeom prst="rect">
              <a:avLst/>
            </a:prstGeom>
            <a:noFill/>
            <a:ln w="9525">
              <a:noFill/>
            </a:ln>
          </p:spPr>
          <p:txBody>
            <a:bodyPr wrap="none" anchor="t" anchorCtr="0">
              <a:spAutoFit/>
            </a:bodyPr>
            <a:p>
              <a:r>
                <a:rPr lang="en-US" altLang="zh-CN" b="1" i="1">
                  <a:solidFill>
                    <a:schemeClr val="bg2"/>
                  </a:solidFill>
                  <a:latin typeface="Times New Roman" panose="02020603050405020304" pitchFamily="18" charset="0"/>
                  <a:ea typeface="宋体" panose="02010600030101010101" pitchFamily="2" charset="-122"/>
                </a:rPr>
                <a:t>2</a:t>
              </a:r>
              <a:endParaRPr lang="zh-CN" altLang="en-US" b="1" i="1">
                <a:solidFill>
                  <a:schemeClr val="bg2"/>
                </a:solidFill>
                <a:latin typeface="Times New Roman" panose="02020603050405020304" pitchFamily="18" charset="0"/>
                <a:ea typeface="宋体" panose="02010600030101010101" pitchFamily="2" charset="-122"/>
              </a:endParaRPr>
            </a:p>
          </p:txBody>
        </p:sp>
        <p:sp>
          <p:nvSpPr>
            <p:cNvPr id="63515" name="Freeform 33"/>
            <p:cNvSpPr/>
            <p:nvPr/>
          </p:nvSpPr>
          <p:spPr>
            <a:xfrm>
              <a:off x="4241" y="1782"/>
              <a:ext cx="317" cy="378"/>
            </a:xfrm>
            <a:custGeom>
              <a:avLst/>
              <a:gdLst/>
              <a:ahLst/>
              <a:cxnLst>
                <a:cxn ang="0">
                  <a:pos x="503237" y="23812"/>
                </a:cxn>
                <a:cxn ang="0">
                  <a:pos x="144462" y="23812"/>
                </a:cxn>
                <a:cxn ang="0">
                  <a:pos x="0" y="168275"/>
                </a:cxn>
                <a:cxn ang="0">
                  <a:pos x="144462" y="600075"/>
                </a:cxn>
              </a:cxnLst>
              <a:pathLst>
                <a:path w="317" h="378">
                  <a:moveTo>
                    <a:pt x="317" y="15"/>
                  </a:moveTo>
                  <a:cubicBezTo>
                    <a:pt x="230" y="7"/>
                    <a:pt x="144" y="0"/>
                    <a:pt x="91" y="15"/>
                  </a:cubicBezTo>
                  <a:cubicBezTo>
                    <a:pt x="38" y="30"/>
                    <a:pt x="0" y="46"/>
                    <a:pt x="0" y="106"/>
                  </a:cubicBezTo>
                  <a:cubicBezTo>
                    <a:pt x="0" y="166"/>
                    <a:pt x="76" y="333"/>
                    <a:pt x="91" y="378"/>
                  </a:cubicBezTo>
                </a:path>
              </a:pathLst>
            </a:custGeom>
            <a:noFill/>
            <a:ln w="38100" cap="flat" cmpd="sng">
              <a:solidFill>
                <a:schemeClr val="tx1"/>
              </a:solidFill>
              <a:prstDash val="dash"/>
              <a:round/>
              <a:headEnd type="none" w="med" len="med"/>
              <a:tailEnd type="triangle" w="med" len="med"/>
            </a:ln>
          </p:spPr>
          <p:txBody>
            <a:bodyPr/>
            <a:p>
              <a:endParaRPr lang="zh-CN" altLang="en-US"/>
            </a:p>
          </p:txBody>
        </p:sp>
        <p:sp>
          <p:nvSpPr>
            <p:cNvPr id="63516" name="Freeform 34"/>
            <p:cNvSpPr/>
            <p:nvPr/>
          </p:nvSpPr>
          <p:spPr>
            <a:xfrm>
              <a:off x="4422" y="1616"/>
              <a:ext cx="688" cy="650"/>
            </a:xfrm>
            <a:custGeom>
              <a:avLst/>
              <a:gdLst/>
              <a:ahLst/>
              <a:cxnLst>
                <a:cxn ang="0">
                  <a:pos x="0" y="863600"/>
                </a:cxn>
                <a:cxn ang="0">
                  <a:pos x="720725" y="1008062"/>
                </a:cxn>
                <a:cxn ang="0">
                  <a:pos x="1081087" y="863600"/>
                </a:cxn>
                <a:cxn ang="0">
                  <a:pos x="792162" y="0"/>
                </a:cxn>
              </a:cxnLst>
              <a:pathLst>
                <a:path w="688" h="650">
                  <a:moveTo>
                    <a:pt x="0" y="544"/>
                  </a:moveTo>
                  <a:cubicBezTo>
                    <a:pt x="170" y="589"/>
                    <a:pt x="341" y="635"/>
                    <a:pt x="454" y="635"/>
                  </a:cubicBezTo>
                  <a:cubicBezTo>
                    <a:pt x="567" y="635"/>
                    <a:pt x="674" y="650"/>
                    <a:pt x="681" y="544"/>
                  </a:cubicBezTo>
                  <a:cubicBezTo>
                    <a:pt x="688" y="438"/>
                    <a:pt x="529" y="91"/>
                    <a:pt x="499" y="0"/>
                  </a:cubicBezTo>
                </a:path>
              </a:pathLst>
            </a:custGeom>
            <a:noFill/>
            <a:ln w="38100" cap="flat" cmpd="sng">
              <a:solidFill>
                <a:schemeClr val="tx1"/>
              </a:solidFill>
              <a:prstDash val="dash"/>
              <a:round/>
              <a:headEnd type="none" w="med" len="med"/>
              <a:tailEnd type="triangle" w="med" len="med"/>
            </a:ln>
          </p:spPr>
          <p:txBody>
            <a:bodyPr/>
            <a:p>
              <a:endParaRPr lang="zh-CN" altLang="en-US"/>
            </a:p>
          </p:txBody>
        </p:sp>
        <p:sp>
          <p:nvSpPr>
            <p:cNvPr id="63517" name="Line 36"/>
            <p:cNvSpPr/>
            <p:nvPr/>
          </p:nvSpPr>
          <p:spPr>
            <a:xfrm flipV="1">
              <a:off x="4649" y="1616"/>
              <a:ext cx="181" cy="136"/>
            </a:xfrm>
            <a:prstGeom prst="line">
              <a:avLst/>
            </a:prstGeom>
            <a:ln w="28575" cap="flat" cmpd="sng">
              <a:solidFill>
                <a:srgbClr val="FF0000"/>
              </a:solidFill>
              <a:prstDash val="solid"/>
              <a:round/>
              <a:headEnd type="none" w="med" len="med"/>
              <a:tailEnd type="triangle" w="med" len="med"/>
            </a:ln>
          </p:spPr>
          <p:txBody>
            <a:bodyPr rot="10800000" anchor="t" anchorCtr="0"/>
            <a:p>
              <a:endParaRPr lang="zh-CN" altLang="en-US" dirty="0">
                <a:latin typeface="Times New Roman" panose="02020603050405020304" pitchFamily="18" charset="0"/>
                <a:ea typeface="宋体" panose="02010600030101010101" pitchFamily="2" charset="-122"/>
              </a:endParaRPr>
            </a:p>
          </p:txBody>
        </p:sp>
      </p:grpSp>
      <p:grpSp>
        <p:nvGrpSpPr>
          <p:cNvPr id="7213" name="组合 7212"/>
          <p:cNvGrpSpPr/>
          <p:nvPr/>
        </p:nvGrpSpPr>
        <p:grpSpPr>
          <a:xfrm>
            <a:off x="7545388" y="2060575"/>
            <a:ext cx="914400" cy="1331913"/>
            <a:chOff x="4014" y="3158"/>
            <a:chExt cx="576" cy="839"/>
          </a:xfrm>
        </p:grpSpPr>
        <p:sp>
          <p:nvSpPr>
            <p:cNvPr id="63519" name="Rectangle 37"/>
            <p:cNvSpPr/>
            <p:nvPr/>
          </p:nvSpPr>
          <p:spPr>
            <a:xfrm>
              <a:off x="4150" y="3203"/>
              <a:ext cx="318" cy="22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63520" name="Freeform 38"/>
            <p:cNvSpPr/>
            <p:nvPr/>
          </p:nvSpPr>
          <p:spPr>
            <a:xfrm>
              <a:off x="4187" y="3430"/>
              <a:ext cx="205" cy="567"/>
            </a:xfrm>
            <a:custGeom>
              <a:avLst/>
              <a:gdLst/>
              <a:ahLst/>
              <a:cxnLst>
                <a:cxn ang="0">
                  <a:pos x="157162" y="0"/>
                </a:cxn>
                <a:cxn ang="0">
                  <a:pos x="157162" y="144462"/>
                </a:cxn>
                <a:cxn ang="0">
                  <a:pos x="157162" y="215900"/>
                </a:cxn>
                <a:cxn ang="0">
                  <a:pos x="12699" y="288925"/>
                </a:cxn>
                <a:cxn ang="0">
                  <a:pos x="230187" y="360362"/>
                </a:cxn>
                <a:cxn ang="0">
                  <a:pos x="12699" y="431800"/>
                </a:cxn>
                <a:cxn ang="0">
                  <a:pos x="301624" y="504825"/>
                </a:cxn>
                <a:cxn ang="0">
                  <a:pos x="157162" y="576262"/>
                </a:cxn>
                <a:cxn ang="0">
                  <a:pos x="157162" y="863600"/>
                </a:cxn>
                <a:cxn ang="0">
                  <a:pos x="157162" y="792162"/>
                </a:cxn>
              </a:cxnLst>
              <a:pathLst>
                <a:path w="205" h="567">
                  <a:moveTo>
                    <a:pt x="99" y="0"/>
                  </a:moveTo>
                  <a:cubicBezTo>
                    <a:pt x="99" y="34"/>
                    <a:pt x="99" y="68"/>
                    <a:pt x="99" y="91"/>
                  </a:cubicBezTo>
                  <a:cubicBezTo>
                    <a:pt x="99" y="114"/>
                    <a:pt x="114" y="121"/>
                    <a:pt x="99" y="136"/>
                  </a:cubicBezTo>
                  <a:cubicBezTo>
                    <a:pt x="84" y="151"/>
                    <a:pt x="0" y="167"/>
                    <a:pt x="8" y="182"/>
                  </a:cubicBezTo>
                  <a:cubicBezTo>
                    <a:pt x="16" y="197"/>
                    <a:pt x="145" y="212"/>
                    <a:pt x="145" y="227"/>
                  </a:cubicBezTo>
                  <a:cubicBezTo>
                    <a:pt x="145" y="242"/>
                    <a:pt x="1" y="257"/>
                    <a:pt x="8" y="272"/>
                  </a:cubicBezTo>
                  <a:cubicBezTo>
                    <a:pt x="15" y="287"/>
                    <a:pt x="175" y="303"/>
                    <a:pt x="190" y="318"/>
                  </a:cubicBezTo>
                  <a:cubicBezTo>
                    <a:pt x="205" y="333"/>
                    <a:pt x="114" y="325"/>
                    <a:pt x="99" y="363"/>
                  </a:cubicBezTo>
                  <a:cubicBezTo>
                    <a:pt x="84" y="401"/>
                    <a:pt x="99" y="521"/>
                    <a:pt x="99" y="544"/>
                  </a:cubicBezTo>
                  <a:cubicBezTo>
                    <a:pt x="99" y="567"/>
                    <a:pt x="99" y="533"/>
                    <a:pt x="99" y="499"/>
                  </a:cubicBezTo>
                </a:path>
              </a:pathLst>
            </a:custGeom>
            <a:noFill/>
            <a:ln w="38100" cap="flat" cmpd="sng">
              <a:solidFill>
                <a:srgbClr val="FF0000"/>
              </a:solidFill>
              <a:prstDash val="solid"/>
              <a:round/>
              <a:headEnd type="none" w="med" len="med"/>
              <a:tailEnd type="none" w="med" len="med"/>
            </a:ln>
          </p:spPr>
          <p:txBody>
            <a:bodyPr/>
            <a:p>
              <a:endParaRPr lang="zh-CN" altLang="en-US"/>
            </a:p>
          </p:txBody>
        </p:sp>
        <p:sp>
          <p:nvSpPr>
            <p:cNvPr id="63521" name="Line 39"/>
            <p:cNvSpPr/>
            <p:nvPr/>
          </p:nvSpPr>
          <p:spPr>
            <a:xfrm>
              <a:off x="4014" y="3974"/>
              <a:ext cx="499" cy="0"/>
            </a:xfrm>
            <a:prstGeom prst="line">
              <a:avLst/>
            </a:prstGeom>
            <a:ln w="76200" cap="flat" cmpd="tri">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3522" name="Rectangle 40"/>
            <p:cNvSpPr/>
            <p:nvPr/>
          </p:nvSpPr>
          <p:spPr>
            <a:xfrm>
              <a:off x="4195" y="3158"/>
              <a:ext cx="276" cy="288"/>
            </a:xfrm>
            <a:prstGeom prst="rect">
              <a:avLst/>
            </a:prstGeom>
            <a:noFill/>
            <a:ln w="9525">
              <a:noFill/>
            </a:ln>
          </p:spPr>
          <p:txBody>
            <a:bodyPr anchor="t" anchorCtr="0">
              <a:spAutoFit/>
            </a:bodyPr>
            <a:p>
              <a:r>
                <a:rPr lang="en-US" altLang="zh-CN" b="1">
                  <a:solidFill>
                    <a:srgbClr val="FF0000"/>
                  </a:solidFill>
                  <a:latin typeface="Times New Roman" panose="02020603050405020304" pitchFamily="18" charset="0"/>
                  <a:ea typeface="宋体" panose="02010600030101010101" pitchFamily="2" charset="-122"/>
                </a:rPr>
                <a:t>m</a:t>
              </a:r>
              <a:endParaRPr lang="en-US" altLang="zh-CN" b="1">
                <a:solidFill>
                  <a:srgbClr val="FF0000"/>
                </a:solidFill>
                <a:latin typeface="Times New Roman" panose="02020603050405020304" pitchFamily="18" charset="0"/>
                <a:ea typeface="宋体" panose="02010600030101010101" pitchFamily="2" charset="-122"/>
              </a:endParaRPr>
            </a:p>
          </p:txBody>
        </p:sp>
        <p:sp>
          <p:nvSpPr>
            <p:cNvPr id="63523" name="Rectangle 41"/>
            <p:cNvSpPr/>
            <p:nvPr/>
          </p:nvSpPr>
          <p:spPr>
            <a:xfrm>
              <a:off x="4377" y="3521"/>
              <a:ext cx="213" cy="288"/>
            </a:xfrm>
            <a:prstGeom prst="rect">
              <a:avLst/>
            </a:prstGeom>
            <a:noFill/>
            <a:ln w="9525">
              <a:noFill/>
            </a:ln>
          </p:spPr>
          <p:txBody>
            <a:bodyPr wrap="none" anchor="t" anchorCtr="0">
              <a:spAutoFit/>
            </a:bodyPr>
            <a:p>
              <a:r>
                <a:rPr lang="en-US" altLang="zh-CN" b="1">
                  <a:latin typeface="华文琥珀" charset="-122"/>
                  <a:ea typeface="华文琥珀" charset="-122"/>
                </a:rPr>
                <a:t>k</a:t>
              </a:r>
              <a:endParaRPr lang="en-US" altLang="zh-CN" b="1">
                <a:latin typeface="华文琥珀" charset="-122"/>
                <a:ea typeface="华文琥珀" charset="-122"/>
              </a:endParaRPr>
            </a:p>
          </p:txBody>
        </p:sp>
      </p:grpSp>
      <p:sp>
        <p:nvSpPr>
          <p:cNvPr id="89130" name="Rectangle 42"/>
          <p:cNvSpPr/>
          <p:nvPr/>
        </p:nvSpPr>
        <p:spPr>
          <a:xfrm>
            <a:off x="6659554" y="3500429"/>
            <a:ext cx="2317758" cy="519121"/>
          </a:xfrm>
          <a:prstGeom prst="rect">
            <a:avLst/>
          </a:prstGeom>
          <a:noFill/>
          <a:ln w="9525">
            <a:noFill/>
          </a:ln>
        </p:spPr>
        <p:txBody>
          <a:bodyPr wrap="none" anchor="t">
            <a:spAutoFit/>
            <a:scene3d>
              <a:camera prst="orthographicFront"/>
              <a:lightRig rig="threePt" dir="t"/>
            </a:scene3d>
          </a:bodyPr>
          <a:p>
            <a:pPr fontAlgn="base"/>
            <a:r>
              <a:rPr lang="zh-CN" altLang="en-US" sz="2800"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最简单的机械</a:t>
            </a:r>
            <a:endParaRPr lang="zh-CN" altLang="en-US" sz="2800"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89131" name="Rectangle 43"/>
          <p:cNvSpPr/>
          <p:nvPr/>
        </p:nvSpPr>
        <p:spPr>
          <a:xfrm>
            <a:off x="7740650" y="4076700"/>
            <a:ext cx="1250950" cy="519113"/>
          </a:xfrm>
          <a:prstGeom prst="rect">
            <a:avLst/>
          </a:prstGeom>
          <a:noFill/>
          <a:ln w="9525">
            <a:noFill/>
          </a:ln>
        </p:spPr>
        <p:txBody>
          <a:bodyPr wrap="none" anchor="t" anchorCtr="0">
            <a:spAutoFit/>
          </a:bodyPr>
          <a:p>
            <a:r>
              <a:rPr lang="zh-CN" altLang="en-US" sz="2800" b="1">
                <a:solidFill>
                  <a:srgbClr val="FF0000"/>
                </a:solidFill>
                <a:latin typeface="微软雅黑" panose="020B0503020204020204" pitchFamily="34" charset="-122"/>
                <a:ea typeface="微软雅黑" panose="020B0503020204020204" pitchFamily="34" charset="-122"/>
              </a:rPr>
              <a:t>机械能</a:t>
            </a:r>
            <a:endParaRPr lang="zh-CN" altLang="en-US" sz="2800" b="1">
              <a:solidFill>
                <a:srgbClr val="FF0000"/>
              </a:solidFill>
              <a:latin typeface="微软雅黑" panose="020B0503020204020204" pitchFamily="34" charset="-122"/>
              <a:ea typeface="微软雅黑" panose="020B0503020204020204" pitchFamily="34" charset="-122"/>
            </a:endParaRPr>
          </a:p>
        </p:txBody>
      </p:sp>
      <p:sp>
        <p:nvSpPr>
          <p:cNvPr id="2" name="Rectangle 43"/>
          <p:cNvSpPr/>
          <p:nvPr/>
        </p:nvSpPr>
        <p:spPr>
          <a:xfrm>
            <a:off x="3492500" y="4581525"/>
            <a:ext cx="2673350" cy="519113"/>
          </a:xfrm>
          <a:prstGeom prst="rect">
            <a:avLst/>
          </a:prstGeom>
          <a:noFill/>
          <a:ln w="9525">
            <a:noFill/>
          </a:ln>
        </p:spPr>
        <p:txBody>
          <a:bodyPr wrap="none" anchor="t" anchorCtr="0">
            <a:spAutoFit/>
          </a:bodyPr>
          <a:p>
            <a:r>
              <a:rPr lang="zh-CN" altLang="en-US" sz="2800" b="1">
                <a:solidFill>
                  <a:srgbClr val="FF0000"/>
                </a:solidFill>
                <a:latin typeface="微软雅黑" panose="020B0503020204020204" pitchFamily="34" charset="-122"/>
                <a:ea typeface="微软雅黑" panose="020B0503020204020204" pitchFamily="34" charset="-122"/>
              </a:rPr>
              <a:t>机械能守恒定律</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6845" name="Rectangle 45"/>
          <p:cNvSpPr/>
          <p:nvPr/>
        </p:nvSpPr>
        <p:spPr>
          <a:xfrm>
            <a:off x="4721225" y="1581150"/>
            <a:ext cx="1784350" cy="1938338"/>
          </a:xfrm>
          <a:prstGeom prst="rect">
            <a:avLst/>
          </a:prstGeom>
          <a:noFill/>
          <a:ln w="9525">
            <a:noFill/>
          </a:ln>
        </p:spPr>
        <p:txBody>
          <a:bodyPr wrap="square" anchor="t" anchorCtr="0">
            <a:spAutoFit/>
          </a:bodyPr>
          <a:p>
            <a:r>
              <a:rPr lang="zh-CN" altLang="en-US" b="1">
                <a:solidFill>
                  <a:srgbClr val="FF0000"/>
                </a:solidFill>
                <a:latin typeface="微软雅黑" panose="020B0503020204020204" pitchFamily="34" charset="-122"/>
                <a:ea typeface="微软雅黑" panose="020B0503020204020204" pitchFamily="34" charset="-122"/>
              </a:rPr>
              <a:t>取不同的零势能点则势能不同。需要的仅仅是势能差</a:t>
            </a:r>
            <a:endParaRPr lang="en-US" altLang="zh-CN" b="1">
              <a:solidFill>
                <a:srgbClr val="FF0000"/>
              </a:solidFill>
              <a:latin typeface="微软雅黑" panose="020B0503020204020204" pitchFamily="34" charset="-122"/>
              <a:ea typeface="微软雅黑" panose="020B0503020204020204" pitchFamily="34" charset="-122"/>
            </a:endParaRPr>
          </a:p>
        </p:txBody>
      </p:sp>
      <p:pic>
        <p:nvPicPr>
          <p:cNvPr id="63529" name="图片 11272">
            <a:hlinkClick r:id="rId13"/>
          </p:cNvPr>
          <p:cNvPicPr>
            <a:picLocks noChangeAspect="1"/>
          </p:cNvPicPr>
          <p:nvPr/>
        </p:nvPicPr>
        <p:blipFill>
          <a:blip r:embed="rId14"/>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90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9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9095"/>
                                        </p:tgtEl>
                                        <p:attrNameLst>
                                          <p:attrName>style.visibility</p:attrName>
                                        </p:attrNameLst>
                                      </p:cBhvr>
                                      <p:to>
                                        <p:strVal val="visible"/>
                                      </p:to>
                                    </p:set>
                                    <p:animEffect transition="in" filter="blinds(horizontal)">
                                      <p:cBhvr>
                                        <p:cTn id="23" dur="500"/>
                                        <p:tgtEl>
                                          <p:spTgt spid="8909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9096"/>
                                        </p:tgtEl>
                                        <p:attrNameLst>
                                          <p:attrName>style.visibility</p:attrName>
                                        </p:attrNameLst>
                                      </p:cBhvr>
                                      <p:to>
                                        <p:strVal val="visible"/>
                                      </p:to>
                                    </p:set>
                                    <p:animEffect transition="in" filter="blinds(horizontal)">
                                      <p:cBhvr>
                                        <p:cTn id="28" dur="500"/>
                                        <p:tgtEl>
                                          <p:spTgt spid="8909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9094"/>
                                        </p:tgtEl>
                                        <p:attrNameLst>
                                          <p:attrName>style.visibility</p:attrName>
                                        </p:attrNameLst>
                                      </p:cBhvr>
                                      <p:to>
                                        <p:strVal val="visible"/>
                                      </p:to>
                                    </p:set>
                                    <p:animEffect transition="in" filter="blinds(horizontal)">
                                      <p:cBhvr>
                                        <p:cTn id="33" dur="500"/>
                                        <p:tgtEl>
                                          <p:spTgt spid="89094"/>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7213"/>
                                        </p:tgtEl>
                                        <p:attrNameLst>
                                          <p:attrName>style.visibility</p:attrName>
                                        </p:attrNameLst>
                                      </p:cBhvr>
                                      <p:to>
                                        <p:strVal val="visible"/>
                                      </p:to>
                                    </p:set>
                                    <p:animEffect transition="in" filter="checkerboard(across)">
                                      <p:cBhvr>
                                        <p:cTn id="38" dur="500"/>
                                        <p:tgtEl>
                                          <p:spTgt spid="721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9130"/>
                                        </p:tgtEl>
                                        <p:attrNameLst>
                                          <p:attrName>style.visibility</p:attrName>
                                        </p:attrNameLst>
                                      </p:cBhvr>
                                      <p:to>
                                        <p:strVal val="visible"/>
                                      </p:to>
                                    </p:set>
                                    <p:animEffect transition="in" filter="blinds(horizontal)">
                                      <p:cBhvr>
                                        <p:cTn id="41" dur="500"/>
                                        <p:tgtEl>
                                          <p:spTgt spid="8913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89131"/>
                                        </p:tgtEl>
                                        <p:attrNameLst>
                                          <p:attrName>style.visibility</p:attrName>
                                        </p:attrNameLst>
                                      </p:cBhvr>
                                      <p:to>
                                        <p:strVal val="visible"/>
                                      </p:to>
                                    </p:set>
                                    <p:animEffect transition="in" filter="blinds(horizontal)">
                                      <p:cBhvr>
                                        <p:cTn id="44" dur="500"/>
                                        <p:tgtEl>
                                          <p:spTgt spid="8913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89105"/>
                                        </p:tgtEl>
                                        <p:attrNameLst>
                                          <p:attrName>style.visibility</p:attrName>
                                        </p:attrNameLst>
                                      </p:cBhvr>
                                      <p:to>
                                        <p:strVal val="visible"/>
                                      </p:to>
                                    </p:set>
                                    <p:animEffect transition="in" filter="blinds(horizontal)">
                                      <p:cBhvr>
                                        <p:cTn id="52" dur="500"/>
                                        <p:tgtEl>
                                          <p:spTgt spid="8910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6845"/>
                                        </p:tgtEl>
                                        <p:attrNameLst>
                                          <p:attrName>style.visibility</p:attrName>
                                        </p:attrNameLst>
                                      </p:cBhvr>
                                      <p:to>
                                        <p:strVal val="visible"/>
                                      </p:to>
                                    </p:set>
                                    <p:animEffect transition="in" filter="blinds(horizontal)">
                                      <p:cBhvr>
                                        <p:cTn id="57" dur="500"/>
                                        <p:tgtEl>
                                          <p:spTgt spid="76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bldLvl="0" animBg="1"/>
      <p:bldP spid="89094" grpId="0" bldLvl="0" animBg="1"/>
      <p:bldP spid="89103" grpId="0" bldLvl="0" animBg="1"/>
      <p:bldP spid="89104" grpId="0" bldLvl="0" animBg="1"/>
      <p:bldP spid="89105" grpId="0" bldLvl="0" animBg="1"/>
      <p:bldP spid="89130" grpId="0" bldLvl="0" animBg="1"/>
      <p:bldP spid="89131" grpId="0" bldLvl="0" animBg="1"/>
      <p:bldP spid="2" grpId="0" bldLvl="0" animBg="1"/>
      <p:bldP spid="76845"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pic>
        <p:nvPicPr>
          <p:cNvPr id="64514"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65538" name="文本框 2"/>
          <p:cNvSpPr txBox="1"/>
          <p:nvPr/>
        </p:nvSpPr>
        <p:spPr>
          <a:xfrm>
            <a:off x="1789113" y="423863"/>
            <a:ext cx="6202362" cy="582612"/>
          </a:xfrm>
          <a:prstGeom prst="rect">
            <a:avLst/>
          </a:prstGeom>
          <a:noFill/>
          <a:ln w="9525">
            <a:noFill/>
          </a:ln>
        </p:spPr>
        <p:txBody>
          <a:bodyPr wrap="none" anchor="t" anchorCtr="0">
            <a:spAutoFit/>
          </a:bodyPr>
          <a:p>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动力学普遍定理综合应用</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136525" y="1844675"/>
            <a:ext cx="8869363" cy="1692275"/>
          </a:xfrm>
          <a:prstGeom prst="rect">
            <a:avLst/>
          </a:prstGeom>
          <a:noFill/>
          <a:ln w="9525">
            <a:noFill/>
          </a:ln>
        </p:spPr>
        <p:txBody>
          <a:bodyPr anchor="t">
            <a:spAutoFit/>
          </a:bodyPr>
          <a:p>
            <a:pPr eaLnBrk="0" fontAlgn="b" hangingPunct="0">
              <a:buClr>
                <a:srgbClr val="FF3300"/>
              </a:buClr>
              <a:buFont typeface="Wingdings" panose="05000000000000000000" pitchFamily="2" charset="2"/>
            </a:pPr>
            <a:r>
              <a:rPr lang="en-US" altLang="zh-CN" sz="3200" b="1" strike="noStrike" noProof="1">
                <a:solidFill>
                  <a:schemeClr val="accent1"/>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                  </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02</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en-US"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带弹簧的振动问题                 </a:t>
            </a:r>
            <a:r>
              <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sym typeface="宋体" panose="02010600030101010101" pitchFamily="2" charset="-122"/>
            </a:endParaRPr>
          </a:p>
          <a:p>
            <a:pPr eaLnBrk="0" fontAlgn="b" hangingPunct="0">
              <a:buClr>
                <a:srgbClr val="FF3300"/>
              </a:buClr>
              <a:buFont typeface="Wingdings" panose="05000000000000000000" pitchFamily="2" charset="2"/>
            </a:pPr>
            <a:r>
              <a:rPr lang="zh-CN" altLang="en-US" strike="noStrike" noProof="1">
                <a:solidFill>
                  <a:srgbClr val="000000"/>
                </a:solidFill>
                <a:latin typeface="微软雅黑" panose="020B0503020204020204" pitchFamily="34" charset="-122"/>
                <a:ea typeface="微软雅黑" panose="020B0503020204020204" pitchFamily="34" charset="-122"/>
                <a:cs typeface="+mn-cs"/>
              </a:rPr>
              <a:t>                                  </a:t>
            </a:r>
            <a:endParaRPr lang="zh-CN" altLang="en-US" strike="noStrike" noProof="1">
              <a:solidFill>
                <a:srgbClr val="000000"/>
              </a:solidFill>
              <a:latin typeface="微软雅黑" panose="020B0503020204020204" pitchFamily="34" charset="-122"/>
              <a:ea typeface="微软雅黑" panose="020B0503020204020204" pitchFamily="34" charset="-122"/>
            </a:endParaRPr>
          </a:p>
          <a:p>
            <a:pPr eaLnBrk="0" fontAlgn="b" hangingPunct="0">
              <a:buClr>
                <a:srgbClr val="FF3300"/>
              </a:buClr>
              <a:buFont typeface="Wingdings" panose="05000000000000000000" pitchFamily="2" charset="2"/>
            </a:pPr>
            <a:r>
              <a:rPr lang="zh-CN" altLang="en-US" strike="noStrike" noProof="1">
                <a:solidFill>
                  <a:srgbClr val="000000"/>
                </a:solidFill>
                <a:latin typeface="微软雅黑" panose="020B0503020204020204" pitchFamily="34" charset="-122"/>
                <a:ea typeface="微软雅黑" panose="020B0503020204020204" pitchFamily="34" charset="-122"/>
                <a:cs typeface="+mn-cs"/>
              </a:rPr>
              <a:t>                                 </a:t>
            </a:r>
            <a:r>
              <a:rPr lang="zh-CN" altLang="en-US" b="1" strike="noStrike" noProof="1">
                <a:solidFill>
                  <a:srgbClr val="FF0000"/>
                </a:solidFill>
                <a:latin typeface="微软雅黑" panose="020B0503020204020204" pitchFamily="34" charset="-122"/>
                <a:ea typeface="微软雅黑" panose="020B0503020204020204" pitchFamily="34" charset="-122"/>
                <a:cs typeface="+mn-cs"/>
              </a:rPr>
              <a:t> </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eaLnBrk="0" fontAlgn="b" hangingPunct="0">
              <a:buClr>
                <a:srgbClr val="FF3300"/>
              </a:buClr>
              <a:buFont typeface="Wingdings" panose="05000000000000000000" pitchFamily="2" charset="2"/>
            </a:pP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第</a:t>
            </a:r>
            <a:r>
              <a:rPr lang="en-US" altLang="zh-CN"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20</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堂</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aphicFrame>
        <p:nvGraphicFramePr>
          <p:cNvPr id="65540" name="对象 1"/>
          <p:cNvGraphicFramePr/>
          <p:nvPr/>
        </p:nvGraphicFramePr>
        <p:xfrm>
          <a:off x="6823075" y="3965575"/>
          <a:ext cx="2316163" cy="2868613"/>
        </p:xfrm>
        <a:graphic>
          <a:graphicData uri="http://schemas.openxmlformats.org/presentationml/2006/ole">
            <mc:AlternateContent xmlns:mc="http://schemas.openxmlformats.org/markup-compatibility/2006">
              <mc:Choice xmlns:v="urn:schemas-microsoft-com:vml" Requires="v">
                <p:oleObj spid="_x0000_s3372" name="" r:id="rId1" imgW="2314575" imgH="2867025" progId="Paint.Picture">
                  <p:embed/>
                </p:oleObj>
              </mc:Choice>
              <mc:Fallback>
                <p:oleObj name="" r:id="rId1" imgW="2314575" imgH="2867025" progId="Paint.Picture">
                  <p:embed/>
                  <p:pic>
                    <p:nvPicPr>
                      <p:cNvPr id="0" name="图片 3371"/>
                      <p:cNvPicPr/>
                      <p:nvPr/>
                    </p:nvPicPr>
                    <p:blipFill>
                      <a:blip r:embed="rId2"/>
                      <a:stretch>
                        <a:fillRect/>
                      </a:stretch>
                    </p:blipFill>
                    <p:spPr>
                      <a:xfrm>
                        <a:off x="6823075" y="3965575"/>
                        <a:ext cx="2316163" cy="2868613"/>
                      </a:xfrm>
                      <a:prstGeom prst="rect">
                        <a:avLst/>
                      </a:prstGeom>
                      <a:noFill/>
                      <a:ln w="38100">
                        <a:noFill/>
                        <a:miter/>
                      </a:ln>
                    </p:spPr>
                  </p:pic>
                </p:oleObj>
              </mc:Fallback>
            </mc:AlternateContent>
          </a:graphicData>
        </a:graphic>
      </p:graphicFrame>
      <p:graphicFrame>
        <p:nvGraphicFramePr>
          <p:cNvPr id="65541" name="对象 2"/>
          <p:cNvGraphicFramePr/>
          <p:nvPr/>
        </p:nvGraphicFramePr>
        <p:xfrm>
          <a:off x="3175" y="4403725"/>
          <a:ext cx="2119313" cy="2316163"/>
        </p:xfrm>
        <a:graphic>
          <a:graphicData uri="http://schemas.openxmlformats.org/presentationml/2006/ole">
            <mc:AlternateContent xmlns:mc="http://schemas.openxmlformats.org/markup-compatibility/2006">
              <mc:Choice xmlns:v="urn:schemas-microsoft-com:vml" Requires="v">
                <p:oleObj spid="_x0000_s3373" name="" r:id="rId3" imgW="3076575" imgH="4276725" progId="Paint.Picture">
                  <p:embed/>
                </p:oleObj>
              </mc:Choice>
              <mc:Fallback>
                <p:oleObj name="" r:id="rId3" imgW="3076575" imgH="4276725" progId="Paint.Picture">
                  <p:embed/>
                  <p:pic>
                    <p:nvPicPr>
                      <p:cNvPr id="0" name="图片 3372"/>
                      <p:cNvPicPr/>
                      <p:nvPr/>
                    </p:nvPicPr>
                    <p:blipFill>
                      <a:blip r:embed="rId4"/>
                      <a:stretch>
                        <a:fillRect/>
                      </a:stretch>
                    </p:blipFill>
                    <p:spPr>
                      <a:xfrm>
                        <a:off x="3175" y="4403725"/>
                        <a:ext cx="2119313" cy="2316163"/>
                      </a:xfrm>
                      <a:prstGeom prst="rect">
                        <a:avLst/>
                      </a:prstGeom>
                      <a:noFill/>
                      <a:ln w="38100">
                        <a:noFill/>
                        <a:miter/>
                      </a:ln>
                    </p:spPr>
                  </p:pic>
                </p:oleObj>
              </mc:Fallback>
            </mc:AlternateContent>
          </a:graphicData>
        </a:graphic>
      </p:graphicFrame>
      <p:pic>
        <p:nvPicPr>
          <p:cNvPr id="4107" name="素材17-内燃机曲柄滑块的实物运动--10s_转.avi">
            <a:hlinkClick r:id="" action="ppaction://media"/>
          </p:cNvPr>
          <p:cNvPicPr>
            <a:picLocks noRot="1" noChangeAspect="1"/>
          </p:cNvPicPr>
          <p:nvPr>
            <a:videoFile r:link="rId5"/>
            <p:extLst>
              <p:ext uri="{DAA4B4D4-6D71-4841-9C94-3DE7FCFB9230}">
                <p14:media xmlns:p14="http://schemas.microsoft.com/office/powerpoint/2010/main" r:link="rId6"/>
              </p:ext>
            </p:extLst>
          </p:nvPr>
        </p:nvPicPr>
        <p:blipFill>
          <a:blip r:embed="rId7"/>
          <a:stretch>
            <a:fillRect/>
          </a:stretch>
        </p:blipFill>
        <p:spPr>
          <a:xfrm>
            <a:off x="2944813" y="4337050"/>
            <a:ext cx="3529012" cy="2316163"/>
          </a:xfrm>
          <a:prstGeom prst="rect">
            <a:avLst/>
          </a:prstGeom>
          <a:noFill/>
          <a:ln w="9525">
            <a:noFill/>
          </a:ln>
        </p:spPr>
      </p:pic>
      <p:pic>
        <p:nvPicPr>
          <p:cNvPr id="65543" name="图片 11272">
            <a:hlinkClick r:id="rId8"/>
          </p:cNvPr>
          <p:cNvPicPr>
            <a:picLocks noChangeAspect="1"/>
          </p:cNvPicPr>
          <p:nvPr/>
        </p:nvPicPr>
        <p:blipFill>
          <a:blip r:embed="rId9"/>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0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107"/>
                                        </p:tgtEl>
                                      </p:cBhvr>
                                    </p:cmd>
                                  </p:childTnLst>
                                </p:cTn>
                              </p:par>
                            </p:childTnLst>
                          </p:cTn>
                        </p:par>
                      </p:childTnLst>
                    </p:cTn>
                  </p:par>
                </p:childTnLst>
              </p:cTn>
              <p:nextCondLst>
                <p:cond evt="onClick" delay="0">
                  <p:tgtEl>
                    <p:spTgt spid="4107"/>
                  </p:tgtEl>
                </p:cond>
              </p:nextCondLst>
            </p:seq>
            <p:video>
              <p:cMediaNode>
                <p:cTn id="7" fill="hold" display="0">
                  <p:stCondLst>
                    <p:cond delay="indefinite"/>
                  </p:stCondLst>
                  <p:endCondLst>
                    <p:cond evt="onNext" delay="0">
                      <p:tgtEl>
                        <p:sldTgt/>
                      </p:tgtEl>
                    </p:cond>
                    <p:cond evt="onPrev" delay="0">
                      <p:tgtEl>
                        <p:sldTgt/>
                      </p:tgtEl>
                    </p:cond>
                  </p:endCondLst>
                </p:cTn>
                <p:tgtEl>
                  <p:spTgt spid="4107"/>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2"/>
          <p:cNvSpPr/>
          <p:nvPr/>
        </p:nvSpPr>
        <p:spPr>
          <a:xfrm>
            <a:off x="0" y="117475"/>
            <a:ext cx="8893175" cy="1568450"/>
          </a:xfrm>
          <a:prstGeom prst="rect">
            <a:avLst/>
          </a:prstGeom>
          <a:noFill/>
          <a:ln w="9525">
            <a:noFill/>
          </a:ln>
        </p:spPr>
        <p:txBody>
          <a:bodyPr anchor="t" anchorCtr="0">
            <a:spAutoFit/>
          </a:bodyPr>
          <a:p>
            <a:r>
              <a:rPr lang="en-US" altLang="zh-CN" b="1">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例</a:t>
            </a:r>
            <a:r>
              <a:rPr lang="en-US" altLang="zh-CN" b="1">
                <a:solidFill>
                  <a:srgbClr val="FF0000"/>
                </a:solidFill>
                <a:latin typeface="微软雅黑" panose="020B0503020204020204" pitchFamily="34" charset="-122"/>
                <a:ea typeface="微软雅黑" panose="020B0503020204020204" pitchFamily="34" charset="-122"/>
              </a:rPr>
              <a:t>9.5:</a:t>
            </a:r>
            <a:r>
              <a:rPr lang="zh-CN" altLang="en-US" b="1">
                <a:solidFill>
                  <a:srgbClr val="FF0000"/>
                </a:solidFill>
                <a:latin typeface="微软雅黑" panose="020B0503020204020204" pitchFamily="34" charset="-122"/>
                <a:ea typeface="微软雅黑" panose="020B0503020204020204" pitchFamily="34" charset="-122"/>
              </a:rPr>
              <a:t>大幅振动</a:t>
            </a:r>
            <a:r>
              <a:rPr lang="en-US" altLang="zh-CN" b="1">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如</a:t>
            </a:r>
            <a:r>
              <a:rPr lang="zh-CN" altLang="en-US" b="1">
                <a:latin typeface="微软雅黑" panose="020B0503020204020204" pitchFamily="34" charset="-122"/>
                <a:ea typeface="微软雅黑" panose="020B0503020204020204" pitchFamily="34" charset="-122"/>
              </a:rPr>
              <a:t>图，光滑斜面上有一质量</a:t>
            </a:r>
            <a:r>
              <a:rPr lang="en-US" altLang="zh-CN" b="1">
                <a:latin typeface="微软雅黑" panose="020B0503020204020204" pitchFamily="34" charset="-122"/>
                <a:ea typeface="微软雅黑" panose="020B0503020204020204" pitchFamily="34" charset="-122"/>
              </a:rPr>
              <a:t>m</a:t>
            </a:r>
            <a:r>
              <a:rPr lang="zh-CN" altLang="en-US" b="1">
                <a:latin typeface="微软雅黑" panose="020B0503020204020204" pitchFamily="34" charset="-122"/>
                <a:ea typeface="微软雅黑" panose="020B0503020204020204" pitchFamily="34" charset="-122"/>
              </a:rPr>
              <a:t>的物块</a:t>
            </a:r>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在与斜面平行的弹性系数为</a:t>
            </a:r>
            <a:r>
              <a:rPr lang="en-US" altLang="zh-CN" b="1">
                <a:solidFill>
                  <a:srgbClr val="FF0000"/>
                </a:solidFill>
                <a:latin typeface="微软雅黑" panose="020B0503020204020204" pitchFamily="34" charset="-122"/>
                <a:ea typeface="微软雅黑" panose="020B0503020204020204" pitchFamily="34" charset="-122"/>
              </a:rPr>
              <a:t>k</a:t>
            </a:r>
            <a:r>
              <a:rPr lang="zh-CN" altLang="en-US" b="1">
                <a:latin typeface="微软雅黑" panose="020B0503020204020204" pitchFamily="34" charset="-122"/>
                <a:ea typeface="微软雅黑" panose="020B0503020204020204" pitchFamily="34" charset="-122"/>
              </a:rPr>
              <a:t>的弹簧相连。处于静平衡时 ，弹簧变形     ，若在静平衡位置物块平行斜面向下的速度为</a:t>
            </a:r>
            <a:r>
              <a:rPr lang="en-US" altLang="zh-CN" b="1">
                <a:solidFill>
                  <a:srgbClr val="FF0000"/>
                </a:solidFill>
                <a:latin typeface="微软雅黑" panose="020B0503020204020204" pitchFamily="34" charset="-122"/>
                <a:ea typeface="微软雅黑" panose="020B0503020204020204" pitchFamily="34" charset="-122"/>
              </a:rPr>
              <a:t>v</a:t>
            </a:r>
            <a:r>
              <a:rPr lang="en-US" altLang="zh-CN" b="1" baseline="-25000">
                <a:solidFill>
                  <a:srgbClr val="FF0000"/>
                </a:solidFill>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，求弹簧拉伸变形</a:t>
            </a:r>
            <a:r>
              <a:rPr lang="en-US" altLang="zh-CN" b="1">
                <a:solidFill>
                  <a:srgbClr val="FF0000"/>
                </a:solidFill>
                <a:latin typeface="微软雅黑" panose="020B0503020204020204" pitchFamily="34" charset="-122"/>
                <a:ea typeface="微软雅黑" panose="020B0503020204020204" pitchFamily="34" charset="-122"/>
              </a:rPr>
              <a:t>x+       </a:t>
            </a: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时，</a:t>
            </a:r>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的速度</a:t>
            </a:r>
            <a:r>
              <a:rPr lang="en-US" altLang="zh-CN" b="1">
                <a:solidFill>
                  <a:srgbClr val="FF0000"/>
                </a:solidFill>
                <a:latin typeface="微软雅黑" panose="020B0503020204020204" pitchFamily="34" charset="-122"/>
                <a:ea typeface="微软雅黑" panose="020B0503020204020204" pitchFamily="34" charset="-122"/>
              </a:rPr>
              <a:t>v</a:t>
            </a:r>
            <a:r>
              <a:rPr lang="en-US" altLang="zh-CN" b="1" baseline="-25000">
                <a:solidFill>
                  <a:srgbClr val="FF0000"/>
                </a:solidFill>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和加速度。</a:t>
            </a:r>
            <a:r>
              <a:rPr lang="zh-CN" altLang="en-US">
                <a:latin typeface="华文琥珀" charset="-122"/>
                <a:ea typeface="华文琥珀" charset="-122"/>
              </a:rPr>
              <a:t> </a:t>
            </a:r>
            <a:endParaRPr lang="en-US" altLang="zh-CN">
              <a:latin typeface="华文琥珀" charset="-122"/>
              <a:ea typeface="华文琥珀" charset="-122"/>
            </a:endParaRPr>
          </a:p>
        </p:txBody>
      </p:sp>
      <p:pic>
        <p:nvPicPr>
          <p:cNvPr id="67586" name="Picture 3"/>
          <p:cNvPicPr>
            <a:picLocks noChangeAspect="1"/>
          </p:cNvPicPr>
          <p:nvPr/>
        </p:nvPicPr>
        <p:blipFill>
          <a:blip r:embed="rId1"/>
          <a:stretch>
            <a:fillRect/>
          </a:stretch>
        </p:blipFill>
        <p:spPr>
          <a:xfrm>
            <a:off x="0" y="1700213"/>
            <a:ext cx="7632700" cy="1735137"/>
          </a:xfrm>
          <a:prstGeom prst="rect">
            <a:avLst/>
          </a:prstGeom>
          <a:noFill/>
          <a:ln w="9525">
            <a:noFill/>
          </a:ln>
        </p:spPr>
      </p:pic>
      <p:sp>
        <p:nvSpPr>
          <p:cNvPr id="67587" name="Rectangle 4"/>
          <p:cNvSpPr/>
          <p:nvPr/>
        </p:nvSpPr>
        <p:spPr>
          <a:xfrm>
            <a:off x="107950" y="3298825"/>
            <a:ext cx="1641475" cy="457200"/>
          </a:xfrm>
          <a:prstGeom prst="rect">
            <a:avLst/>
          </a:prstGeom>
          <a:noFill/>
          <a:ln w="9525">
            <a:noFill/>
          </a:ln>
        </p:spPr>
        <p:txBody>
          <a:bodyPr wrap="none" anchor="ctr" anchorCtr="0">
            <a:spAutoFit/>
          </a:bodyPr>
          <a:p>
            <a:r>
              <a:rPr lang="en-US" altLang="zh-CN" b="1">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rPr>
              <a:t>解</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求速度</a:t>
            </a:r>
            <a:endParaRPr lang="zh-CN" altLang="en-US" b="1">
              <a:latin typeface="微软雅黑" panose="020B0503020204020204" pitchFamily="34" charset="-122"/>
              <a:ea typeface="微软雅黑" panose="020B0503020204020204" pitchFamily="34" charset="-122"/>
            </a:endParaRPr>
          </a:p>
        </p:txBody>
      </p:sp>
      <p:sp>
        <p:nvSpPr>
          <p:cNvPr id="67588" name="Rectangle 8"/>
          <p:cNvSpPr/>
          <p:nvPr/>
        </p:nvSpPr>
        <p:spPr>
          <a:xfrm>
            <a:off x="0" y="2997200"/>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67589" name="Rectangle 10"/>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67590" name="Rectangle 13"/>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67591" name="Rectangle 15"/>
          <p:cNvSpPr/>
          <p:nvPr/>
        </p:nvSpPr>
        <p:spPr>
          <a:xfrm>
            <a:off x="0" y="2840038"/>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aphicFrame>
        <p:nvGraphicFramePr>
          <p:cNvPr id="67592" name="Picture 2"/>
          <p:cNvGraphicFramePr>
            <a:graphicFrameLocks noChangeAspect="1"/>
          </p:cNvGraphicFramePr>
          <p:nvPr/>
        </p:nvGraphicFramePr>
        <p:xfrm>
          <a:off x="511175" y="836613"/>
          <a:ext cx="371475" cy="422275"/>
        </p:xfrm>
        <a:graphic>
          <a:graphicData uri="http://schemas.openxmlformats.org/presentationml/2006/ole">
            <mc:AlternateContent xmlns:mc="http://schemas.openxmlformats.org/markup-compatibility/2006">
              <mc:Choice xmlns:v="urn:schemas-microsoft-com:vml" Requires="v">
                <p:oleObj spid="_x0000_s3374" name="" r:id="rId2" imgW="139700" imgH="165100" progId="Equation.3">
                  <p:embed/>
                </p:oleObj>
              </mc:Choice>
              <mc:Fallback>
                <p:oleObj name="" r:id="rId2" imgW="139700" imgH="165100" progId="Equation.3">
                  <p:embed/>
                  <p:pic>
                    <p:nvPicPr>
                      <p:cNvPr id="0" name="图片 3373"/>
                      <p:cNvPicPr/>
                      <p:nvPr/>
                    </p:nvPicPr>
                    <p:blipFill>
                      <a:blip r:embed="rId3"/>
                      <a:stretch>
                        <a:fillRect/>
                      </a:stretch>
                    </p:blipFill>
                    <p:spPr>
                      <a:xfrm>
                        <a:off x="511175" y="836613"/>
                        <a:ext cx="371475" cy="422275"/>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67593" name="Picture 2"/>
          <p:cNvGraphicFramePr>
            <a:graphicFrameLocks noChangeAspect="1"/>
          </p:cNvGraphicFramePr>
          <p:nvPr/>
        </p:nvGraphicFramePr>
        <p:xfrm>
          <a:off x="1479550" y="1233488"/>
          <a:ext cx="269875" cy="306387"/>
        </p:xfrm>
        <a:graphic>
          <a:graphicData uri="http://schemas.openxmlformats.org/presentationml/2006/ole">
            <mc:AlternateContent xmlns:mc="http://schemas.openxmlformats.org/markup-compatibility/2006">
              <mc:Choice xmlns:v="urn:schemas-microsoft-com:vml" Requires="v">
                <p:oleObj spid="_x0000_s3375" name="" r:id="rId4" imgW="139700" imgH="165100" progId="Equation.3">
                  <p:embed/>
                </p:oleObj>
              </mc:Choice>
              <mc:Fallback>
                <p:oleObj name="" r:id="rId4" imgW="139700" imgH="165100" progId="Equation.3">
                  <p:embed/>
                  <p:pic>
                    <p:nvPicPr>
                      <p:cNvPr id="0" name="图片 3374"/>
                      <p:cNvPicPr/>
                      <p:nvPr/>
                    </p:nvPicPr>
                    <p:blipFill>
                      <a:blip r:embed="rId3"/>
                      <a:stretch>
                        <a:fillRect/>
                      </a:stretch>
                    </p:blipFill>
                    <p:spPr>
                      <a:xfrm>
                        <a:off x="1479550" y="1233488"/>
                        <a:ext cx="269875" cy="306387"/>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67594" name="Picture 2"/>
          <p:cNvGraphicFramePr>
            <a:graphicFrameLocks noChangeAspect="1"/>
          </p:cNvGraphicFramePr>
          <p:nvPr/>
        </p:nvGraphicFramePr>
        <p:xfrm>
          <a:off x="8027988" y="836613"/>
          <a:ext cx="496887" cy="396875"/>
        </p:xfrm>
        <a:graphic>
          <a:graphicData uri="http://schemas.openxmlformats.org/presentationml/2006/ole">
            <mc:AlternateContent xmlns:mc="http://schemas.openxmlformats.org/markup-compatibility/2006">
              <mc:Choice xmlns:v="urn:schemas-microsoft-com:vml" Requires="v">
                <p:oleObj spid="_x0000_s3376" name="" r:id="rId5" imgW="139700" imgH="165100" progId="Equation.3">
                  <p:embed/>
                </p:oleObj>
              </mc:Choice>
              <mc:Fallback>
                <p:oleObj name="" r:id="rId5" imgW="139700" imgH="165100" progId="Equation.3">
                  <p:embed/>
                  <p:pic>
                    <p:nvPicPr>
                      <p:cNvPr id="0" name="图片 3375"/>
                      <p:cNvPicPr/>
                      <p:nvPr/>
                    </p:nvPicPr>
                    <p:blipFill>
                      <a:blip r:embed="rId3"/>
                      <a:stretch>
                        <a:fillRect/>
                      </a:stretch>
                    </p:blipFill>
                    <p:spPr>
                      <a:xfrm>
                        <a:off x="8027988" y="836613"/>
                        <a:ext cx="496887" cy="396875"/>
                      </a:xfrm>
                      <a:prstGeom prst="rect">
                        <a:avLst/>
                      </a:prstGeom>
                      <a:noFill/>
                      <a:ln w="38100">
                        <a:noFill/>
                        <a:miter/>
                      </a:ln>
                    </p:spPr>
                  </p:pic>
                </p:oleObj>
              </mc:Fallback>
            </mc:AlternateContent>
          </a:graphicData>
        </a:graphic>
      </p:graphicFrame>
      <p:sp>
        <p:nvSpPr>
          <p:cNvPr id="3" name="矩形 2"/>
          <p:cNvSpPr/>
          <p:nvPr/>
        </p:nvSpPr>
        <p:spPr>
          <a:xfrm>
            <a:off x="47625" y="6126163"/>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67596" name="图片 11272">
            <a:hlinkClick r:id="rId6"/>
          </p:cNvPr>
          <p:cNvPicPr>
            <a:picLocks noChangeAspect="1"/>
          </p:cNvPicPr>
          <p:nvPr/>
        </p:nvPicPr>
        <p:blipFill>
          <a:blip r:embed="rId7"/>
          <a:stretch>
            <a:fillRect/>
          </a:stretch>
        </p:blipFill>
        <p:spPr>
          <a:xfrm>
            <a:off x="8742363" y="6438900"/>
            <a:ext cx="508000" cy="48895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2"/>
          <p:cNvSpPr/>
          <p:nvPr/>
        </p:nvSpPr>
        <p:spPr>
          <a:xfrm>
            <a:off x="0" y="117475"/>
            <a:ext cx="8893175" cy="457200"/>
          </a:xfrm>
          <a:prstGeom prst="rect">
            <a:avLst/>
          </a:prstGeom>
          <a:noFill/>
          <a:ln w="9525">
            <a:noFill/>
          </a:ln>
        </p:spPr>
        <p:txBody>
          <a:bodyPr anchor="t" anchorCtr="0">
            <a:spAutoFit/>
          </a:bodyPr>
          <a:p>
            <a:r>
              <a:rPr lang="en-US" altLang="zh-CN" b="1">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例</a:t>
            </a:r>
            <a:r>
              <a:rPr lang="en-US" altLang="zh-CN" b="1">
                <a:solidFill>
                  <a:srgbClr val="FF0000"/>
                </a:solidFill>
                <a:latin typeface="微软雅黑" panose="020B0503020204020204" pitchFamily="34" charset="-122"/>
                <a:ea typeface="微软雅黑" panose="020B0503020204020204" pitchFamily="34" charset="-122"/>
              </a:rPr>
              <a:t>9.5】</a:t>
            </a:r>
            <a:endParaRPr lang="en-US" altLang="zh-CN">
              <a:latin typeface="华文琥珀" charset="-122"/>
              <a:ea typeface="华文琥珀" charset="-122"/>
            </a:endParaRPr>
          </a:p>
        </p:txBody>
      </p:sp>
      <p:pic>
        <p:nvPicPr>
          <p:cNvPr id="68610" name="Picture 3"/>
          <p:cNvPicPr>
            <a:picLocks noChangeAspect="1"/>
          </p:cNvPicPr>
          <p:nvPr/>
        </p:nvPicPr>
        <p:blipFill>
          <a:blip r:embed="rId1"/>
          <a:stretch>
            <a:fillRect/>
          </a:stretch>
        </p:blipFill>
        <p:spPr>
          <a:xfrm>
            <a:off x="1511300" y="0"/>
            <a:ext cx="7632700" cy="1735138"/>
          </a:xfrm>
          <a:prstGeom prst="rect">
            <a:avLst/>
          </a:prstGeom>
          <a:noFill/>
          <a:ln w="9525">
            <a:noFill/>
          </a:ln>
        </p:spPr>
      </p:pic>
      <p:sp>
        <p:nvSpPr>
          <p:cNvPr id="68611" name="Rectangle 4"/>
          <p:cNvSpPr/>
          <p:nvPr/>
        </p:nvSpPr>
        <p:spPr>
          <a:xfrm>
            <a:off x="107950" y="1511300"/>
            <a:ext cx="1641475" cy="457200"/>
          </a:xfrm>
          <a:prstGeom prst="rect">
            <a:avLst/>
          </a:prstGeom>
          <a:noFill/>
          <a:ln w="9525">
            <a:noFill/>
          </a:ln>
        </p:spPr>
        <p:txBody>
          <a:bodyPr wrap="none" anchor="ctr" anchorCtr="0">
            <a:spAutoFit/>
          </a:bodyPr>
          <a:p>
            <a:r>
              <a:rPr lang="en-US" altLang="zh-CN" b="1">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rPr>
              <a:t>解</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求速度</a:t>
            </a:r>
            <a:endParaRPr lang="zh-CN" altLang="en-US" b="1">
              <a:latin typeface="微软雅黑" panose="020B0503020204020204" pitchFamily="34" charset="-122"/>
              <a:ea typeface="微软雅黑" panose="020B0503020204020204" pitchFamily="34" charset="-122"/>
            </a:endParaRPr>
          </a:p>
        </p:txBody>
      </p:sp>
      <p:sp>
        <p:nvSpPr>
          <p:cNvPr id="68612" name="Rectangle 5"/>
          <p:cNvSpPr/>
          <p:nvPr/>
        </p:nvSpPr>
        <p:spPr>
          <a:xfrm>
            <a:off x="90488" y="1989138"/>
            <a:ext cx="6491287" cy="457200"/>
          </a:xfrm>
          <a:prstGeom prst="rect">
            <a:avLst/>
          </a:prstGeom>
          <a:noFill/>
          <a:ln w="9525">
            <a:noFill/>
          </a:ln>
        </p:spPr>
        <p:txBody>
          <a:bodyPr wrap="none" anchor="ctr" anchorCtr="0">
            <a:spAutoFit/>
          </a:bodyPr>
          <a:p>
            <a:r>
              <a:rPr lang="en-US" altLang="zh-CN" b="1">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rPr>
              <a:t>解法</a:t>
            </a:r>
            <a:r>
              <a:rPr lang="en-US" altLang="zh-CN" b="1">
                <a:solidFill>
                  <a:srgbClr val="FF0000"/>
                </a:solidFill>
                <a:latin typeface="微软雅黑" panose="020B0503020204020204" pitchFamily="34" charset="-122"/>
                <a:ea typeface="微软雅黑" panose="020B0503020204020204" pitchFamily="34" charset="-122"/>
              </a:rPr>
              <a:t>1</a:t>
            </a: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取弹簧原长为弹性和重力势能零势能点</a:t>
            </a:r>
            <a:endParaRPr lang="zh-CN" altLang="en-US" b="1">
              <a:latin typeface="微软雅黑" panose="020B0503020204020204" pitchFamily="34" charset="-122"/>
              <a:ea typeface="微软雅黑" panose="020B0503020204020204" pitchFamily="34" charset="-122"/>
            </a:endParaRPr>
          </a:p>
        </p:txBody>
      </p:sp>
      <p:sp>
        <p:nvSpPr>
          <p:cNvPr id="68613" name="Rectangle 6"/>
          <p:cNvSpPr/>
          <p:nvPr/>
        </p:nvSpPr>
        <p:spPr>
          <a:xfrm>
            <a:off x="179388" y="2413000"/>
            <a:ext cx="5616575" cy="457200"/>
          </a:xfrm>
          <a:prstGeom prst="rect">
            <a:avLst/>
          </a:prstGeom>
          <a:noFill/>
          <a:ln w="9525">
            <a:noFill/>
          </a:ln>
        </p:spPr>
        <p:txBody>
          <a:bodyPr anchor="ctr" anchorCtr="0">
            <a:spAutoFit/>
          </a:bodyPr>
          <a:p>
            <a:r>
              <a:rPr lang="zh-CN" altLang="en-US" b="1">
                <a:latin typeface="微软雅黑" panose="020B0503020204020204" pitchFamily="34" charset="-122"/>
                <a:ea typeface="微软雅黑" panose="020B0503020204020204" pitchFamily="34" charset="-122"/>
              </a:rPr>
              <a:t>处于静平衡位置（弹簧拉伸变形    ）时</a:t>
            </a:r>
            <a:r>
              <a:rPr lang="zh-CN" altLang="en-US">
                <a:latin typeface="Times New Roman" panose="02020603050405020304" pitchFamily="18" charset="0"/>
                <a:ea typeface="宋体" panose="02010600030101010101" pitchFamily="2" charset="-122"/>
              </a:rPr>
              <a:t> </a:t>
            </a:r>
            <a:endParaRPr lang="zh-CN" altLang="en-US">
              <a:latin typeface="Times New Roman" panose="02020603050405020304" pitchFamily="18" charset="0"/>
              <a:ea typeface="宋体" panose="02010600030101010101" pitchFamily="2" charset="-122"/>
            </a:endParaRPr>
          </a:p>
        </p:txBody>
      </p:sp>
      <p:graphicFrame>
        <p:nvGraphicFramePr>
          <p:cNvPr id="68614" name="Picture 2"/>
          <p:cNvGraphicFramePr>
            <a:graphicFrameLocks noChangeAspect="1"/>
          </p:cNvGraphicFramePr>
          <p:nvPr/>
        </p:nvGraphicFramePr>
        <p:xfrm>
          <a:off x="4572000" y="2498725"/>
          <a:ext cx="269875" cy="306388"/>
        </p:xfrm>
        <a:graphic>
          <a:graphicData uri="http://schemas.openxmlformats.org/presentationml/2006/ole">
            <mc:AlternateContent xmlns:mc="http://schemas.openxmlformats.org/markup-compatibility/2006">
              <mc:Choice xmlns:v="urn:schemas-microsoft-com:vml" Requires="v">
                <p:oleObj spid="_x0000_s3377" name="" r:id="rId2" imgW="139700" imgH="165100" progId="Equation.3">
                  <p:embed/>
                </p:oleObj>
              </mc:Choice>
              <mc:Fallback>
                <p:oleObj name="" r:id="rId2" imgW="139700" imgH="165100" progId="Equation.3">
                  <p:embed/>
                  <p:pic>
                    <p:nvPicPr>
                      <p:cNvPr id="0" name="图片 3376"/>
                      <p:cNvPicPr/>
                      <p:nvPr/>
                    </p:nvPicPr>
                    <p:blipFill>
                      <a:blip r:embed="rId3"/>
                      <a:stretch>
                        <a:fillRect/>
                      </a:stretch>
                    </p:blipFill>
                    <p:spPr>
                      <a:xfrm>
                        <a:off x="4572000" y="2498725"/>
                        <a:ext cx="269875" cy="306388"/>
                      </a:xfrm>
                      <a:prstGeom prst="rect">
                        <a:avLst/>
                      </a:prstGeom>
                      <a:noFill/>
                      <a:ln w="38100">
                        <a:noFill/>
                        <a:miter/>
                      </a:ln>
                    </p:spPr>
                  </p:pic>
                </p:oleObj>
              </mc:Fallback>
            </mc:AlternateContent>
          </a:graphicData>
        </a:graphic>
      </p:graphicFrame>
      <p:sp>
        <p:nvSpPr>
          <p:cNvPr id="68615" name="Rectangle 8"/>
          <p:cNvSpPr/>
          <p:nvPr/>
        </p:nvSpPr>
        <p:spPr>
          <a:xfrm>
            <a:off x="0" y="1209675"/>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aphicFrame>
        <p:nvGraphicFramePr>
          <p:cNvPr id="68616" name="Picture 3"/>
          <p:cNvGraphicFramePr>
            <a:graphicFrameLocks noChangeAspect="1"/>
          </p:cNvGraphicFramePr>
          <p:nvPr/>
        </p:nvGraphicFramePr>
        <p:xfrm>
          <a:off x="6013450" y="2517775"/>
          <a:ext cx="1511300" cy="349250"/>
        </p:xfrm>
        <a:graphic>
          <a:graphicData uri="http://schemas.openxmlformats.org/presentationml/2006/ole">
            <mc:AlternateContent xmlns:mc="http://schemas.openxmlformats.org/markup-compatibility/2006">
              <mc:Choice xmlns:v="urn:schemas-microsoft-com:vml" Requires="v">
                <p:oleObj spid="_x0000_s3378" name="" r:id="rId4" imgW="862965" imgH="203200" progId="Equation.3">
                  <p:embed/>
                </p:oleObj>
              </mc:Choice>
              <mc:Fallback>
                <p:oleObj name="" r:id="rId4" imgW="862965" imgH="203200" progId="Equation.3">
                  <p:embed/>
                  <p:pic>
                    <p:nvPicPr>
                      <p:cNvPr id="0" name="图片 3377"/>
                      <p:cNvPicPr/>
                      <p:nvPr/>
                    </p:nvPicPr>
                    <p:blipFill>
                      <a:blip r:embed="rId5"/>
                      <a:stretch>
                        <a:fillRect/>
                      </a:stretch>
                    </p:blipFill>
                    <p:spPr>
                      <a:xfrm>
                        <a:off x="6013450" y="2517775"/>
                        <a:ext cx="1511300" cy="349250"/>
                      </a:xfrm>
                      <a:prstGeom prst="rect">
                        <a:avLst/>
                      </a:prstGeom>
                      <a:noFill/>
                      <a:ln w="38100">
                        <a:noFill/>
                        <a:miter/>
                      </a:ln>
                    </p:spPr>
                  </p:pic>
                </p:oleObj>
              </mc:Fallback>
            </mc:AlternateContent>
          </a:graphicData>
        </a:graphic>
      </p:graphicFrame>
      <p:sp>
        <p:nvSpPr>
          <p:cNvPr id="68617" name="Rectangle 10"/>
          <p:cNvSpPr/>
          <p:nvPr/>
        </p:nvSpPr>
        <p:spPr>
          <a:xfrm>
            <a:off x="0" y="1217613"/>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aphicFrame>
        <p:nvGraphicFramePr>
          <p:cNvPr id="68618" name="Picture 4"/>
          <p:cNvGraphicFramePr>
            <a:graphicFrameLocks noChangeAspect="1"/>
          </p:cNvGraphicFramePr>
          <p:nvPr/>
        </p:nvGraphicFramePr>
        <p:xfrm>
          <a:off x="107950" y="2949575"/>
          <a:ext cx="2305050" cy="606425"/>
        </p:xfrm>
        <a:graphic>
          <a:graphicData uri="http://schemas.openxmlformats.org/presentationml/2006/ole">
            <mc:AlternateContent xmlns:mc="http://schemas.openxmlformats.org/markup-compatibility/2006">
              <mc:Choice xmlns:v="urn:schemas-microsoft-com:vml" Requires="v">
                <p:oleObj spid="_x0000_s3379" name="" r:id="rId6" imgW="1485900" imgH="393700" progId="Equation.3">
                  <p:embed/>
                </p:oleObj>
              </mc:Choice>
              <mc:Fallback>
                <p:oleObj name="" r:id="rId6" imgW="1485900" imgH="393700" progId="Equation.3">
                  <p:embed/>
                  <p:pic>
                    <p:nvPicPr>
                      <p:cNvPr id="0" name="图片 3378"/>
                      <p:cNvPicPr/>
                      <p:nvPr/>
                    </p:nvPicPr>
                    <p:blipFill>
                      <a:blip r:embed="rId7"/>
                      <a:stretch>
                        <a:fillRect/>
                      </a:stretch>
                    </p:blipFill>
                    <p:spPr>
                      <a:xfrm>
                        <a:off x="107950" y="2949575"/>
                        <a:ext cx="2305050" cy="606425"/>
                      </a:xfrm>
                      <a:prstGeom prst="rect">
                        <a:avLst/>
                      </a:prstGeom>
                      <a:noFill/>
                      <a:ln w="38100">
                        <a:noFill/>
                        <a:miter/>
                      </a:ln>
                    </p:spPr>
                  </p:pic>
                </p:oleObj>
              </mc:Fallback>
            </mc:AlternateContent>
          </a:graphicData>
        </a:graphic>
      </p:graphicFrame>
      <p:sp>
        <p:nvSpPr>
          <p:cNvPr id="68619" name="Rectangle 12"/>
          <p:cNvSpPr/>
          <p:nvPr/>
        </p:nvSpPr>
        <p:spPr>
          <a:xfrm>
            <a:off x="34925" y="3525838"/>
            <a:ext cx="3698875" cy="457200"/>
          </a:xfrm>
          <a:prstGeom prst="rect">
            <a:avLst/>
          </a:prstGeom>
          <a:noFill/>
          <a:ln w="9525">
            <a:noFill/>
          </a:ln>
        </p:spPr>
        <p:txBody>
          <a:bodyPr wrap="none" anchor="ctr" anchorCtr="0">
            <a:spAutoFit/>
          </a:bodyPr>
          <a:p>
            <a:r>
              <a:rPr lang="zh-CN" altLang="en-US" b="1">
                <a:latin typeface="微软雅黑" panose="020B0503020204020204" pitchFamily="34" charset="-122"/>
                <a:ea typeface="微软雅黑" panose="020B0503020204020204" pitchFamily="34" charset="-122"/>
              </a:rPr>
              <a:t>处于弹簧拉伸变形</a:t>
            </a:r>
            <a:r>
              <a:rPr lang="en-US" altLang="zh-CN" b="1">
                <a:latin typeface="微软雅黑" panose="020B0503020204020204" pitchFamily="34" charset="-122"/>
                <a:ea typeface="微软雅黑" panose="020B0503020204020204" pitchFamily="34" charset="-122"/>
              </a:rPr>
              <a:t>x+    </a:t>
            </a:r>
            <a:r>
              <a:rPr lang="zh-CN" altLang="en-US" b="1">
                <a:latin typeface="微软雅黑" panose="020B0503020204020204" pitchFamily="34" charset="-122"/>
                <a:ea typeface="微软雅黑" panose="020B0503020204020204" pitchFamily="34" charset="-122"/>
              </a:rPr>
              <a:t>时</a:t>
            </a:r>
            <a:endParaRPr lang="zh-CN" altLang="en-US" b="1">
              <a:latin typeface="微软雅黑" panose="020B0503020204020204" pitchFamily="34" charset="-122"/>
              <a:ea typeface="微软雅黑" panose="020B0503020204020204" pitchFamily="34" charset="-122"/>
            </a:endParaRPr>
          </a:p>
        </p:txBody>
      </p:sp>
      <p:sp>
        <p:nvSpPr>
          <p:cNvPr id="68620" name="Rectangle 13"/>
          <p:cNvSpPr/>
          <p:nvPr/>
        </p:nvSpPr>
        <p:spPr>
          <a:xfrm>
            <a:off x="0" y="1217613"/>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aphicFrame>
        <p:nvGraphicFramePr>
          <p:cNvPr id="68621" name="Picture 5"/>
          <p:cNvGraphicFramePr>
            <a:graphicFrameLocks noChangeAspect="1"/>
          </p:cNvGraphicFramePr>
          <p:nvPr/>
        </p:nvGraphicFramePr>
        <p:xfrm>
          <a:off x="3708400" y="3425825"/>
          <a:ext cx="3770313" cy="676275"/>
        </p:xfrm>
        <a:graphic>
          <a:graphicData uri="http://schemas.openxmlformats.org/presentationml/2006/ole">
            <mc:AlternateContent xmlns:mc="http://schemas.openxmlformats.org/markup-compatibility/2006">
              <mc:Choice xmlns:v="urn:schemas-microsoft-com:vml" Requires="v">
                <p:oleObj spid="_x0000_s3380" name="" r:id="rId8" imgW="2183765" imgH="393700" progId="Equation.3">
                  <p:embed/>
                </p:oleObj>
              </mc:Choice>
              <mc:Fallback>
                <p:oleObj name="" r:id="rId8" imgW="2183765" imgH="393700" progId="Equation.3">
                  <p:embed/>
                  <p:pic>
                    <p:nvPicPr>
                      <p:cNvPr id="0" name="图片 3379"/>
                      <p:cNvPicPr/>
                      <p:nvPr/>
                    </p:nvPicPr>
                    <p:blipFill>
                      <a:blip r:embed="rId9"/>
                      <a:stretch>
                        <a:fillRect/>
                      </a:stretch>
                    </p:blipFill>
                    <p:spPr>
                      <a:xfrm>
                        <a:off x="3708400" y="3425825"/>
                        <a:ext cx="3770313" cy="676275"/>
                      </a:xfrm>
                      <a:prstGeom prst="rect">
                        <a:avLst/>
                      </a:prstGeom>
                      <a:noFill/>
                      <a:ln w="38100">
                        <a:noFill/>
                        <a:miter/>
                      </a:ln>
                    </p:spPr>
                  </p:pic>
                </p:oleObj>
              </mc:Fallback>
            </mc:AlternateContent>
          </a:graphicData>
        </a:graphic>
      </p:graphicFrame>
      <p:sp>
        <p:nvSpPr>
          <p:cNvPr id="68622" name="Rectangle 15"/>
          <p:cNvSpPr/>
          <p:nvPr/>
        </p:nvSpPr>
        <p:spPr>
          <a:xfrm>
            <a:off x="0" y="1052513"/>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aphicFrame>
        <p:nvGraphicFramePr>
          <p:cNvPr id="68623" name="Picture 126"/>
          <p:cNvGraphicFramePr>
            <a:graphicFrameLocks noChangeAspect="1"/>
          </p:cNvGraphicFramePr>
          <p:nvPr/>
        </p:nvGraphicFramePr>
        <p:xfrm>
          <a:off x="0" y="4149725"/>
          <a:ext cx="4414838" cy="684213"/>
        </p:xfrm>
        <a:graphic>
          <a:graphicData uri="http://schemas.openxmlformats.org/presentationml/2006/ole">
            <mc:AlternateContent xmlns:mc="http://schemas.openxmlformats.org/markup-compatibility/2006">
              <mc:Choice xmlns:v="urn:schemas-microsoft-com:vml" Requires="v">
                <p:oleObj spid="_x0000_s3381" name="" r:id="rId10" imgW="2538730" imgH="393700" progId="Equation.3">
                  <p:embed/>
                </p:oleObj>
              </mc:Choice>
              <mc:Fallback>
                <p:oleObj name="" r:id="rId10" imgW="2538730" imgH="393700" progId="Equation.3">
                  <p:embed/>
                  <p:pic>
                    <p:nvPicPr>
                      <p:cNvPr id="0" name="图片 3380"/>
                      <p:cNvPicPr/>
                      <p:nvPr/>
                    </p:nvPicPr>
                    <p:blipFill>
                      <a:blip r:embed="rId11"/>
                      <a:stretch>
                        <a:fillRect/>
                      </a:stretch>
                    </p:blipFill>
                    <p:spPr>
                      <a:xfrm>
                        <a:off x="0" y="4149725"/>
                        <a:ext cx="4414838" cy="684213"/>
                      </a:xfrm>
                      <a:prstGeom prst="rect">
                        <a:avLst/>
                      </a:prstGeom>
                      <a:noFill/>
                      <a:ln w="38100">
                        <a:noFill/>
                        <a:miter/>
                      </a:ln>
                    </p:spPr>
                  </p:pic>
                </p:oleObj>
              </mc:Fallback>
            </mc:AlternateContent>
          </a:graphicData>
        </a:graphic>
      </p:graphicFrame>
      <p:graphicFrame>
        <p:nvGraphicFramePr>
          <p:cNvPr id="68624" name="Picture 2"/>
          <p:cNvGraphicFramePr>
            <a:graphicFrameLocks noChangeAspect="1"/>
          </p:cNvGraphicFramePr>
          <p:nvPr/>
        </p:nvGraphicFramePr>
        <p:xfrm>
          <a:off x="2916238" y="3598863"/>
          <a:ext cx="431800" cy="346075"/>
        </p:xfrm>
        <a:graphic>
          <a:graphicData uri="http://schemas.openxmlformats.org/presentationml/2006/ole">
            <mc:AlternateContent xmlns:mc="http://schemas.openxmlformats.org/markup-compatibility/2006">
              <mc:Choice xmlns:v="urn:schemas-microsoft-com:vml" Requires="v">
                <p:oleObj spid="_x0000_s3382" name="" r:id="rId12" imgW="139700" imgH="165100" progId="Equation.3">
                  <p:embed/>
                </p:oleObj>
              </mc:Choice>
              <mc:Fallback>
                <p:oleObj name="" r:id="rId12" imgW="139700" imgH="165100" progId="Equation.3">
                  <p:embed/>
                  <p:pic>
                    <p:nvPicPr>
                      <p:cNvPr id="0" name="图片 3381"/>
                      <p:cNvPicPr/>
                      <p:nvPr/>
                    </p:nvPicPr>
                    <p:blipFill>
                      <a:blip r:embed="rId3"/>
                      <a:stretch>
                        <a:fillRect/>
                      </a:stretch>
                    </p:blipFill>
                    <p:spPr>
                      <a:xfrm>
                        <a:off x="2916238" y="3598863"/>
                        <a:ext cx="431800" cy="346075"/>
                      </a:xfrm>
                      <a:prstGeom prst="rect">
                        <a:avLst/>
                      </a:prstGeom>
                      <a:noFill/>
                      <a:ln w="38100">
                        <a:noFill/>
                        <a:miter/>
                      </a:ln>
                    </p:spPr>
                  </p:pic>
                </p:oleObj>
              </mc:Fallback>
            </mc:AlternateContent>
          </a:graphicData>
        </a:graphic>
      </p:graphicFrame>
      <p:graphicFrame>
        <p:nvGraphicFramePr>
          <p:cNvPr id="68625" name="Picture 4"/>
          <p:cNvGraphicFramePr>
            <a:graphicFrameLocks noChangeAspect="1"/>
          </p:cNvGraphicFramePr>
          <p:nvPr/>
        </p:nvGraphicFramePr>
        <p:xfrm>
          <a:off x="3060700" y="2859088"/>
          <a:ext cx="1223963" cy="711200"/>
        </p:xfrm>
        <a:graphic>
          <a:graphicData uri="http://schemas.openxmlformats.org/presentationml/2006/ole">
            <mc:AlternateContent xmlns:mc="http://schemas.openxmlformats.org/markup-compatibility/2006">
              <mc:Choice xmlns:v="urn:schemas-microsoft-com:vml" Requires="v">
                <p:oleObj spid="_x0000_s3383" name="" r:id="rId13" imgW="673100" imgH="393700" progId="Equation.3">
                  <p:embed/>
                </p:oleObj>
              </mc:Choice>
              <mc:Fallback>
                <p:oleObj name="" r:id="rId13" imgW="673100" imgH="393700" progId="Equation.3">
                  <p:embed/>
                  <p:pic>
                    <p:nvPicPr>
                      <p:cNvPr id="0" name="图片 3382"/>
                      <p:cNvPicPr/>
                      <p:nvPr/>
                    </p:nvPicPr>
                    <p:blipFill>
                      <a:blip r:embed="rId14"/>
                      <a:stretch>
                        <a:fillRect/>
                      </a:stretch>
                    </p:blipFill>
                    <p:spPr>
                      <a:xfrm>
                        <a:off x="3060700" y="2859088"/>
                        <a:ext cx="1223963" cy="711200"/>
                      </a:xfrm>
                      <a:prstGeom prst="rect">
                        <a:avLst/>
                      </a:prstGeom>
                      <a:noFill/>
                      <a:ln w="38100">
                        <a:noFill/>
                        <a:miter/>
                      </a:ln>
                    </p:spPr>
                  </p:pic>
                </p:oleObj>
              </mc:Fallback>
            </mc:AlternateContent>
          </a:graphicData>
        </a:graphic>
      </p:graphicFrame>
      <p:graphicFrame>
        <p:nvGraphicFramePr>
          <p:cNvPr id="68626" name="Picture 4"/>
          <p:cNvGraphicFramePr>
            <a:graphicFrameLocks noChangeAspect="1"/>
          </p:cNvGraphicFramePr>
          <p:nvPr/>
        </p:nvGraphicFramePr>
        <p:xfrm>
          <a:off x="5292725" y="4221163"/>
          <a:ext cx="1247775" cy="711200"/>
        </p:xfrm>
        <a:graphic>
          <a:graphicData uri="http://schemas.openxmlformats.org/presentationml/2006/ole">
            <mc:AlternateContent xmlns:mc="http://schemas.openxmlformats.org/markup-compatibility/2006">
              <mc:Choice xmlns:v="urn:schemas-microsoft-com:vml" Requires="v">
                <p:oleObj spid="_x0000_s3384" name="" r:id="rId15" imgW="685800" imgH="393700" progId="Equation.3">
                  <p:embed/>
                </p:oleObj>
              </mc:Choice>
              <mc:Fallback>
                <p:oleObj name="" r:id="rId15" imgW="685800" imgH="393700" progId="Equation.3">
                  <p:embed/>
                  <p:pic>
                    <p:nvPicPr>
                      <p:cNvPr id="0" name="图片 3383"/>
                      <p:cNvPicPr/>
                      <p:nvPr/>
                    </p:nvPicPr>
                    <p:blipFill>
                      <a:blip r:embed="rId16"/>
                      <a:stretch>
                        <a:fillRect/>
                      </a:stretch>
                    </p:blipFill>
                    <p:spPr>
                      <a:xfrm>
                        <a:off x="5292725" y="4221163"/>
                        <a:ext cx="1247775" cy="711200"/>
                      </a:xfrm>
                      <a:prstGeom prst="rect">
                        <a:avLst/>
                      </a:prstGeom>
                      <a:noFill/>
                      <a:ln w="38100">
                        <a:noFill/>
                        <a:miter/>
                      </a:ln>
                    </p:spPr>
                  </p:pic>
                </p:oleObj>
              </mc:Fallback>
            </mc:AlternateContent>
          </a:graphicData>
        </a:graphic>
      </p:graphicFrame>
      <p:graphicFrame>
        <p:nvGraphicFramePr>
          <p:cNvPr id="68627" name="Picture 4"/>
          <p:cNvGraphicFramePr>
            <a:graphicFrameLocks noChangeAspect="1"/>
          </p:cNvGraphicFramePr>
          <p:nvPr/>
        </p:nvGraphicFramePr>
        <p:xfrm>
          <a:off x="252413" y="4868863"/>
          <a:ext cx="2519362" cy="711200"/>
        </p:xfrm>
        <a:graphic>
          <a:graphicData uri="http://schemas.openxmlformats.org/presentationml/2006/ole">
            <mc:AlternateContent xmlns:mc="http://schemas.openxmlformats.org/markup-compatibility/2006">
              <mc:Choice xmlns:v="urn:schemas-microsoft-com:vml" Requires="v">
                <p:oleObj spid="_x0000_s3385" name="" r:id="rId17" imgW="1383665" imgH="393700" progId="Equation.3">
                  <p:embed/>
                </p:oleObj>
              </mc:Choice>
              <mc:Fallback>
                <p:oleObj name="" r:id="rId17" imgW="1383665" imgH="393700" progId="Equation.3">
                  <p:embed/>
                  <p:pic>
                    <p:nvPicPr>
                      <p:cNvPr id="0" name="图片 3384"/>
                      <p:cNvPicPr/>
                      <p:nvPr/>
                    </p:nvPicPr>
                    <p:blipFill>
                      <a:blip r:embed="rId18"/>
                      <a:stretch>
                        <a:fillRect/>
                      </a:stretch>
                    </p:blipFill>
                    <p:spPr>
                      <a:xfrm>
                        <a:off x="252413" y="4868863"/>
                        <a:ext cx="2519362" cy="711200"/>
                      </a:xfrm>
                      <a:prstGeom prst="rect">
                        <a:avLst/>
                      </a:prstGeom>
                      <a:noFill/>
                      <a:ln w="38100">
                        <a:noFill/>
                        <a:miter/>
                      </a:ln>
                    </p:spPr>
                  </p:pic>
                </p:oleObj>
              </mc:Fallback>
            </mc:AlternateContent>
          </a:graphicData>
        </a:graphic>
      </p:graphicFrame>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68629" name="图片 11272">
            <a:hlinkClick r:id="rId19"/>
          </p:cNvPr>
          <p:cNvPicPr>
            <a:picLocks noChangeAspect="1"/>
          </p:cNvPicPr>
          <p:nvPr/>
        </p:nvPicPr>
        <p:blipFill>
          <a:blip r:embed="rId20"/>
          <a:stretch>
            <a:fillRect/>
          </a:stretch>
        </p:blipFill>
        <p:spPr>
          <a:xfrm>
            <a:off x="8742363" y="6438900"/>
            <a:ext cx="508000" cy="48895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6" name="Rectangle 5"/>
          <p:cNvSpPr/>
          <p:nvPr/>
        </p:nvSpPr>
        <p:spPr>
          <a:xfrm>
            <a:off x="34925" y="2184400"/>
            <a:ext cx="8686800" cy="457200"/>
          </a:xfrm>
          <a:prstGeom prst="rect">
            <a:avLst/>
          </a:prstGeom>
          <a:noFill/>
          <a:ln w="9525">
            <a:noFill/>
          </a:ln>
        </p:spPr>
        <p:txBody>
          <a:bodyPr wrap="none" anchor="ctr" anchorCtr="0">
            <a:spAutoFit/>
          </a:bodyPr>
          <a:p>
            <a:r>
              <a:rPr lang="en-US" altLang="zh-CN" b="1">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rPr>
              <a:t>解法</a:t>
            </a:r>
            <a:r>
              <a:rPr lang="en-US" altLang="zh-CN" b="1">
                <a:solidFill>
                  <a:srgbClr val="FF0000"/>
                </a:solidFill>
                <a:latin typeface="微软雅黑" panose="020B0503020204020204" pitchFamily="34" charset="-122"/>
                <a:ea typeface="微软雅黑" panose="020B0503020204020204" pitchFamily="34" charset="-122"/>
              </a:rPr>
              <a:t>2</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取系统处于静平衡位置为弹性势能和重力势能零势能点</a:t>
            </a:r>
            <a:r>
              <a:rPr lang="zh-CN" altLang="en-US">
                <a:latin typeface="华文琥珀" charset="-122"/>
                <a:ea typeface="华文琥珀" charset="-122"/>
              </a:rPr>
              <a:t> </a:t>
            </a:r>
            <a:endParaRPr lang="zh-CN" altLang="en-US">
              <a:latin typeface="华文琥珀" charset="-122"/>
              <a:ea typeface="华文琥珀" charset="-122"/>
            </a:endParaRPr>
          </a:p>
        </p:txBody>
      </p:sp>
      <p:sp>
        <p:nvSpPr>
          <p:cNvPr id="9227" name="Rectangle 8"/>
          <p:cNvSpPr/>
          <p:nvPr/>
        </p:nvSpPr>
        <p:spPr>
          <a:xfrm>
            <a:off x="79375" y="3095625"/>
            <a:ext cx="4103688" cy="457200"/>
          </a:xfrm>
          <a:prstGeom prst="rect">
            <a:avLst/>
          </a:prstGeom>
          <a:noFill/>
          <a:ln w="9525">
            <a:noFill/>
          </a:ln>
        </p:spPr>
        <p:txBody>
          <a:bodyPr wrap="none" anchor="ctr" anchorCtr="0">
            <a:spAutoFit/>
          </a:bodyPr>
          <a:p>
            <a:r>
              <a:rPr lang="zh-CN" altLang="en-US" b="1">
                <a:latin typeface="微软雅黑" panose="020B0503020204020204" pitchFamily="34" charset="-122"/>
                <a:ea typeface="微软雅黑" panose="020B0503020204020204" pitchFamily="34" charset="-122"/>
              </a:rPr>
              <a:t>处于弹簧拉伸变形</a:t>
            </a: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时</a:t>
            </a:r>
            <a:endParaRPr lang="zh-CN" altLang="en-US" b="1">
              <a:latin typeface="微软雅黑" panose="020B0503020204020204" pitchFamily="34" charset="-122"/>
              <a:ea typeface="微软雅黑" panose="020B0503020204020204" pitchFamily="34" charset="-122"/>
            </a:endParaRPr>
          </a:p>
        </p:txBody>
      </p:sp>
      <p:graphicFrame>
        <p:nvGraphicFramePr>
          <p:cNvPr id="9228" name="Picture 127"/>
          <p:cNvGraphicFramePr>
            <a:graphicFrameLocks noChangeAspect="1"/>
          </p:cNvGraphicFramePr>
          <p:nvPr/>
        </p:nvGraphicFramePr>
        <p:xfrm>
          <a:off x="2771775" y="4076700"/>
          <a:ext cx="2160588" cy="466725"/>
        </p:xfrm>
        <a:graphic>
          <a:graphicData uri="http://schemas.openxmlformats.org/presentationml/2006/ole">
            <mc:AlternateContent xmlns:mc="http://schemas.openxmlformats.org/markup-compatibility/2006">
              <mc:Choice xmlns:v="urn:schemas-microsoft-com:vml" Requires="v">
                <p:oleObj spid="_x0000_s3386" name="" r:id="rId1" imgW="1054735" imgH="228600" progId="Equation.3">
                  <p:embed/>
                </p:oleObj>
              </mc:Choice>
              <mc:Fallback>
                <p:oleObj name="" r:id="rId1" imgW="1054735" imgH="228600" progId="Equation.3">
                  <p:embed/>
                  <p:pic>
                    <p:nvPicPr>
                      <p:cNvPr id="0" name="图片 3385"/>
                      <p:cNvPicPr/>
                      <p:nvPr/>
                    </p:nvPicPr>
                    <p:blipFill>
                      <a:blip r:embed="rId2"/>
                      <a:stretch>
                        <a:fillRect/>
                      </a:stretch>
                    </p:blipFill>
                    <p:spPr>
                      <a:xfrm>
                        <a:off x="2771775" y="4076700"/>
                        <a:ext cx="2160588" cy="466725"/>
                      </a:xfrm>
                      <a:prstGeom prst="rect">
                        <a:avLst/>
                      </a:prstGeom>
                      <a:noFill/>
                      <a:ln w="38100">
                        <a:noFill/>
                        <a:miter/>
                      </a:ln>
                    </p:spPr>
                  </p:pic>
                </p:oleObj>
              </mc:Fallback>
            </mc:AlternateContent>
          </a:graphicData>
        </a:graphic>
      </p:graphicFrame>
      <p:graphicFrame>
        <p:nvGraphicFramePr>
          <p:cNvPr id="9229" name="Object 14"/>
          <p:cNvGraphicFramePr>
            <a:graphicFrameLocks noChangeAspect="1"/>
          </p:cNvGraphicFramePr>
          <p:nvPr/>
        </p:nvGraphicFramePr>
        <p:xfrm>
          <a:off x="2743200" y="3167063"/>
          <a:ext cx="792163" cy="385762"/>
        </p:xfrm>
        <a:graphic>
          <a:graphicData uri="http://schemas.openxmlformats.org/presentationml/2006/ole">
            <mc:AlternateContent xmlns:mc="http://schemas.openxmlformats.org/markup-compatibility/2006">
              <mc:Choice xmlns:v="urn:schemas-microsoft-com:vml" Requires="v">
                <p:oleObj spid="_x0000_s3387" name="" r:id="rId3" imgW="368300" imgH="177800" progId="Equation.3">
                  <p:embed/>
                </p:oleObj>
              </mc:Choice>
              <mc:Fallback>
                <p:oleObj name="" r:id="rId3" imgW="368300" imgH="177800" progId="Equation.3">
                  <p:embed/>
                  <p:pic>
                    <p:nvPicPr>
                      <p:cNvPr id="0" name="图片 3386"/>
                      <p:cNvPicPr/>
                      <p:nvPr/>
                    </p:nvPicPr>
                    <p:blipFill>
                      <a:blip r:embed="rId4"/>
                      <a:stretch>
                        <a:fillRect/>
                      </a:stretch>
                    </p:blipFill>
                    <p:spPr>
                      <a:xfrm>
                        <a:off x="2743200" y="3167063"/>
                        <a:ext cx="792163" cy="385762"/>
                      </a:xfrm>
                      <a:prstGeom prst="rect">
                        <a:avLst/>
                      </a:prstGeom>
                      <a:noFill/>
                      <a:ln w="38100">
                        <a:noFill/>
                        <a:miter/>
                      </a:ln>
                    </p:spPr>
                  </p:pic>
                </p:oleObj>
              </mc:Fallback>
            </mc:AlternateContent>
          </a:graphicData>
        </a:graphic>
      </p:graphicFrame>
      <p:graphicFrame>
        <p:nvGraphicFramePr>
          <p:cNvPr id="9230" name="Object 17"/>
          <p:cNvGraphicFramePr>
            <a:graphicFrameLocks noChangeAspect="1"/>
          </p:cNvGraphicFramePr>
          <p:nvPr/>
        </p:nvGraphicFramePr>
        <p:xfrm>
          <a:off x="26988" y="3932238"/>
          <a:ext cx="2024062" cy="819150"/>
        </p:xfrm>
        <a:graphic>
          <a:graphicData uri="http://schemas.openxmlformats.org/presentationml/2006/ole">
            <mc:AlternateContent xmlns:mc="http://schemas.openxmlformats.org/markup-compatibility/2006">
              <mc:Choice xmlns:v="urn:schemas-microsoft-com:vml" Requires="v">
                <p:oleObj spid="_x0000_s3388" name="" r:id="rId5" imgW="964565" imgH="393700" progId="Equation.3">
                  <p:embed/>
                </p:oleObj>
              </mc:Choice>
              <mc:Fallback>
                <p:oleObj name="" r:id="rId5" imgW="964565" imgH="393700" progId="Equation.3">
                  <p:embed/>
                  <p:pic>
                    <p:nvPicPr>
                      <p:cNvPr id="0" name="图片 3387"/>
                      <p:cNvPicPr/>
                      <p:nvPr/>
                    </p:nvPicPr>
                    <p:blipFill>
                      <a:blip r:embed="rId6"/>
                      <a:stretch>
                        <a:fillRect/>
                      </a:stretch>
                    </p:blipFill>
                    <p:spPr>
                      <a:xfrm>
                        <a:off x="26988" y="3932238"/>
                        <a:ext cx="2024062" cy="819150"/>
                      </a:xfrm>
                      <a:prstGeom prst="rect">
                        <a:avLst/>
                      </a:prstGeom>
                      <a:noFill/>
                      <a:ln w="38100">
                        <a:noFill/>
                        <a:miter/>
                      </a:ln>
                    </p:spPr>
                  </p:pic>
                </p:oleObj>
              </mc:Fallback>
            </mc:AlternateContent>
          </a:graphicData>
        </a:graphic>
      </p:graphicFrame>
      <p:graphicFrame>
        <p:nvGraphicFramePr>
          <p:cNvPr id="9231" name="Picture 128"/>
          <p:cNvGraphicFramePr>
            <a:graphicFrameLocks noChangeAspect="1"/>
          </p:cNvGraphicFramePr>
          <p:nvPr/>
        </p:nvGraphicFramePr>
        <p:xfrm>
          <a:off x="368300" y="2735263"/>
          <a:ext cx="790575" cy="404812"/>
        </p:xfrm>
        <a:graphic>
          <a:graphicData uri="http://schemas.openxmlformats.org/presentationml/2006/ole">
            <mc:AlternateContent xmlns:mc="http://schemas.openxmlformats.org/markup-compatibility/2006">
              <mc:Choice xmlns:v="urn:schemas-microsoft-com:vml" Requires="v">
                <p:oleObj spid="_x0000_s3389" name="" r:id="rId7" imgW="431800" imgH="215900" progId="Equation.3">
                  <p:embed/>
                </p:oleObj>
              </mc:Choice>
              <mc:Fallback>
                <p:oleObj name="" r:id="rId7" imgW="431800" imgH="215900" progId="Equation.3">
                  <p:embed/>
                  <p:pic>
                    <p:nvPicPr>
                      <p:cNvPr id="0" name="图片 3388"/>
                      <p:cNvPicPr/>
                      <p:nvPr/>
                    </p:nvPicPr>
                    <p:blipFill>
                      <a:blip r:embed="rId8"/>
                      <a:stretch>
                        <a:fillRect/>
                      </a:stretch>
                    </p:blipFill>
                    <p:spPr>
                      <a:xfrm>
                        <a:off x="368300" y="2735263"/>
                        <a:ext cx="790575" cy="404812"/>
                      </a:xfrm>
                      <a:prstGeom prst="rect">
                        <a:avLst/>
                      </a:prstGeom>
                      <a:noFill/>
                      <a:ln w="38100">
                        <a:noFill/>
                        <a:miter/>
                      </a:ln>
                    </p:spPr>
                  </p:pic>
                </p:oleObj>
              </mc:Fallback>
            </mc:AlternateContent>
          </a:graphicData>
        </a:graphic>
      </p:graphicFrame>
      <p:graphicFrame>
        <p:nvGraphicFramePr>
          <p:cNvPr id="9232" name="Object 22"/>
          <p:cNvGraphicFramePr>
            <a:graphicFrameLocks noChangeAspect="1"/>
          </p:cNvGraphicFramePr>
          <p:nvPr/>
        </p:nvGraphicFramePr>
        <p:xfrm>
          <a:off x="0" y="3427413"/>
          <a:ext cx="8748713" cy="754062"/>
        </p:xfrm>
        <a:graphic>
          <a:graphicData uri="http://schemas.openxmlformats.org/presentationml/2006/ole">
            <mc:AlternateContent xmlns:mc="http://schemas.openxmlformats.org/markup-compatibility/2006">
              <mc:Choice xmlns:v="urn:schemas-microsoft-com:vml" Requires="v">
                <p:oleObj spid="_x0000_s3390" name="" r:id="rId9" imgW="4521200" imgH="393700" progId="Equation.3">
                  <p:embed/>
                </p:oleObj>
              </mc:Choice>
              <mc:Fallback>
                <p:oleObj name="" r:id="rId9" imgW="4521200" imgH="393700" progId="Equation.3">
                  <p:embed/>
                  <p:pic>
                    <p:nvPicPr>
                      <p:cNvPr id="0" name="图片 3389"/>
                      <p:cNvPicPr/>
                      <p:nvPr/>
                    </p:nvPicPr>
                    <p:blipFill>
                      <a:blip r:embed="rId10"/>
                      <a:stretch>
                        <a:fillRect/>
                      </a:stretch>
                    </p:blipFill>
                    <p:spPr>
                      <a:xfrm>
                        <a:off x="0" y="3427413"/>
                        <a:ext cx="8748713" cy="754062"/>
                      </a:xfrm>
                      <a:prstGeom prst="rect">
                        <a:avLst/>
                      </a:prstGeom>
                      <a:noFill/>
                      <a:ln w="38100">
                        <a:noFill/>
                        <a:miter/>
                      </a:ln>
                    </p:spPr>
                  </p:pic>
                </p:oleObj>
              </mc:Fallback>
            </mc:AlternateContent>
          </a:graphicData>
        </a:graphic>
      </p:graphicFrame>
      <p:graphicFrame>
        <p:nvGraphicFramePr>
          <p:cNvPr id="9233" name="Picture 3"/>
          <p:cNvGraphicFramePr>
            <a:graphicFrameLocks noChangeAspect="1"/>
          </p:cNvGraphicFramePr>
          <p:nvPr/>
        </p:nvGraphicFramePr>
        <p:xfrm>
          <a:off x="4140200" y="2708275"/>
          <a:ext cx="1511300" cy="349250"/>
        </p:xfrm>
        <a:graphic>
          <a:graphicData uri="http://schemas.openxmlformats.org/presentationml/2006/ole">
            <mc:AlternateContent xmlns:mc="http://schemas.openxmlformats.org/markup-compatibility/2006">
              <mc:Choice xmlns:v="urn:schemas-microsoft-com:vml" Requires="v">
                <p:oleObj spid="_x0000_s3391" name="" r:id="rId11" imgW="862965" imgH="203200" progId="Equation.3">
                  <p:embed/>
                </p:oleObj>
              </mc:Choice>
              <mc:Fallback>
                <p:oleObj name="" r:id="rId11" imgW="862965" imgH="203200" progId="Equation.3">
                  <p:embed/>
                  <p:pic>
                    <p:nvPicPr>
                      <p:cNvPr id="0" name="图片 3390"/>
                      <p:cNvPicPr/>
                      <p:nvPr/>
                    </p:nvPicPr>
                    <p:blipFill>
                      <a:blip r:embed="rId12"/>
                      <a:stretch>
                        <a:fillRect/>
                      </a:stretch>
                    </p:blipFill>
                    <p:spPr>
                      <a:xfrm>
                        <a:off x="4140200" y="2708275"/>
                        <a:ext cx="1511300" cy="349250"/>
                      </a:xfrm>
                      <a:prstGeom prst="rect">
                        <a:avLst/>
                      </a:prstGeom>
                      <a:noFill/>
                      <a:ln w="38100">
                        <a:noFill/>
                        <a:miter/>
                      </a:ln>
                    </p:spPr>
                  </p:pic>
                </p:oleObj>
              </mc:Fallback>
            </mc:AlternateContent>
          </a:graphicData>
        </a:graphic>
      </p:graphicFrame>
      <p:sp>
        <p:nvSpPr>
          <p:cNvPr id="9234" name="Rectangle 24"/>
          <p:cNvSpPr/>
          <p:nvPr/>
        </p:nvSpPr>
        <p:spPr>
          <a:xfrm>
            <a:off x="1403350" y="2638425"/>
            <a:ext cx="3097213" cy="457200"/>
          </a:xfrm>
          <a:prstGeom prst="rect">
            <a:avLst/>
          </a:prstGeom>
          <a:noFill/>
          <a:ln w="9525">
            <a:noFill/>
          </a:ln>
        </p:spPr>
        <p:txBody>
          <a:bodyPr anchor="ctr" anchorCtr="0">
            <a:spAutoFit/>
          </a:bodyPr>
          <a:p>
            <a:r>
              <a:rPr lang="zh-CN" altLang="en-US" b="1">
                <a:latin typeface="微软雅黑" panose="020B0503020204020204" pitchFamily="34" charset="-122"/>
                <a:ea typeface="微软雅黑" panose="020B0503020204020204" pitchFamily="34" charset="-122"/>
              </a:rPr>
              <a:t>处于静平衡位置时</a:t>
            </a:r>
            <a:r>
              <a:rPr lang="zh-CN" altLang="en-US" b="1">
                <a:latin typeface="Times New Roman" panose="02020603050405020304" pitchFamily="18" charset="0"/>
                <a:ea typeface="宋体" panose="02010600030101010101" pitchFamily="2" charset="-122"/>
              </a:rPr>
              <a:t> </a:t>
            </a:r>
            <a:endParaRPr lang="zh-CN" altLang="en-US" b="1">
              <a:latin typeface="Times New Roman" panose="02020603050405020304" pitchFamily="18" charset="0"/>
              <a:ea typeface="宋体" panose="02010600030101010101" pitchFamily="2" charset="-122"/>
            </a:endParaRPr>
          </a:p>
        </p:txBody>
      </p:sp>
      <p:graphicFrame>
        <p:nvGraphicFramePr>
          <p:cNvPr id="9235" name="Picture 4"/>
          <p:cNvGraphicFramePr>
            <a:graphicFrameLocks noChangeAspect="1"/>
          </p:cNvGraphicFramePr>
          <p:nvPr/>
        </p:nvGraphicFramePr>
        <p:xfrm>
          <a:off x="34925" y="4652963"/>
          <a:ext cx="3095625" cy="873125"/>
        </p:xfrm>
        <a:graphic>
          <a:graphicData uri="http://schemas.openxmlformats.org/presentationml/2006/ole">
            <mc:AlternateContent xmlns:mc="http://schemas.openxmlformats.org/markup-compatibility/2006">
              <mc:Choice xmlns:v="urn:schemas-microsoft-com:vml" Requires="v">
                <p:oleObj spid="_x0000_s3392" name="" r:id="rId13" imgW="1383665" imgH="393700" progId="Equation.3">
                  <p:embed/>
                </p:oleObj>
              </mc:Choice>
              <mc:Fallback>
                <p:oleObj name="" r:id="rId13" imgW="1383665" imgH="393700" progId="Equation.3">
                  <p:embed/>
                  <p:pic>
                    <p:nvPicPr>
                      <p:cNvPr id="0" name="图片 3391"/>
                      <p:cNvPicPr/>
                      <p:nvPr/>
                    </p:nvPicPr>
                    <p:blipFill>
                      <a:blip r:embed="rId14"/>
                      <a:stretch>
                        <a:fillRect/>
                      </a:stretch>
                    </p:blipFill>
                    <p:spPr>
                      <a:xfrm>
                        <a:off x="34925" y="4652963"/>
                        <a:ext cx="3095625" cy="873125"/>
                      </a:xfrm>
                      <a:prstGeom prst="rect">
                        <a:avLst/>
                      </a:prstGeom>
                      <a:noFill/>
                      <a:ln w="38100">
                        <a:noFill/>
                        <a:miter/>
                      </a:ln>
                    </p:spPr>
                  </p:pic>
                </p:oleObj>
              </mc:Fallback>
            </mc:AlternateContent>
          </a:graphicData>
        </a:graphic>
      </p:graphicFrame>
      <p:pic>
        <p:nvPicPr>
          <p:cNvPr id="69643" name="图片 9236" descr="t01655b16eb015cb864"/>
          <p:cNvPicPr>
            <a:picLocks noChangeAspect="1"/>
          </p:cNvPicPr>
          <p:nvPr/>
        </p:nvPicPr>
        <p:blipFill>
          <a:blip r:embed="rId15"/>
          <a:stretch>
            <a:fillRect/>
          </a:stretch>
        </p:blipFill>
        <p:spPr>
          <a:xfrm>
            <a:off x="8326438" y="5194300"/>
            <a:ext cx="781050" cy="1079500"/>
          </a:xfrm>
          <a:prstGeom prst="rect">
            <a:avLst/>
          </a:prstGeom>
          <a:noFill/>
          <a:ln w="9525">
            <a:noFill/>
          </a:ln>
        </p:spPr>
      </p:pic>
      <p:sp>
        <p:nvSpPr>
          <p:cNvPr id="69644" name="Rectangle 2"/>
          <p:cNvSpPr/>
          <p:nvPr/>
        </p:nvSpPr>
        <p:spPr>
          <a:xfrm>
            <a:off x="0" y="117475"/>
            <a:ext cx="8893175" cy="457200"/>
          </a:xfrm>
          <a:prstGeom prst="rect">
            <a:avLst/>
          </a:prstGeom>
          <a:noFill/>
          <a:ln w="9525">
            <a:noFill/>
          </a:ln>
        </p:spPr>
        <p:txBody>
          <a:bodyPr anchor="t" anchorCtr="0">
            <a:spAutoFit/>
          </a:bodyPr>
          <a:p>
            <a:r>
              <a:rPr lang="en-US" altLang="zh-CN" b="1">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例</a:t>
            </a:r>
            <a:r>
              <a:rPr lang="en-US" altLang="zh-CN" b="1">
                <a:solidFill>
                  <a:srgbClr val="FF0000"/>
                </a:solidFill>
                <a:latin typeface="微软雅黑" panose="020B0503020204020204" pitchFamily="34" charset="-122"/>
                <a:ea typeface="微软雅黑" panose="020B0503020204020204" pitchFamily="34" charset="-122"/>
              </a:rPr>
              <a:t>9.5】</a:t>
            </a:r>
            <a:endParaRPr lang="en-US" altLang="zh-CN">
              <a:latin typeface="华文琥珀" charset="-122"/>
              <a:ea typeface="华文琥珀" charset="-122"/>
            </a:endParaRPr>
          </a:p>
        </p:txBody>
      </p:sp>
      <p:pic>
        <p:nvPicPr>
          <p:cNvPr id="69645" name="Picture 3"/>
          <p:cNvPicPr>
            <a:picLocks noChangeAspect="1"/>
          </p:cNvPicPr>
          <p:nvPr/>
        </p:nvPicPr>
        <p:blipFill>
          <a:blip r:embed="rId16"/>
          <a:stretch>
            <a:fillRect/>
          </a:stretch>
        </p:blipFill>
        <p:spPr>
          <a:xfrm>
            <a:off x="1511300" y="260350"/>
            <a:ext cx="7632700" cy="1735138"/>
          </a:xfrm>
          <a:prstGeom prst="rect">
            <a:avLst/>
          </a:prstGeom>
          <a:noFill/>
          <a:ln w="9525">
            <a:noFill/>
          </a:ln>
        </p:spPr>
      </p:pic>
      <p:sp>
        <p:nvSpPr>
          <p:cNvPr id="69646" name="Rectangle 8"/>
          <p:cNvSpPr/>
          <p:nvPr/>
        </p:nvSpPr>
        <p:spPr>
          <a:xfrm>
            <a:off x="0" y="1700213"/>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69647" name="Rectangle 10"/>
          <p:cNvSpPr/>
          <p:nvPr/>
        </p:nvSpPr>
        <p:spPr>
          <a:xfrm>
            <a:off x="0" y="1708150"/>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69648" name="Rectangle 13"/>
          <p:cNvSpPr/>
          <p:nvPr/>
        </p:nvSpPr>
        <p:spPr>
          <a:xfrm>
            <a:off x="0" y="1708150"/>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69649" name="Rectangle 15"/>
          <p:cNvSpPr/>
          <p:nvPr/>
        </p:nvSpPr>
        <p:spPr>
          <a:xfrm>
            <a:off x="0" y="2308225"/>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9"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69651" name="图片 11272">
            <a:hlinkClick r:id="rId17"/>
          </p:cNvPr>
          <p:cNvPicPr>
            <a:picLocks noChangeAspect="1"/>
          </p:cNvPicPr>
          <p:nvPr/>
        </p:nvPicPr>
        <p:blipFill>
          <a:blip r:embed="rId1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226"/>
                                        </p:tgtEl>
                                        <p:attrNameLst>
                                          <p:attrName>style.visibility</p:attrName>
                                        </p:attrNameLst>
                                      </p:cBhvr>
                                      <p:to>
                                        <p:strVal val="visible"/>
                                      </p:to>
                                    </p:set>
                                    <p:animEffect transition="in" filter="checkerboard(across)">
                                      <p:cBhvr>
                                        <p:cTn id="7" dur="500"/>
                                        <p:tgtEl>
                                          <p:spTgt spid="92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231"/>
                                        </p:tgtEl>
                                        <p:attrNameLst>
                                          <p:attrName>style.visibility</p:attrName>
                                        </p:attrNameLst>
                                      </p:cBhvr>
                                      <p:to>
                                        <p:strVal val="visible"/>
                                      </p:to>
                                    </p:set>
                                    <p:animEffect transition="in" filter="checkerboard(across)">
                                      <p:cBhvr>
                                        <p:cTn id="12" dur="500"/>
                                        <p:tgtEl>
                                          <p:spTgt spid="923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234"/>
                                        </p:tgtEl>
                                        <p:attrNameLst>
                                          <p:attrName>style.visibility</p:attrName>
                                        </p:attrNameLst>
                                      </p:cBhvr>
                                      <p:to>
                                        <p:strVal val="visible"/>
                                      </p:to>
                                    </p:set>
                                    <p:animEffect transition="in" filter="checkerboard(across)">
                                      <p:cBhvr>
                                        <p:cTn id="17" dur="500"/>
                                        <p:tgtEl>
                                          <p:spTgt spid="923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9233"/>
                                        </p:tgtEl>
                                        <p:attrNameLst>
                                          <p:attrName>style.visibility</p:attrName>
                                        </p:attrNameLst>
                                      </p:cBhvr>
                                      <p:to>
                                        <p:strVal val="visible"/>
                                      </p:to>
                                    </p:set>
                                    <p:animEffect transition="in" filter="checkerboard(across)">
                                      <p:cBhvr>
                                        <p:cTn id="22" dur="500"/>
                                        <p:tgtEl>
                                          <p:spTgt spid="923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227"/>
                                        </p:tgtEl>
                                        <p:attrNameLst>
                                          <p:attrName>style.visibility</p:attrName>
                                        </p:attrNameLst>
                                      </p:cBhvr>
                                      <p:to>
                                        <p:strVal val="visible"/>
                                      </p:to>
                                    </p:set>
                                    <p:animEffect transition="in" filter="checkerboard(across)">
                                      <p:cBhvr>
                                        <p:cTn id="27" dur="500"/>
                                        <p:tgtEl>
                                          <p:spTgt spid="9227"/>
                                        </p:tgtEl>
                                      </p:cBhvr>
                                    </p:animEffect>
                                  </p:childTnLst>
                                </p:cTn>
                              </p:par>
                              <p:par>
                                <p:cTn id="28" presetID="5" presetClass="entr" presetSubtype="10" fill="hold" nodeType="withEffect">
                                  <p:stCondLst>
                                    <p:cond delay="0"/>
                                  </p:stCondLst>
                                  <p:childTnLst>
                                    <p:set>
                                      <p:cBhvr>
                                        <p:cTn id="29" dur="1" fill="hold">
                                          <p:stCondLst>
                                            <p:cond delay="0"/>
                                          </p:stCondLst>
                                        </p:cTn>
                                        <p:tgtEl>
                                          <p:spTgt spid="9229"/>
                                        </p:tgtEl>
                                        <p:attrNameLst>
                                          <p:attrName>style.visibility</p:attrName>
                                        </p:attrNameLst>
                                      </p:cBhvr>
                                      <p:to>
                                        <p:strVal val="visible"/>
                                      </p:to>
                                    </p:set>
                                    <p:animEffect transition="in" filter="checkerboard(across)">
                                      <p:cBhvr>
                                        <p:cTn id="30" dur="500"/>
                                        <p:tgtEl>
                                          <p:spTgt spid="9229"/>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9232"/>
                                        </p:tgtEl>
                                        <p:attrNameLst>
                                          <p:attrName>style.visibility</p:attrName>
                                        </p:attrNameLst>
                                      </p:cBhvr>
                                      <p:to>
                                        <p:strVal val="visible"/>
                                      </p:to>
                                    </p:set>
                                    <p:animEffect transition="in" filter="checkerboard(across)">
                                      <p:cBhvr>
                                        <p:cTn id="35" dur="500"/>
                                        <p:tgtEl>
                                          <p:spTgt spid="923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9230"/>
                                        </p:tgtEl>
                                        <p:attrNameLst>
                                          <p:attrName>style.visibility</p:attrName>
                                        </p:attrNameLst>
                                      </p:cBhvr>
                                      <p:to>
                                        <p:strVal val="visible"/>
                                      </p:to>
                                    </p:set>
                                    <p:animEffect transition="in" filter="checkerboard(across)">
                                      <p:cBhvr>
                                        <p:cTn id="40" dur="500"/>
                                        <p:tgtEl>
                                          <p:spTgt spid="9230"/>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nodeType="clickEffect">
                                  <p:stCondLst>
                                    <p:cond delay="0"/>
                                  </p:stCondLst>
                                  <p:childTnLst>
                                    <p:set>
                                      <p:cBhvr>
                                        <p:cTn id="44" dur="1" fill="hold">
                                          <p:stCondLst>
                                            <p:cond delay="0"/>
                                          </p:stCondLst>
                                        </p:cTn>
                                        <p:tgtEl>
                                          <p:spTgt spid="9228"/>
                                        </p:tgtEl>
                                        <p:attrNameLst>
                                          <p:attrName>style.visibility</p:attrName>
                                        </p:attrNameLst>
                                      </p:cBhvr>
                                      <p:to>
                                        <p:strVal val="visible"/>
                                      </p:to>
                                    </p:set>
                                    <p:animEffect transition="in" filter="checkerboard(across)">
                                      <p:cBhvr>
                                        <p:cTn id="45" dur="500"/>
                                        <p:tgtEl>
                                          <p:spTgt spid="9228"/>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nodeType="clickEffect">
                                  <p:stCondLst>
                                    <p:cond delay="0"/>
                                  </p:stCondLst>
                                  <p:childTnLst>
                                    <p:set>
                                      <p:cBhvr>
                                        <p:cTn id="49" dur="1" fill="hold">
                                          <p:stCondLst>
                                            <p:cond delay="0"/>
                                          </p:stCondLst>
                                        </p:cTn>
                                        <p:tgtEl>
                                          <p:spTgt spid="9235"/>
                                        </p:tgtEl>
                                        <p:attrNameLst>
                                          <p:attrName>style.visibility</p:attrName>
                                        </p:attrNameLst>
                                      </p:cBhvr>
                                      <p:to>
                                        <p:strVal val="visible"/>
                                      </p:to>
                                    </p:set>
                                    <p:animEffect transition="in" filter="checkerboard(across)">
                                      <p:cBhvr>
                                        <p:cTn id="50" dur="500"/>
                                        <p:tgtEl>
                                          <p:spTgt spid="9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 grpId="0"/>
      <p:bldP spid="9227" grpId="0"/>
      <p:bldP spid="92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80" name="文本框 54279"/>
          <p:cNvSpPr txBox="1"/>
          <p:nvPr/>
        </p:nvSpPr>
        <p:spPr>
          <a:xfrm>
            <a:off x="285750" y="117475"/>
            <a:ext cx="8763000" cy="5432425"/>
          </a:xfrm>
          <a:prstGeom prst="rect">
            <a:avLst/>
          </a:prstGeom>
          <a:noFill/>
          <a:ln w="9525">
            <a:noFill/>
          </a:ln>
        </p:spPr>
        <p:txBody>
          <a:bodyPr wrap="square" anchor="t">
            <a:spAutoFit/>
          </a:bodyPr>
          <a:p>
            <a:pPr lvl="1" indent="0" fontAlgn="base">
              <a:spcBef>
                <a:spcPct val="20000"/>
              </a:spcBef>
              <a:buClr>
                <a:schemeClr val="bg2"/>
              </a:buClr>
              <a:buFont typeface="Wingdings" panose="05000000000000000000" pitchFamily="2" charset="2"/>
              <a:buChar char="Ø"/>
            </a:pPr>
            <a:r>
              <a:rPr lang="zh-CN" altLang="en-US" sz="2800" b="1" strike="noStrike" noProof="1" dirty="0">
                <a:solidFill>
                  <a:schemeClr val="tx2"/>
                </a:solidFill>
                <a:latin typeface="微软雅黑" panose="020B0503020204020204" pitchFamily="34" charset="-122"/>
                <a:ea typeface="微软雅黑" panose="020B0503020204020204" pitchFamily="34" charset="-122"/>
                <a:cs typeface="+mn-cs"/>
              </a:rPr>
              <a:t>关注开始运动后某一个位置时的</a:t>
            </a:r>
            <a:r>
              <a:rPr lang="zh-CN" altLang="en-US" sz="2800" b="1" strike="noStrike" noProof="1" dirty="0">
                <a:solidFill>
                  <a:srgbClr val="FF0000"/>
                </a:solidFill>
                <a:latin typeface="微软雅黑" panose="020B0503020204020204" pitchFamily="34" charset="-122"/>
                <a:ea typeface="微软雅黑" panose="020B0503020204020204" pitchFamily="34" charset="-122"/>
                <a:cs typeface="+mn-cs"/>
              </a:rPr>
              <a:t>速度大小</a:t>
            </a:r>
            <a:endParaRPr lang="zh-CN" altLang="en-US" sz="2800" b="1" strike="noStrike" noProof="1" dirty="0">
              <a:solidFill>
                <a:schemeClr val="tx2"/>
              </a:solidFill>
              <a:latin typeface="微软雅黑" panose="020B0503020204020204" pitchFamily="34" charset="-122"/>
              <a:ea typeface="微软雅黑" panose="020B0503020204020204" pitchFamily="34" charset="-122"/>
            </a:endParaRPr>
          </a:p>
          <a:p>
            <a:pPr>
              <a:spcBef>
                <a:spcPct val="20000"/>
              </a:spcBef>
              <a:buClr>
                <a:schemeClr val="bg2"/>
              </a:buClr>
              <a:buFont typeface="Wingdings" panose="05000000000000000000" pitchFamily="2" charset="2"/>
              <a:buChar char="Ø"/>
            </a:pPr>
            <a:r>
              <a:rPr lang="zh-CN" altLang="en-US" sz="2800" b="1" noProof="1" dirty="0">
                <a:solidFill>
                  <a:schemeClr val="tx2"/>
                </a:solidFill>
                <a:latin typeface="微软雅黑" panose="020B0503020204020204" pitchFamily="34" charset="-122"/>
                <a:ea typeface="微软雅黑" panose="020B0503020204020204" pitchFamily="34" charset="-122"/>
                <a:cs typeface="+mn-cs"/>
              </a:rPr>
              <a:t> 应用动量定理和动量矩定理的积分形式  会引入很多未知力，比如</a:t>
            </a:r>
            <a:r>
              <a:rPr lang="zh-CN" altLang="en-US" sz="2800" b="1" noProof="1" dirty="0">
                <a:solidFill>
                  <a:srgbClr val="FF0000"/>
                </a:solidFill>
                <a:latin typeface="微软雅黑" panose="020B0503020204020204" pitchFamily="34" charset="-122"/>
                <a:ea typeface="微软雅黑" panose="020B0503020204020204" pitchFamily="34" charset="-122"/>
                <a:cs typeface="+mn-cs"/>
              </a:rPr>
              <a:t>与速度方向垂直的力</a:t>
            </a:r>
            <a:r>
              <a:rPr lang="zh-CN" altLang="en-US" sz="2800" b="1" noProof="1" dirty="0">
                <a:solidFill>
                  <a:schemeClr val="tx2"/>
                </a:solidFill>
                <a:latin typeface="微软雅黑" panose="020B0503020204020204" pitchFamily="34" charset="-122"/>
                <a:ea typeface="微软雅黑" panose="020B0503020204020204" pitchFamily="34" charset="-122"/>
                <a:cs typeface="+mn-cs"/>
              </a:rPr>
              <a:t>。</a:t>
            </a:r>
            <a:endParaRPr lang="zh-CN" altLang="en-US" sz="2800" b="1" noProof="1" dirty="0">
              <a:solidFill>
                <a:schemeClr val="tx2"/>
              </a:solidFill>
              <a:latin typeface="微软雅黑" panose="020B0503020204020204" pitchFamily="34" charset="-122"/>
              <a:ea typeface="微软雅黑" panose="020B0503020204020204" pitchFamily="34" charset="-122"/>
            </a:endParaRPr>
          </a:p>
          <a:p>
            <a:pPr>
              <a:spcBef>
                <a:spcPct val="20000"/>
              </a:spcBef>
              <a:buClr>
                <a:schemeClr val="bg2"/>
              </a:buClr>
              <a:buFont typeface="Wingdings" panose="05000000000000000000" pitchFamily="2" charset="2"/>
              <a:buChar char="Ø"/>
            </a:pPr>
            <a:r>
              <a:rPr lang="zh-CN" altLang="en-US" sz="2800" b="1" noProof="1" dirty="0">
                <a:solidFill>
                  <a:schemeClr val="tx2"/>
                </a:solidFill>
                <a:latin typeface="微软雅黑" panose="020B0503020204020204" pitchFamily="34" charset="-122"/>
                <a:ea typeface="微软雅黑" panose="020B0503020204020204" pitchFamily="34" charset="-122"/>
                <a:cs typeface="+mn-cs"/>
              </a:rPr>
              <a:t>如何不引入与速度方向垂直的力？</a:t>
            </a:r>
            <a:endParaRPr lang="zh-CN" altLang="en-US" sz="2800" b="1" noProof="1" dirty="0">
              <a:solidFill>
                <a:schemeClr val="tx2"/>
              </a:solidFill>
              <a:latin typeface="微软雅黑" panose="020B0503020204020204" pitchFamily="34" charset="-122"/>
              <a:ea typeface="微软雅黑" panose="020B0503020204020204" pitchFamily="34" charset="-122"/>
            </a:endParaRPr>
          </a:p>
          <a:p>
            <a:pPr>
              <a:spcBef>
                <a:spcPct val="20000"/>
              </a:spcBef>
              <a:buClr>
                <a:schemeClr val="bg2"/>
              </a:buClr>
              <a:buFont typeface="Wingdings" panose="05000000000000000000" pitchFamily="2" charset="2"/>
              <a:buChar char="l"/>
            </a:pPr>
            <a:r>
              <a:rPr lang="zh-CN" altLang="en-US" sz="2800" b="1" noProof="1" dirty="0">
                <a:solidFill>
                  <a:schemeClr val="tx2"/>
                </a:solidFill>
                <a:latin typeface="微软雅黑" panose="020B0503020204020204" pitchFamily="34" charset="-122"/>
                <a:ea typeface="微软雅黑" panose="020B0503020204020204" pitchFamily="34" charset="-122"/>
                <a:cs typeface="+mn-cs"/>
              </a:rPr>
              <a:t>作用点的</a:t>
            </a:r>
            <a:r>
              <a:rPr lang="zh-CN" altLang="en-US" sz="2800" b="1" noProof="1" dirty="0">
                <a:solidFill>
                  <a:srgbClr val="FF0000"/>
                </a:solidFill>
                <a:latin typeface="微软雅黑" panose="020B0503020204020204" pitchFamily="34" charset="-122"/>
                <a:ea typeface="微软雅黑" panose="020B0503020204020204" pitchFamily="34" charset="-122"/>
                <a:cs typeface="+mn-cs"/>
              </a:rPr>
              <a:t>力矢量与该点速度矢量点积</a:t>
            </a:r>
            <a:endParaRPr lang="zh-CN" altLang="en-US" sz="2800" b="1" noProof="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bg2"/>
              </a:buClr>
              <a:buFont typeface="Wingdings" panose="05000000000000000000" pitchFamily="2" charset="2"/>
              <a:buChar char="Ø"/>
            </a:pPr>
            <a:r>
              <a:rPr lang="zh-CN" altLang="en-US" sz="2800" b="1" noProof="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动力学三大定理</a:t>
            </a:r>
            <a:endParaRPr lang="zh-CN" altLang="en-US" sz="2800" b="1" noProof="1" dirty="0">
              <a:solidFill>
                <a:schemeClr val="tx2"/>
              </a:solidFill>
              <a:latin typeface="微软雅黑" panose="020B0503020204020204" pitchFamily="34" charset="-122"/>
              <a:ea typeface="微软雅黑" panose="020B0503020204020204" pitchFamily="34" charset="-122"/>
            </a:endParaRPr>
          </a:p>
          <a:p>
            <a:pPr>
              <a:spcBef>
                <a:spcPct val="20000"/>
              </a:spcBef>
              <a:buClr>
                <a:schemeClr val="bg2"/>
              </a:buClr>
              <a:buFont typeface="Wingdings" panose="05000000000000000000" pitchFamily="2" charset="2"/>
              <a:buChar char="Ø"/>
            </a:pPr>
            <a:r>
              <a:rPr lang="zh-CN" altLang="en-US" sz="2800" b="1" noProof="1" dirty="0">
                <a:solidFill>
                  <a:schemeClr val="tx2"/>
                </a:solidFill>
                <a:latin typeface="微软雅黑" panose="020B0503020204020204" pitchFamily="34" charset="-122"/>
                <a:ea typeface="微软雅黑" panose="020B0503020204020204" pitchFamily="34" charset="-122"/>
                <a:cs typeface="+mn-cs"/>
              </a:rPr>
              <a:t>动能定理的  </a:t>
            </a:r>
            <a:r>
              <a:rPr lang="zh-CN" altLang="en-US" sz="2800" b="1" noProof="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能量思想</a:t>
            </a:r>
            <a:r>
              <a:rPr lang="zh-CN" altLang="en-US" sz="2800" b="1" noProof="1" dirty="0">
                <a:solidFill>
                  <a:schemeClr val="tx2"/>
                </a:solidFill>
                <a:latin typeface="微软雅黑" panose="020B0503020204020204" pitchFamily="34" charset="-122"/>
                <a:ea typeface="微软雅黑" panose="020B0503020204020204" pitchFamily="34" charset="-122"/>
                <a:cs typeface="+mn-cs"/>
              </a:rPr>
              <a:t> 启发了分析力学的出现</a:t>
            </a:r>
            <a:endParaRPr lang="zh-CN" altLang="en-US" sz="2800" b="1" noProof="1" dirty="0">
              <a:solidFill>
                <a:schemeClr val="tx2"/>
              </a:solidFill>
              <a:latin typeface="微软雅黑" panose="020B0503020204020204" pitchFamily="34" charset="-122"/>
              <a:ea typeface="微软雅黑" panose="020B0503020204020204" pitchFamily="34" charset="-122"/>
            </a:endParaRPr>
          </a:p>
          <a:p>
            <a:pPr>
              <a:spcBef>
                <a:spcPct val="20000"/>
              </a:spcBef>
              <a:buClr>
                <a:schemeClr val="bg2"/>
              </a:buClr>
              <a:buFont typeface="Wingdings" panose="05000000000000000000" pitchFamily="2" charset="2"/>
              <a:buChar char="l"/>
            </a:pPr>
            <a:r>
              <a:rPr lang="zh-CN" altLang="en-US" sz="2800" b="1" noProof="1" dirty="0">
                <a:solidFill>
                  <a:schemeClr val="tx2"/>
                </a:solidFill>
                <a:latin typeface="微软雅黑" panose="020B0503020204020204" pitchFamily="34" charset="-122"/>
                <a:ea typeface="微软雅黑" panose="020B0503020204020204" pitchFamily="34" charset="-122"/>
                <a:cs typeface="+mn-cs"/>
              </a:rPr>
              <a:t>引入动能和势能及功的概念，以后逐渐发展出</a:t>
            </a:r>
            <a:r>
              <a:rPr lang="zh-CN" altLang="en-US" sz="2800" b="1" noProof="1" dirty="0">
                <a:solidFill>
                  <a:srgbClr val="FF0000"/>
                </a:solidFill>
                <a:latin typeface="微软雅黑" panose="020B0503020204020204" pitchFamily="34" charset="-122"/>
                <a:ea typeface="微软雅黑" panose="020B0503020204020204" pitchFamily="34" charset="-122"/>
                <a:cs typeface="+mn-cs"/>
              </a:rPr>
              <a:t>基于能量的拉格朗日</a:t>
            </a:r>
            <a:r>
              <a:rPr lang="zh-CN" altLang="en-US" sz="2800" b="1" noProof="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标量</a:t>
            </a:r>
            <a:r>
              <a:rPr lang="zh-CN" altLang="en-US" sz="2800" b="1" noProof="1" dirty="0">
                <a:solidFill>
                  <a:srgbClr val="FF0000"/>
                </a:solidFill>
                <a:latin typeface="微软雅黑" panose="020B0503020204020204" pitchFamily="34" charset="-122"/>
                <a:ea typeface="微软雅黑" panose="020B0503020204020204" pitchFamily="34" charset="-122"/>
                <a:cs typeface="+mn-cs"/>
              </a:rPr>
              <a:t>力学体系</a:t>
            </a:r>
            <a:endParaRPr lang="zh-CN" altLang="en-US" sz="2800" b="1" noProof="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bg2"/>
              </a:buClr>
              <a:buFont typeface="Wingdings" panose="05000000000000000000" pitchFamily="2" charset="2"/>
              <a:buChar char="l"/>
            </a:pPr>
            <a:r>
              <a:rPr lang="zh-CN" altLang="en-US" sz="2800" b="1" noProof="1" dirty="0">
                <a:solidFill>
                  <a:schemeClr val="tx2"/>
                </a:solidFill>
                <a:latin typeface="微软雅黑" panose="020B0503020204020204" pitchFamily="34" charset="-122"/>
                <a:ea typeface="微软雅黑" panose="020B0503020204020204" pitchFamily="34" charset="-122"/>
                <a:cs typeface="+mn-cs"/>
              </a:rPr>
              <a:t>该体系基于</a:t>
            </a:r>
            <a:r>
              <a:rPr lang="zh-CN" altLang="en-US" sz="2800" b="1" noProof="1" dirty="0">
                <a:solidFill>
                  <a:srgbClr val="FF0000"/>
                </a:solidFill>
                <a:latin typeface="微软雅黑" panose="020B0503020204020204" pitchFamily="34" charset="-122"/>
                <a:ea typeface="微软雅黑" panose="020B0503020204020204" pitchFamily="34" charset="-122"/>
                <a:cs typeface="+mn-cs"/>
              </a:rPr>
              <a:t>标量</a:t>
            </a:r>
            <a:r>
              <a:rPr lang="zh-CN" altLang="en-US" sz="2800" b="1" noProof="1" dirty="0">
                <a:solidFill>
                  <a:schemeClr val="tx2"/>
                </a:solidFill>
                <a:latin typeface="微软雅黑" panose="020B0503020204020204" pitchFamily="34" charset="-122"/>
                <a:ea typeface="微软雅黑" panose="020B0503020204020204" pitchFamily="34" charset="-122"/>
                <a:cs typeface="+mn-cs"/>
              </a:rPr>
              <a:t>，比基于力和加速度矢量概念的牛顿力学体系更容易分析复杂的动力学问题。</a:t>
            </a:r>
            <a:endParaRPr lang="zh-CN" altLang="en-US" sz="2800" b="1" noProof="1">
              <a:solidFill>
                <a:schemeClr val="bg2"/>
              </a:solidFill>
              <a:latin typeface="微软雅黑" panose="020B0503020204020204" pitchFamily="34" charset="-122"/>
              <a:ea typeface="微软雅黑" panose="020B0503020204020204" pitchFamily="34" charset="-122"/>
            </a:endParaRPr>
          </a:p>
        </p:txBody>
      </p:sp>
      <p:sp>
        <p:nvSpPr>
          <p:cNvPr id="7171" name="文本框 1"/>
          <p:cNvSpPr txBox="1"/>
          <p:nvPr/>
        </p:nvSpPr>
        <p:spPr>
          <a:xfrm>
            <a:off x="285750" y="5635625"/>
            <a:ext cx="6583363" cy="460375"/>
          </a:xfrm>
          <a:prstGeom prst="rect">
            <a:avLst/>
          </a:prstGeom>
          <a:noFill/>
          <a:ln w="9525">
            <a:noFill/>
          </a:ln>
        </p:spPr>
        <p:txBody>
          <a:bodyPr wrap="none" anchor="t" anchorCtr="0">
            <a:spAutoFit/>
          </a:bodyPr>
          <a:p>
            <a:r>
              <a:rPr lang="zh-CN" altLang="en-US" b="1" dirty="0">
                <a:solidFill>
                  <a:schemeClr val="tx2"/>
                </a:solidFill>
                <a:latin typeface="微软雅黑" panose="020B0503020204020204" pitchFamily="34" charset="-122"/>
                <a:ea typeface="微软雅黑" panose="020B0503020204020204" pitchFamily="34" charset="-122"/>
              </a:rPr>
              <a:t>动能定理：出现早，仍归类于</a:t>
            </a:r>
            <a:r>
              <a:rPr lang="zh-CN" altLang="en-US" b="1" dirty="0">
                <a:solidFill>
                  <a:srgbClr val="FF0000"/>
                </a:solidFill>
                <a:latin typeface="微软雅黑" panose="020B0503020204020204" pitchFamily="34" charset="-122"/>
                <a:ea typeface="微软雅黑" panose="020B0503020204020204" pitchFamily="34" charset="-122"/>
              </a:rPr>
              <a:t>牛顿矢量力学</a:t>
            </a:r>
            <a:r>
              <a:rPr lang="zh-CN" altLang="en-US" b="1" dirty="0">
                <a:solidFill>
                  <a:schemeClr val="tx2"/>
                </a:solidFill>
                <a:latin typeface="微软雅黑" panose="020B0503020204020204" pitchFamily="34" charset="-122"/>
                <a:ea typeface="微软雅黑" panose="020B0503020204020204" pitchFamily="34" charset="-122"/>
              </a:rPr>
              <a:t>体系</a:t>
            </a:r>
            <a:endParaRPr lang="zh-CN" altLang="en-US">
              <a:latin typeface="Times New Roman" panose="02020603050405020304" pitchFamily="18" charset="0"/>
              <a:ea typeface="宋体" panose="02010600030101010101" pitchFamily="2" charset="-122"/>
            </a:endParaRPr>
          </a:p>
        </p:txBody>
      </p:sp>
      <p:sp>
        <p:nvSpPr>
          <p:cNvPr id="7172" name="文本框 2"/>
          <p:cNvSpPr txBox="1"/>
          <p:nvPr/>
        </p:nvSpPr>
        <p:spPr>
          <a:xfrm>
            <a:off x="133350" y="6216650"/>
            <a:ext cx="6888163" cy="460375"/>
          </a:xfrm>
          <a:prstGeom prst="rect">
            <a:avLst/>
          </a:prstGeom>
          <a:noFill/>
          <a:ln w="9525">
            <a:noFill/>
          </a:ln>
        </p:spPr>
        <p:txBody>
          <a:bodyPr wrap="none" anchor="t">
            <a:spAutoFit/>
          </a:bodyPr>
          <a:p>
            <a:r>
              <a:rPr lang="zh-CN" altLang="en-US" b="1" noProof="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宋体" panose="02010600030101010101" pitchFamily="2" charset="-122"/>
              </a:rPr>
              <a:t>其他学科：</a:t>
            </a:r>
            <a:r>
              <a:rPr lang="zh-CN" altLang="en-US" b="1"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矢量分析法</a:t>
            </a:r>
            <a:r>
              <a:rPr lang="zh-CN" altLang="en-US" b="1" noProof="1" dirty="0">
                <a:solidFill>
                  <a:schemeClr val="tx2"/>
                </a:solidFill>
                <a:latin typeface="微软雅黑" panose="020B0503020204020204" pitchFamily="34" charset="-122"/>
                <a:ea typeface="微软雅黑" panose="020B0503020204020204" pitchFamily="34" charset="-122"/>
                <a:cs typeface="+mn-cs"/>
                <a:sym typeface="宋体" panose="02010600030101010101" pitchFamily="2" charset="-122"/>
              </a:rPr>
              <a:t>和</a:t>
            </a:r>
            <a:r>
              <a:rPr lang="zh-CN" altLang="en-US" b="1" noProof="1" dirty="0">
                <a:solidFill>
                  <a:srgbClr val="FF0000"/>
                </a:solidFill>
                <a:latin typeface="微软雅黑" panose="020B0503020204020204" pitchFamily="34" charset="-122"/>
                <a:ea typeface="微软雅黑" panose="020B0503020204020204" pitchFamily="34" charset="-122"/>
                <a:cs typeface="+mn-cs"/>
                <a:sym typeface="宋体" panose="02010600030101010101" pitchFamily="2" charset="-122"/>
              </a:rPr>
              <a:t>能量分析法</a:t>
            </a:r>
            <a:r>
              <a:rPr lang="zh-CN" altLang="en-US" b="1" noProof="1" dirty="0">
                <a:solidFill>
                  <a:schemeClr val="tx2"/>
                </a:solidFill>
                <a:latin typeface="微软雅黑" panose="020B0503020204020204" pitchFamily="34" charset="-122"/>
                <a:ea typeface="微软雅黑" panose="020B0503020204020204" pitchFamily="34" charset="-122"/>
                <a:cs typeface="+mn-cs"/>
                <a:sym typeface="宋体" panose="02010600030101010101" pitchFamily="2" charset="-122"/>
              </a:rPr>
              <a:t>起源于该课程</a:t>
            </a:r>
            <a:endParaRPr lang="zh-CN" altLang="en-US" noProof="1">
              <a:latin typeface="Times New Roman" panose="02020603050405020304" pitchFamily="18" charset="0"/>
              <a:ea typeface="宋体" panose="02010600030101010101" pitchFamily="2" charset="-122"/>
            </a:endParaRPr>
          </a:p>
        </p:txBody>
      </p:sp>
      <p:sp>
        <p:nvSpPr>
          <p:cNvPr id="4" name="文本框 3"/>
          <p:cNvSpPr txBox="1"/>
          <p:nvPr/>
        </p:nvSpPr>
        <p:spPr>
          <a:xfrm>
            <a:off x="7341235" y="5477510"/>
            <a:ext cx="792480" cy="1198880"/>
          </a:xfrm>
          <a:prstGeom prst="rect">
            <a:avLst/>
          </a:prstGeom>
          <a:noFill/>
        </p:spPr>
        <p:txBody>
          <a:bodyPr wrap="none" rtlCol="0" anchor="t">
            <a:spAutoFit/>
            <a:scene3d>
              <a:camera prst="orthographicFront"/>
              <a:lightRig rig="threePt" dir="t"/>
            </a:scene3d>
          </a:bodyPr>
          <a:p>
            <a:r>
              <a:rPr lang="zh-CN" altLang="en-US" b="1" noProof="1" dirty="0">
                <a:ln w="22225">
                  <a:solidFill>
                    <a:schemeClr val="accent2"/>
                  </a:solidFill>
                  <a:prstDash val="solid"/>
                </a:ln>
                <a:solidFill>
                  <a:srgbClr val="FF0000"/>
                </a:solidFill>
                <a:latin typeface="微软雅黑" panose="020B0503020204020204" pitchFamily="34" charset="-122"/>
                <a:ea typeface="微软雅黑" panose="020B0503020204020204" pitchFamily="34" charset="-122"/>
                <a:cs typeface="+mn-cs"/>
                <a:sym typeface="+mn-ea"/>
              </a:rPr>
              <a:t>电场</a:t>
            </a:r>
            <a:endParaRPr lang="zh-CN" altLang="en-US" b="1" noProof="1" dirty="0">
              <a:ln w="22225">
                <a:solidFill>
                  <a:schemeClr val="accent2"/>
                </a:solidFill>
                <a:prstDash val="solid"/>
              </a:ln>
              <a:solidFill>
                <a:srgbClr val="FF0000"/>
              </a:solidFill>
              <a:latin typeface="微软雅黑" panose="020B0503020204020204" pitchFamily="34" charset="-122"/>
              <a:ea typeface="微软雅黑" panose="020B0503020204020204" pitchFamily="34" charset="-122"/>
              <a:sym typeface="+mn-ea"/>
            </a:endParaRPr>
          </a:p>
          <a:p>
            <a:r>
              <a:rPr lang="zh-CN" altLang="en-US" b="1" noProof="1" dirty="0">
                <a:ln w="22225">
                  <a:solidFill>
                    <a:schemeClr val="accent2"/>
                  </a:solidFill>
                  <a:prstDash val="solid"/>
                </a:ln>
                <a:solidFill>
                  <a:srgbClr val="FF0000"/>
                </a:solidFill>
                <a:latin typeface="微软雅黑" panose="020B0503020204020204" pitchFamily="34" charset="-122"/>
                <a:ea typeface="微软雅黑" panose="020B0503020204020204" pitchFamily="34" charset="-122"/>
                <a:cs typeface="+mn-cs"/>
                <a:sym typeface="+mn-ea"/>
              </a:rPr>
              <a:t>磁场</a:t>
            </a:r>
            <a:endParaRPr lang="zh-CN" altLang="en-US" b="1" noProof="1" dirty="0">
              <a:ln w="22225">
                <a:solidFill>
                  <a:schemeClr val="accent2"/>
                </a:solidFill>
                <a:prstDash val="solid"/>
              </a:ln>
              <a:solidFill>
                <a:srgbClr val="FF0000"/>
              </a:solidFill>
              <a:latin typeface="微软雅黑" panose="020B0503020204020204" pitchFamily="34" charset="-122"/>
              <a:ea typeface="微软雅黑" panose="020B0503020204020204" pitchFamily="34" charset="-122"/>
              <a:sym typeface="+mn-ea"/>
            </a:endParaRPr>
          </a:p>
          <a:p>
            <a:r>
              <a:rPr lang="zh-CN" altLang="en-US" b="1" noProof="1" dirty="0">
                <a:ln w="22225">
                  <a:solidFill>
                    <a:schemeClr val="accent2"/>
                  </a:solidFill>
                  <a:prstDash val="solid"/>
                </a:ln>
                <a:solidFill>
                  <a:srgbClr val="FF0000"/>
                </a:solidFill>
                <a:latin typeface="微软雅黑" panose="020B0503020204020204" pitchFamily="34" charset="-122"/>
                <a:ea typeface="微软雅黑" panose="020B0503020204020204" pitchFamily="34" charset="-122"/>
                <a:cs typeface="+mn-cs"/>
                <a:sym typeface="+mn-ea"/>
              </a:rPr>
              <a:t>化学</a:t>
            </a:r>
            <a:endParaRPr lang="zh-CN" altLang="en-US" b="1" noProof="1" dirty="0">
              <a:ln w="22225">
                <a:solidFill>
                  <a:schemeClr val="accent2"/>
                </a:solidFill>
                <a:prstDash val="solid"/>
              </a:ln>
              <a:solidFill>
                <a:srgbClr val="FF0000"/>
              </a:solidFill>
              <a:latin typeface="微软雅黑" panose="020B0503020204020204" pitchFamily="34" charset="-122"/>
              <a:ea typeface="微软雅黑" panose="020B0503020204020204" pitchFamily="34" charset="-122"/>
              <a:sym typeface="+mn-ea"/>
            </a:endParaRPr>
          </a:p>
        </p:txBody>
      </p:sp>
      <p:pic>
        <p:nvPicPr>
          <p:cNvPr id="15365" name="素材20-例题发动机曲柄滑块模型的运动--10s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6567488" y="1349375"/>
            <a:ext cx="2339975" cy="1597025"/>
          </a:xfrm>
          <a:prstGeom prst="rect">
            <a:avLst/>
          </a:prstGeom>
          <a:noFill/>
          <a:ln w="9525">
            <a:noFill/>
          </a:ln>
        </p:spPr>
      </p:pic>
      <p:pic>
        <p:nvPicPr>
          <p:cNvPr id="15366"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blinds(horizontal)">
                                      <p:cBhvr>
                                        <p:cTn id="11" dur="500"/>
                                        <p:tgtEl>
                                          <p:spTgt spid="717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172"/>
                                        </p:tgtEl>
                                        <p:attrNameLst>
                                          <p:attrName>style.visibility</p:attrName>
                                        </p:attrNameLst>
                                      </p:cBhvr>
                                      <p:to>
                                        <p:strVal val="visible"/>
                                      </p:to>
                                    </p:set>
                                    <p:animEffect transition="in" filter="blinds(horizontal)">
                                      <p:cBhvr>
                                        <p:cTn id="16" dur="500"/>
                                        <p:tgtEl>
                                          <p:spTgt spid="717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2" fill="hold" display="0">
                  <p:stCondLst>
                    <p:cond delay="indefinite"/>
                  </p:stCondLst>
                  <p:endCondLst>
                    <p:cond evt="onNext" delay="0">
                      <p:tgtEl>
                        <p:sldTgt/>
                      </p:tgtEl>
                    </p:cond>
                    <p:cond evt="onPrev" delay="0">
                      <p:tgtEl>
                        <p:sldTgt/>
                      </p:tgtEl>
                    </p:cond>
                  </p:endCondLst>
                </p:cTn>
                <p:tgtEl>
                  <p:spTgt spid="15365"/>
                </p:tgtEl>
              </p:cMediaNode>
            </p:video>
          </p:childTnLst>
        </p:cTn>
      </p:par>
    </p:tnLst>
    <p:bldLst>
      <p:bldP spid="54280" grpId="0"/>
      <p:bldP spid="7172" grpId="0"/>
      <p:bldP spid="4" grpId="0"/>
      <p:bldP spid="71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p:nvPr/>
        </p:nvSpPr>
        <p:spPr>
          <a:xfrm>
            <a:off x="69850" y="117475"/>
            <a:ext cx="8497888" cy="822325"/>
          </a:xfrm>
          <a:prstGeom prst="rect">
            <a:avLst/>
          </a:prstGeom>
          <a:noFill/>
          <a:ln w="9525">
            <a:noFill/>
          </a:ln>
        </p:spPr>
        <p:txBody>
          <a:bodyPr anchor="t" anchorCtr="0">
            <a:spAutoFit/>
          </a:bodyPr>
          <a:p>
            <a:r>
              <a:rPr lang="en-US" altLang="zh-CN" b="1">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例</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9.5</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如图，光滑斜面上有一质量</a:t>
            </a:r>
            <a:r>
              <a:rPr lang="en-US" altLang="zh-CN" b="1">
                <a:latin typeface="微软雅黑" panose="020B0503020204020204" pitchFamily="34" charset="-122"/>
                <a:ea typeface="微软雅黑" panose="020B0503020204020204" pitchFamily="34" charset="-122"/>
              </a:rPr>
              <a:t>m</a:t>
            </a:r>
            <a:r>
              <a:rPr lang="zh-CN" altLang="en-US" b="1">
                <a:latin typeface="微软雅黑" panose="020B0503020204020204" pitchFamily="34" charset="-122"/>
                <a:ea typeface="微软雅黑" panose="020B0503020204020204" pitchFamily="34" charset="-122"/>
              </a:rPr>
              <a:t>的物块</a:t>
            </a:r>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在与斜面平行的弹性系数为</a:t>
            </a:r>
            <a:r>
              <a:rPr lang="en-US" altLang="zh-CN" b="1">
                <a:latin typeface="微软雅黑" panose="020B0503020204020204" pitchFamily="34" charset="-122"/>
                <a:ea typeface="微软雅黑" panose="020B0503020204020204" pitchFamily="34" charset="-122"/>
              </a:rPr>
              <a:t>k</a:t>
            </a:r>
            <a:r>
              <a:rPr lang="zh-CN" altLang="en-US" b="1">
                <a:latin typeface="微软雅黑" panose="020B0503020204020204" pitchFamily="34" charset="-122"/>
                <a:ea typeface="微软雅黑" panose="020B0503020204020204" pitchFamily="34" charset="-122"/>
              </a:rPr>
              <a:t>的弹簧作用下，求弹簧拉伸变形</a:t>
            </a:r>
            <a:r>
              <a:rPr lang="en-US" altLang="zh-CN" b="1">
                <a:latin typeface="微软雅黑" panose="020B0503020204020204" pitchFamily="34" charset="-122"/>
                <a:ea typeface="微软雅黑" panose="020B0503020204020204" pitchFamily="34" charset="-122"/>
              </a:rPr>
              <a:t>x</a:t>
            </a:r>
            <a:r>
              <a:rPr lang="zh-CN" altLang="en-US" b="1">
                <a:latin typeface="微软雅黑" panose="020B0503020204020204" pitchFamily="34" charset="-122"/>
                <a:ea typeface="微软雅黑" panose="020B0503020204020204" pitchFamily="34" charset="-122"/>
              </a:rPr>
              <a:t>时，</a:t>
            </a:r>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的速度。</a:t>
            </a:r>
            <a:r>
              <a:rPr lang="zh-CN" altLang="en-US">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pic>
        <p:nvPicPr>
          <p:cNvPr id="70658" name="Picture 3"/>
          <p:cNvPicPr>
            <a:picLocks noChangeAspect="1"/>
          </p:cNvPicPr>
          <p:nvPr/>
        </p:nvPicPr>
        <p:blipFill>
          <a:blip r:embed="rId1"/>
          <a:stretch>
            <a:fillRect/>
          </a:stretch>
        </p:blipFill>
        <p:spPr>
          <a:xfrm>
            <a:off x="252413" y="981075"/>
            <a:ext cx="7632700" cy="1735138"/>
          </a:xfrm>
          <a:prstGeom prst="rect">
            <a:avLst/>
          </a:prstGeom>
          <a:noFill/>
          <a:ln w="9525">
            <a:noFill/>
          </a:ln>
        </p:spPr>
      </p:pic>
      <p:sp>
        <p:nvSpPr>
          <p:cNvPr id="70659" name="Rectangle 4"/>
          <p:cNvSpPr/>
          <p:nvPr/>
        </p:nvSpPr>
        <p:spPr>
          <a:xfrm>
            <a:off x="0" y="332898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0" name="Rectangle 5"/>
          <p:cNvSpPr/>
          <p:nvPr/>
        </p:nvSpPr>
        <p:spPr>
          <a:xfrm>
            <a:off x="-180975" y="2789238"/>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1" name="Rectangle 6"/>
          <p:cNvSpPr/>
          <p:nvPr/>
        </p:nvSpPr>
        <p:spPr>
          <a:xfrm>
            <a:off x="-180975" y="2789238"/>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2" name="Rectangle 7"/>
          <p:cNvSpPr/>
          <p:nvPr/>
        </p:nvSpPr>
        <p:spPr>
          <a:xfrm>
            <a:off x="-180975" y="2589213"/>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3" name="Rectangle 8"/>
          <p:cNvSpPr/>
          <p:nvPr/>
        </p:nvSpPr>
        <p:spPr>
          <a:xfrm>
            <a:off x="0" y="3314700"/>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4" name="Rectangle 9"/>
          <p:cNvSpPr/>
          <p:nvPr/>
        </p:nvSpPr>
        <p:spPr>
          <a:xfrm>
            <a:off x="0" y="3338513"/>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5" name="Rectangle 10"/>
          <p:cNvSpPr/>
          <p:nvPr/>
        </p:nvSpPr>
        <p:spPr>
          <a:xfrm>
            <a:off x="-180975" y="2789238"/>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6" name="Rectangle 11"/>
          <p:cNvSpPr/>
          <p:nvPr/>
        </p:nvSpPr>
        <p:spPr>
          <a:xfrm>
            <a:off x="-180975" y="2789238"/>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7" name="Rectangle 12"/>
          <p:cNvSpPr/>
          <p:nvPr/>
        </p:nvSpPr>
        <p:spPr>
          <a:xfrm>
            <a:off x="0" y="3319463"/>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8" name="Rectangle 13"/>
          <p:cNvSpPr/>
          <p:nvPr/>
        </p:nvSpPr>
        <p:spPr>
          <a:xfrm>
            <a:off x="-180975" y="2789238"/>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69" name="Rectangle 14"/>
          <p:cNvSpPr/>
          <p:nvPr/>
        </p:nvSpPr>
        <p:spPr>
          <a:xfrm>
            <a:off x="-180975" y="2789238"/>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70" name="Rectangle 15"/>
          <p:cNvSpPr/>
          <p:nvPr/>
        </p:nvSpPr>
        <p:spPr>
          <a:xfrm>
            <a:off x="0" y="332898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71" name="Rectangle 16"/>
          <p:cNvSpPr/>
          <p:nvPr/>
        </p:nvSpPr>
        <p:spPr>
          <a:xfrm>
            <a:off x="0" y="3338513"/>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0672" name="Rectangle 17"/>
          <p:cNvSpPr/>
          <p:nvPr/>
        </p:nvSpPr>
        <p:spPr>
          <a:xfrm>
            <a:off x="34925" y="3035300"/>
            <a:ext cx="9109075" cy="3013075"/>
          </a:xfrm>
          <a:prstGeom prst="rect">
            <a:avLst/>
          </a:prstGeom>
          <a:noFill/>
          <a:ln w="9525">
            <a:noFill/>
          </a:ln>
        </p:spPr>
        <p:txBody>
          <a:bodyPr anchor="ctr" anchorCtr="0">
            <a:spAutoFit/>
          </a:bodyPr>
          <a:p>
            <a:r>
              <a:rPr lang="en-US" altLang="zh-CN" b="1">
                <a:solidFill>
                  <a:srgbClr val="FF0066"/>
                </a:solidFill>
                <a:latin typeface="微软雅黑" panose="020B0503020204020204" pitchFamily="34" charset="-122"/>
                <a:ea typeface="微软雅黑" panose="020B0503020204020204" pitchFamily="34" charset="-122"/>
              </a:rPr>
              <a:t>【</a:t>
            </a:r>
            <a:r>
              <a:rPr lang="zh-CN" altLang="en-US" b="1" dirty="0">
                <a:solidFill>
                  <a:srgbClr val="FF0066"/>
                </a:solidFill>
                <a:latin typeface="微软雅黑" panose="020B0503020204020204" pitchFamily="34" charset="-122"/>
                <a:ea typeface="微软雅黑" panose="020B0503020204020204" pitchFamily="34" charset="-122"/>
              </a:rPr>
              <a:t>结论</a:t>
            </a:r>
            <a:r>
              <a:rPr lang="en-US" altLang="zh-CN" b="1">
                <a:solidFill>
                  <a:srgbClr val="FF0066"/>
                </a:solidFill>
                <a:latin typeface="微软雅黑" panose="020B0503020204020204" pitchFamily="34" charset="-122"/>
                <a:ea typeface="微软雅黑" panose="020B0503020204020204" pitchFamily="34" charset="-122"/>
              </a:rPr>
              <a:t>】</a:t>
            </a:r>
            <a:endParaRPr lang="zh-CN" altLang="en-US" b="1">
              <a:solidFill>
                <a:srgbClr val="FF0066"/>
              </a:solidFill>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在学习虚功原理后,可以得到如下简单的判据。对于大幅振动的单自由度保守系统，应用机械能守恒定律求速度问题时，若在振动过程中时，</a:t>
            </a:r>
            <a:r>
              <a:rPr lang="zh-CN" altLang="en-US" b="1">
                <a:solidFill>
                  <a:srgbClr val="FF0000"/>
                </a:solidFill>
                <a:latin typeface="微软雅黑" panose="020B0503020204020204" pitchFamily="34" charset="-122"/>
                <a:ea typeface="微软雅黑" panose="020B0503020204020204" pitchFamily="34" charset="-122"/>
              </a:rPr>
              <a:t>同时满足如下2个条件</a:t>
            </a:r>
            <a:r>
              <a:rPr lang="zh-CN" altLang="en-US" b="1">
                <a:latin typeface="微软雅黑" panose="020B0503020204020204" pitchFamily="34" charset="-122"/>
                <a:ea typeface="微软雅黑" panose="020B0503020204020204" pitchFamily="34" charset="-122"/>
              </a:rPr>
              <a:t>，则在计算势能时，不考虑弹簧静变形和重力势能，</a:t>
            </a:r>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弹性势能从静平衡位置算起</a:t>
            </a:r>
            <a:r>
              <a:rPr lang="zh-CN" altLang="en-US" b="1">
                <a:latin typeface="微软雅黑" panose="020B0503020204020204" pitchFamily="34" charset="-122"/>
                <a:ea typeface="微软雅黑" panose="020B0503020204020204" pitchFamily="34" charset="-122"/>
              </a:rPr>
              <a:t>：</a:t>
            </a:r>
            <a:endParaRPr lang="zh-CN" altLang="en-US" b="1">
              <a:latin typeface="微软雅黑" panose="020B0503020204020204" pitchFamily="34" charset="-122"/>
              <a:ea typeface="微软雅黑" panose="020B0503020204020204" pitchFamily="34" charset="-122"/>
            </a:endParaRPr>
          </a:p>
          <a:p>
            <a:r>
              <a:rPr lang="zh-CN" altLang="en-US" b="1">
                <a:solidFill>
                  <a:schemeClr val="accent2"/>
                </a:solidFill>
                <a:latin typeface="微软雅黑" panose="020B0503020204020204" pitchFamily="34" charset="-122"/>
                <a:ea typeface="微软雅黑" panose="020B0503020204020204" pitchFamily="34" charset="-122"/>
              </a:rPr>
              <a:t>(1)有势力作用点处的速度与速度自变量的比例系数一直保持不变；</a:t>
            </a:r>
            <a:endParaRPr lang="zh-CN" altLang="en-US" b="1">
              <a:solidFill>
                <a:schemeClr val="accent2"/>
              </a:solidFill>
              <a:latin typeface="微软雅黑" panose="020B0503020204020204" pitchFamily="34" charset="-122"/>
              <a:ea typeface="微软雅黑" panose="020B0503020204020204" pitchFamily="34" charset="-122"/>
            </a:endParaRPr>
          </a:p>
          <a:p>
            <a:r>
              <a:rPr lang="zh-CN" altLang="en-US" b="1">
                <a:solidFill>
                  <a:schemeClr val="accent2"/>
                </a:solidFill>
                <a:latin typeface="微软雅黑" panose="020B0503020204020204" pitchFamily="34" charset="-122"/>
                <a:ea typeface="微软雅黑" panose="020B0503020204020204" pitchFamily="34" charset="-122"/>
              </a:rPr>
              <a:t>(2)有势力作用点处的速度矢量与有势力矢量夹角一直保持不变。</a:t>
            </a:r>
            <a:endParaRPr lang="zh-CN" altLang="en-US" b="1">
              <a:solidFill>
                <a:schemeClr val="accent2"/>
              </a:solidFill>
              <a:latin typeface="微软雅黑" panose="020B0503020204020204" pitchFamily="34" charset="-122"/>
              <a:ea typeface="微软雅黑" panose="020B0503020204020204" pitchFamily="34" charset="-122"/>
            </a:endParaRPr>
          </a:p>
        </p:txBody>
      </p:sp>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
          <p:cNvSpPr txBox="1"/>
          <p:nvPr/>
        </p:nvSpPr>
        <p:spPr>
          <a:xfrm>
            <a:off x="156844" y="1372232"/>
            <a:ext cx="8830304" cy="16402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eaLnBrk="0" fontAlgn="auto" latinLnBrk="0" hangingPunct="0">
              <a:lnSpc>
                <a:spcPct val="100000"/>
              </a:lnSpc>
              <a:spcBef>
                <a:spcPts val="0"/>
              </a:spcBef>
              <a:spcAft>
                <a:spcPts val="0"/>
              </a:spcAft>
              <a:buClrTx/>
              <a:buSzTx/>
              <a:buFontTx/>
              <a:buNone/>
            </a:pPr>
            <a:r>
              <a:rPr lang="zh-CN"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由本书虚位移例</a:t>
            </a:r>
            <a:r>
              <a:rPr lang="en-US" altLang="zh-CN"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11.7</a:t>
            </a:r>
            <a:r>
              <a:rPr lang="zh-CN" altLang="en-US"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，可</a:t>
            </a:r>
            <a:r>
              <a:rPr lang="zh-CN"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以证明</a:t>
            </a:r>
            <a:r>
              <a:rPr lang="zh-CN" sz="2000" b="1" strike="noStrike"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对</a:t>
            </a:r>
            <a:r>
              <a:rPr kumimoji="0"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于</a:t>
            </a:r>
            <a:r>
              <a:rPr kumimoji="0" lang="zh-CN"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a:t>
            </a:r>
            <a:r>
              <a:rPr kumimoji="0"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幅振动</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的单自由度保守系统，应用机械能守恒定律求速度问题时，若在振动过程中时，同时满足如下2个条件，则在</a:t>
            </a:r>
            <a:r>
              <a:rPr kumimoji="0" sz="2000" b="1" i="0" u="none" strike="noStrike" cap="none" spc="0" normalizeH="0" baseline="0" noProof="1" dirty="0" smtClean="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计算势能时，不考虑弹簧静变形和重力势能</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a:t>
            </a:r>
            <a:endPar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584200" rtl="0" eaLnBrk="0" fontAlgn="auto" latinLnBrk="0" hangingPunct="0">
              <a:lnSpc>
                <a:spcPct val="100000"/>
              </a:lnSpc>
              <a:spcBef>
                <a:spcPts val="0"/>
              </a:spcBef>
              <a:spcAft>
                <a:spcPts val="0"/>
              </a:spcAft>
              <a:buClrTx/>
              <a:buSzTx/>
              <a:buFontTx/>
              <a:buNone/>
            </a:pP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(1)有势力作用点处的速度与速度自变量的比例系数一直保持不变</a:t>
            </a:r>
            <a:r>
              <a:rPr lang="en-US"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a:t>
            </a:r>
            <a:endPar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584200" rtl="0" eaLnBrk="0" fontAlgn="auto" latinLnBrk="0" hangingPunct="0">
              <a:lnSpc>
                <a:spcPct val="100000"/>
              </a:lnSpc>
              <a:spcBef>
                <a:spcPts val="0"/>
              </a:spcBef>
              <a:spcAft>
                <a:spcPts val="0"/>
              </a:spcAft>
              <a:buClrTx/>
              <a:buSzTx/>
              <a:buFontTx/>
              <a:buNone/>
            </a:pP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(2) 有势力作用点处的速度矢量与有势力矢量夹角一直保持不变.</a:t>
            </a:r>
            <a:r>
              <a:rPr kumimoji="0" lang="en-US"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图</a:t>
            </a:r>
            <a:r>
              <a:rPr kumimoji="0" lang="en-US" altLang="zh-CN"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kumimoji="0" lang="en-US"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a:t>
            </a:r>
            <a:endPar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2706" name="Picture 14"/>
          <p:cNvPicPr>
            <a:picLocks noChangeAspect="1"/>
          </p:cNvPicPr>
          <p:nvPr/>
        </p:nvPicPr>
        <p:blipFill>
          <a:blip r:embed="rId1"/>
          <a:stretch>
            <a:fillRect/>
          </a:stretch>
        </p:blipFill>
        <p:spPr>
          <a:xfrm>
            <a:off x="157163" y="3497263"/>
            <a:ext cx="1762125" cy="1733550"/>
          </a:xfrm>
          <a:prstGeom prst="rect">
            <a:avLst/>
          </a:prstGeom>
          <a:noFill/>
          <a:ln w="9525">
            <a:noFill/>
          </a:ln>
        </p:spPr>
      </p:pic>
      <p:grpSp>
        <p:nvGrpSpPr>
          <p:cNvPr id="72707" name="组合 18"/>
          <p:cNvGrpSpPr/>
          <p:nvPr/>
        </p:nvGrpSpPr>
        <p:grpSpPr>
          <a:xfrm>
            <a:off x="2520950" y="3640138"/>
            <a:ext cx="2200275" cy="2008187"/>
            <a:chOff x="10524" y="5507"/>
            <a:chExt cx="3466" cy="3161"/>
          </a:xfrm>
        </p:grpSpPr>
        <p:graphicFrame>
          <p:nvGraphicFramePr>
            <p:cNvPr id="72708" name="对象 1"/>
            <p:cNvGraphicFramePr/>
            <p:nvPr/>
          </p:nvGraphicFramePr>
          <p:xfrm>
            <a:off x="11004" y="5507"/>
            <a:ext cx="2987" cy="2087"/>
          </p:xfrm>
          <a:graphic>
            <a:graphicData uri="http://schemas.openxmlformats.org/presentationml/2006/ole">
              <mc:AlternateContent xmlns:mc="http://schemas.openxmlformats.org/markup-compatibility/2006">
                <mc:Choice xmlns:v="urn:schemas-microsoft-com:vml" Requires="v">
                  <p:oleObj spid="_x0000_s3393" name="" r:id="rId2" imgW="1895475" imgH="1323975" progId="Paint.Picture">
                    <p:embed/>
                  </p:oleObj>
                </mc:Choice>
                <mc:Fallback>
                  <p:oleObj name="" r:id="rId2" imgW="1895475" imgH="1323975" progId="Paint.Picture">
                    <p:embed/>
                    <p:pic>
                      <p:nvPicPr>
                        <p:cNvPr id="0" name="图片 3392"/>
                        <p:cNvPicPr/>
                        <p:nvPr/>
                      </p:nvPicPr>
                      <p:blipFill>
                        <a:blip r:embed="rId3"/>
                        <a:stretch>
                          <a:fillRect/>
                        </a:stretch>
                      </p:blipFill>
                      <p:spPr>
                        <a:xfrm>
                          <a:off x="11004" y="5507"/>
                          <a:ext cx="2987" cy="2087"/>
                        </a:xfrm>
                        <a:prstGeom prst="rect">
                          <a:avLst/>
                        </a:prstGeom>
                        <a:noFill/>
                        <a:ln w="38100">
                          <a:noFill/>
                          <a:miter/>
                        </a:ln>
                      </p:spPr>
                    </p:pic>
                  </p:oleObj>
                </mc:Fallback>
              </mc:AlternateContent>
            </a:graphicData>
          </a:graphic>
        </p:graphicFrame>
        <p:cxnSp>
          <p:nvCxnSpPr>
            <p:cNvPr id="5" name="直接箭头连接符 4"/>
            <p:cNvCxnSpPr/>
            <p:nvPr/>
          </p:nvCxnSpPr>
          <p:spPr>
            <a:xfrm>
              <a:off x="12358" y="6431"/>
              <a:ext cx="852" cy="32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11282" y="5967"/>
              <a:ext cx="937" cy="41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2358" y="6385"/>
              <a:ext cx="17" cy="1547"/>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2712" name="对象 12">
              <a:hlinkClick r:id="" action="ppaction://ole?verb="/>
            </p:cNvPr>
            <p:cNvGraphicFramePr>
              <a:graphicFrameLocks noChangeAspect="1"/>
            </p:cNvGraphicFramePr>
            <p:nvPr/>
          </p:nvGraphicFramePr>
          <p:xfrm>
            <a:off x="13210" y="6159"/>
            <a:ext cx="641" cy="874"/>
          </p:xfrm>
          <a:graphic>
            <a:graphicData uri="http://schemas.openxmlformats.org/presentationml/2006/ole">
              <mc:AlternateContent xmlns:mc="http://schemas.openxmlformats.org/markup-compatibility/2006">
                <mc:Choice xmlns:v="urn:schemas-microsoft-com:vml" Requires="v">
                  <p:oleObj spid="_x0000_s3394" name="" r:id="rId4" imgW="177165" imgH="241300" progId="Equation.KSEE3">
                    <p:embed/>
                  </p:oleObj>
                </mc:Choice>
                <mc:Fallback>
                  <p:oleObj name="" r:id="rId4" imgW="177165" imgH="241300" progId="Equation.KSEE3">
                    <p:embed/>
                    <p:pic>
                      <p:nvPicPr>
                        <p:cNvPr id="0" name="图片 3393"/>
                        <p:cNvPicPr/>
                        <p:nvPr/>
                      </p:nvPicPr>
                      <p:blipFill>
                        <a:blip r:embed="rId5"/>
                        <a:stretch>
                          <a:fillRect/>
                        </a:stretch>
                      </p:blipFill>
                      <p:spPr>
                        <a:xfrm>
                          <a:off x="13210" y="6159"/>
                          <a:ext cx="641" cy="874"/>
                        </a:xfrm>
                        <a:prstGeom prst="rect">
                          <a:avLst/>
                        </a:prstGeom>
                        <a:noFill/>
                        <a:ln w="38100">
                          <a:noFill/>
                          <a:miter/>
                        </a:ln>
                      </p:spPr>
                    </p:pic>
                  </p:oleObj>
                </mc:Fallback>
              </mc:AlternateContent>
            </a:graphicData>
          </a:graphic>
        </p:graphicFrame>
        <p:graphicFrame>
          <p:nvGraphicFramePr>
            <p:cNvPr id="72713" name="对象 13">
              <a:hlinkClick r:id="" action="ppaction://ole?verb="/>
            </p:cNvPr>
            <p:cNvGraphicFramePr>
              <a:graphicFrameLocks noChangeAspect="1"/>
            </p:cNvGraphicFramePr>
            <p:nvPr/>
          </p:nvGraphicFramePr>
          <p:xfrm>
            <a:off x="11930" y="8070"/>
            <a:ext cx="874" cy="598"/>
          </p:xfrm>
          <a:graphic>
            <a:graphicData uri="http://schemas.openxmlformats.org/presentationml/2006/ole">
              <mc:AlternateContent xmlns:mc="http://schemas.openxmlformats.org/markup-compatibility/2006">
                <mc:Choice xmlns:v="urn:schemas-microsoft-com:vml" Requires="v">
                  <p:oleObj spid="_x0000_s3395" name="" r:id="rId6" imgW="241300" imgH="165100" progId="Equation.KSEE3">
                    <p:embed/>
                  </p:oleObj>
                </mc:Choice>
                <mc:Fallback>
                  <p:oleObj name="" r:id="rId6" imgW="241300" imgH="165100" progId="Equation.KSEE3">
                    <p:embed/>
                    <p:pic>
                      <p:nvPicPr>
                        <p:cNvPr id="0" name="图片 3394"/>
                        <p:cNvPicPr/>
                        <p:nvPr/>
                      </p:nvPicPr>
                      <p:blipFill>
                        <a:blip r:embed="rId7"/>
                        <a:stretch>
                          <a:fillRect/>
                        </a:stretch>
                      </p:blipFill>
                      <p:spPr>
                        <a:xfrm>
                          <a:off x="11930" y="8070"/>
                          <a:ext cx="874" cy="598"/>
                        </a:xfrm>
                        <a:prstGeom prst="rect">
                          <a:avLst/>
                        </a:prstGeom>
                        <a:noFill/>
                        <a:ln w="38100">
                          <a:noFill/>
                          <a:miter/>
                        </a:ln>
                      </p:spPr>
                    </p:pic>
                  </p:oleObj>
                </mc:Fallback>
              </mc:AlternateContent>
            </a:graphicData>
          </a:graphic>
        </p:graphicFrame>
        <p:graphicFrame>
          <p:nvGraphicFramePr>
            <p:cNvPr id="72714" name="对象 14">
              <a:hlinkClick r:id="" action="ppaction://ole?verb="/>
            </p:cNvPr>
            <p:cNvGraphicFramePr>
              <a:graphicFrameLocks noChangeAspect="1"/>
            </p:cNvGraphicFramePr>
            <p:nvPr/>
          </p:nvGraphicFramePr>
          <p:xfrm>
            <a:off x="10524" y="5609"/>
            <a:ext cx="642" cy="828"/>
          </p:xfrm>
          <a:graphic>
            <a:graphicData uri="http://schemas.openxmlformats.org/presentationml/2006/ole">
              <mc:AlternateContent xmlns:mc="http://schemas.openxmlformats.org/markup-compatibility/2006">
                <mc:Choice xmlns:v="urn:schemas-microsoft-com:vml" Requires="v">
                  <p:oleObj spid="_x0000_s3396" name="" r:id="rId8" imgW="177165" imgH="228600" progId="Equation.KSEE3">
                    <p:embed/>
                  </p:oleObj>
                </mc:Choice>
                <mc:Fallback>
                  <p:oleObj name="" r:id="rId8" imgW="177165" imgH="228600" progId="Equation.KSEE3">
                    <p:embed/>
                    <p:pic>
                      <p:nvPicPr>
                        <p:cNvPr id="0" name="图片 3395"/>
                        <p:cNvPicPr/>
                        <p:nvPr/>
                      </p:nvPicPr>
                      <p:blipFill>
                        <a:blip r:embed="rId9"/>
                        <a:stretch>
                          <a:fillRect/>
                        </a:stretch>
                      </p:blipFill>
                      <p:spPr>
                        <a:xfrm>
                          <a:off x="10524" y="5609"/>
                          <a:ext cx="642" cy="828"/>
                        </a:xfrm>
                        <a:prstGeom prst="rect">
                          <a:avLst/>
                        </a:prstGeom>
                        <a:noFill/>
                        <a:ln w="38100">
                          <a:noFill/>
                          <a:miter/>
                        </a:ln>
                      </p:spPr>
                    </p:pic>
                  </p:oleObj>
                </mc:Fallback>
              </mc:AlternateContent>
            </a:graphicData>
          </a:graphic>
        </p:graphicFrame>
        <p:sp>
          <p:nvSpPr>
            <p:cNvPr id="17" name="任意多边形 16"/>
            <p:cNvSpPr/>
            <p:nvPr/>
          </p:nvSpPr>
          <p:spPr>
            <a:xfrm>
              <a:off x="12338" y="6593"/>
              <a:ext cx="332" cy="431"/>
            </a:xfrm>
            <a:custGeom>
              <a:avLst/>
              <a:gdLst>
                <a:gd name="connisteX0" fmla="*/ 203518 w 210896"/>
                <a:gd name="connsiteY0" fmla="*/ 0 h 273772"/>
                <a:gd name="connisteX1" fmla="*/ 188913 w 210896"/>
                <a:gd name="connsiteY1" fmla="*/ 177165 h 273772"/>
                <a:gd name="connisteX2" fmla="*/ 12383 w 210896"/>
                <a:gd name="connsiteY2" fmla="*/ 265430 h 273772"/>
                <a:gd name="connisteX3" fmla="*/ 26988 w 210896"/>
                <a:gd name="connsiteY3" fmla="*/ 265430 h 273772"/>
              </a:gdLst>
              <a:ahLst/>
              <a:cxnLst>
                <a:cxn ang="0">
                  <a:pos x="connisteX0" y="connsiteY0"/>
                </a:cxn>
                <a:cxn ang="0">
                  <a:pos x="connisteX1" y="connsiteY1"/>
                </a:cxn>
                <a:cxn ang="0">
                  <a:pos x="connisteX2" y="connsiteY2"/>
                </a:cxn>
                <a:cxn ang="0">
                  <a:pos x="connisteX3" y="connsiteY3"/>
                </a:cxn>
              </a:cxnLst>
              <a:rect l="l" t="t" r="r" b="b"/>
              <a:pathLst>
                <a:path w="210896" h="273773">
                  <a:moveTo>
                    <a:pt x="203519" y="0"/>
                  </a:moveTo>
                  <a:cubicBezTo>
                    <a:pt x="204154" y="33655"/>
                    <a:pt x="227014" y="123825"/>
                    <a:pt x="188914" y="177165"/>
                  </a:cubicBezTo>
                  <a:cubicBezTo>
                    <a:pt x="150814" y="230505"/>
                    <a:pt x="44769" y="247650"/>
                    <a:pt x="12384" y="265430"/>
                  </a:cubicBezTo>
                  <a:cubicBezTo>
                    <a:pt x="-20001" y="283210"/>
                    <a:pt x="20639" y="267335"/>
                    <a:pt x="26989" y="2654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72716" name="对象 17">
              <a:hlinkClick r:id="" action="ppaction://ole?verb="/>
            </p:cNvPr>
            <p:cNvGraphicFramePr>
              <a:graphicFrameLocks noChangeAspect="1"/>
            </p:cNvGraphicFramePr>
            <p:nvPr/>
          </p:nvGraphicFramePr>
          <p:xfrm>
            <a:off x="12358" y="6878"/>
            <a:ext cx="474" cy="561"/>
          </p:xfrm>
          <a:graphic>
            <a:graphicData uri="http://schemas.openxmlformats.org/presentationml/2006/ole">
              <mc:AlternateContent xmlns:mc="http://schemas.openxmlformats.org/markup-compatibility/2006">
                <mc:Choice xmlns:v="urn:schemas-microsoft-com:vml" Requires="v">
                  <p:oleObj spid="_x0000_s3397" name="" r:id="rId10" imgW="139700" imgH="165100" progId="Equation.KSEE3">
                    <p:embed/>
                  </p:oleObj>
                </mc:Choice>
                <mc:Fallback>
                  <p:oleObj name="" r:id="rId10" imgW="139700" imgH="165100" progId="Equation.KSEE3">
                    <p:embed/>
                    <p:pic>
                      <p:nvPicPr>
                        <p:cNvPr id="0" name="图片 3396"/>
                        <p:cNvPicPr/>
                        <p:nvPr/>
                      </p:nvPicPr>
                      <p:blipFill>
                        <a:blip r:embed="rId11"/>
                        <a:stretch>
                          <a:fillRect/>
                        </a:stretch>
                      </p:blipFill>
                      <p:spPr>
                        <a:xfrm>
                          <a:off x="12358" y="6878"/>
                          <a:ext cx="474" cy="561"/>
                        </a:xfrm>
                        <a:prstGeom prst="rect">
                          <a:avLst/>
                        </a:prstGeom>
                        <a:noFill/>
                        <a:ln w="9525" cap="flat" cmpd="sng">
                          <a:solidFill>
                            <a:srgbClr val="FF0000"/>
                          </a:solidFill>
                          <a:prstDash val="solid"/>
                          <a:round/>
                          <a:headEnd type="none" w="med" len="med"/>
                          <a:tailEnd type="none" w="med" len="med"/>
                        </a:ln>
                      </p:spPr>
                    </p:pic>
                  </p:oleObj>
                </mc:Fallback>
              </mc:AlternateContent>
            </a:graphicData>
          </a:graphic>
        </p:graphicFrame>
      </p:grpSp>
      <p:sp>
        <p:nvSpPr>
          <p:cNvPr id="72717" name="文本框 21"/>
          <p:cNvSpPr txBox="1"/>
          <p:nvPr/>
        </p:nvSpPr>
        <p:spPr>
          <a:xfrm>
            <a:off x="588963" y="5230813"/>
            <a:ext cx="782637" cy="460375"/>
          </a:xfrm>
          <a:prstGeom prst="rect">
            <a:avLst/>
          </a:prstGeom>
          <a:noFill/>
          <a:ln w="9525">
            <a:noFill/>
          </a:ln>
        </p:spPr>
        <p:txBody>
          <a:bodyPr wrap="none" anchor="t" anchorCtr="0">
            <a:spAutoFit/>
          </a:bodyPr>
          <a:p>
            <a:r>
              <a:rPr lang="zh-CN" altLang="zh-CN"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a:t>
            </a:r>
            <a:r>
              <a:rPr lang="en-US" altLang="zh-CN"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a)</a:t>
            </a:r>
            <a:endParaRPr lang="zh-CN" altLang="en-US">
              <a:latin typeface="Times New Roman" panose="02020603050405020304" pitchFamily="18" charset="0"/>
              <a:ea typeface="宋体" panose="02010600030101010101" pitchFamily="2" charset="-122"/>
            </a:endParaRPr>
          </a:p>
        </p:txBody>
      </p:sp>
      <p:sp>
        <p:nvSpPr>
          <p:cNvPr id="72718" name="文本框 22"/>
          <p:cNvSpPr txBox="1"/>
          <p:nvPr/>
        </p:nvSpPr>
        <p:spPr>
          <a:xfrm>
            <a:off x="3968750" y="4913313"/>
            <a:ext cx="809625" cy="460375"/>
          </a:xfrm>
          <a:prstGeom prst="rect">
            <a:avLst/>
          </a:prstGeom>
          <a:noFill/>
          <a:ln w="9525">
            <a:noFill/>
          </a:ln>
        </p:spPr>
        <p:txBody>
          <a:bodyPr wrap="none" anchor="t" anchorCtr="0">
            <a:spAutoFit/>
          </a:bodyPr>
          <a:p>
            <a:r>
              <a:rPr lang="zh-CN" altLang="zh-CN"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a:t>
            </a:r>
            <a:r>
              <a:rPr lang="en-US" altLang="zh-CN"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b)</a:t>
            </a:r>
            <a:endParaRPr lang="zh-CN" altLang="en-US">
              <a:latin typeface="Times New Roman" panose="02020603050405020304" pitchFamily="18" charset="0"/>
              <a:ea typeface="宋体" panose="02010600030101010101" pitchFamily="2" charset="-122"/>
            </a:endParaRPr>
          </a:p>
        </p:txBody>
      </p:sp>
      <p:grpSp>
        <p:nvGrpSpPr>
          <p:cNvPr id="72719" name="组合 50"/>
          <p:cNvGrpSpPr/>
          <p:nvPr/>
        </p:nvGrpSpPr>
        <p:grpSpPr>
          <a:xfrm>
            <a:off x="5537200" y="3444875"/>
            <a:ext cx="2163763" cy="2330450"/>
            <a:chOff x="8719" y="5425"/>
            <a:chExt cx="3408" cy="3669"/>
          </a:xfrm>
        </p:grpSpPr>
        <p:graphicFrame>
          <p:nvGraphicFramePr>
            <p:cNvPr id="72720" name="对象 23"/>
            <p:cNvGraphicFramePr/>
            <p:nvPr/>
          </p:nvGraphicFramePr>
          <p:xfrm>
            <a:off x="8719" y="5425"/>
            <a:ext cx="3408" cy="3219"/>
          </p:xfrm>
          <a:graphic>
            <a:graphicData uri="http://schemas.openxmlformats.org/presentationml/2006/ole">
              <mc:AlternateContent xmlns:mc="http://schemas.openxmlformats.org/markup-compatibility/2006">
                <mc:Choice xmlns:v="urn:schemas-microsoft-com:vml" Requires="v">
                  <p:oleObj spid="_x0000_s3398" name="" r:id="rId12" imgW="1809750" imgH="1409700" progId="Paint.Picture">
                    <p:embed/>
                  </p:oleObj>
                </mc:Choice>
                <mc:Fallback>
                  <p:oleObj name="" r:id="rId12" imgW="1809750" imgH="1409700" progId="Paint.Picture">
                    <p:embed/>
                    <p:pic>
                      <p:nvPicPr>
                        <p:cNvPr id="0" name="图片 3397"/>
                        <p:cNvPicPr/>
                        <p:nvPr/>
                      </p:nvPicPr>
                      <p:blipFill>
                        <a:blip r:embed="rId13"/>
                        <a:stretch>
                          <a:fillRect/>
                        </a:stretch>
                      </p:blipFill>
                      <p:spPr>
                        <a:xfrm>
                          <a:off x="8719" y="5425"/>
                          <a:ext cx="3408" cy="3219"/>
                        </a:xfrm>
                        <a:prstGeom prst="rect">
                          <a:avLst/>
                        </a:prstGeom>
                        <a:noFill/>
                        <a:ln w="38100">
                          <a:noFill/>
                          <a:miter/>
                        </a:ln>
                      </p:spPr>
                    </p:pic>
                  </p:oleObj>
                </mc:Fallback>
              </mc:AlternateContent>
            </a:graphicData>
          </a:graphic>
        </p:graphicFrame>
        <p:cxnSp>
          <p:nvCxnSpPr>
            <p:cNvPr id="26" name="直接箭头连接符 25"/>
            <p:cNvCxnSpPr/>
            <p:nvPr/>
          </p:nvCxnSpPr>
          <p:spPr>
            <a:xfrm>
              <a:off x="10375" y="6864"/>
              <a:ext cx="535" cy="9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375" y="6760"/>
              <a:ext cx="119" cy="2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34" name="直接连接符 33"/>
            <p:cNvCxnSpPr/>
            <p:nvPr/>
          </p:nvCxnSpPr>
          <p:spPr>
            <a:xfrm>
              <a:off x="9575" y="6292"/>
              <a:ext cx="1707" cy="1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1282" y="6194"/>
              <a:ext cx="0" cy="1459"/>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11223" y="6194"/>
              <a:ext cx="119" cy="2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40" name="直接连接符 39"/>
            <p:cNvCxnSpPr>
              <a:endCxn id="36" idx="6"/>
            </p:cNvCxnSpPr>
            <p:nvPr/>
          </p:nvCxnSpPr>
          <p:spPr>
            <a:xfrm flipV="1">
              <a:off x="10294" y="6308"/>
              <a:ext cx="1048" cy="609"/>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36" idx="6"/>
            </p:cNvCxnSpPr>
            <p:nvPr/>
          </p:nvCxnSpPr>
          <p:spPr>
            <a:xfrm>
              <a:off x="10411" y="6811"/>
              <a:ext cx="17" cy="1547"/>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2728" name="对象 41">
              <a:hlinkClick r:id="" action="ppaction://ole?verb="/>
            </p:cNvPr>
            <p:cNvGraphicFramePr>
              <a:graphicFrameLocks noChangeAspect="1"/>
            </p:cNvGraphicFramePr>
            <p:nvPr/>
          </p:nvGraphicFramePr>
          <p:xfrm>
            <a:off x="9983" y="8496"/>
            <a:ext cx="874" cy="598"/>
          </p:xfrm>
          <a:graphic>
            <a:graphicData uri="http://schemas.openxmlformats.org/presentationml/2006/ole">
              <mc:AlternateContent xmlns:mc="http://schemas.openxmlformats.org/markup-compatibility/2006">
                <mc:Choice xmlns:v="urn:schemas-microsoft-com:vml" Requires="v">
                  <p:oleObj spid="_x0000_s3399" name="" r:id="rId14" imgW="241300" imgH="165100" progId="Equation.KSEE3">
                    <p:embed/>
                  </p:oleObj>
                </mc:Choice>
                <mc:Fallback>
                  <p:oleObj name="" r:id="rId14" imgW="241300" imgH="165100" progId="Equation.KSEE3">
                    <p:embed/>
                    <p:pic>
                      <p:nvPicPr>
                        <p:cNvPr id="0" name="图片 3398"/>
                        <p:cNvPicPr/>
                        <p:nvPr/>
                      </p:nvPicPr>
                      <p:blipFill>
                        <a:blip r:embed="rId7"/>
                        <a:stretch>
                          <a:fillRect/>
                        </a:stretch>
                      </p:blipFill>
                      <p:spPr>
                        <a:xfrm>
                          <a:off x="9983" y="8496"/>
                          <a:ext cx="874" cy="598"/>
                        </a:xfrm>
                        <a:prstGeom prst="rect">
                          <a:avLst/>
                        </a:prstGeom>
                        <a:noFill/>
                        <a:ln w="38100">
                          <a:noFill/>
                          <a:miter/>
                        </a:ln>
                      </p:spPr>
                    </p:pic>
                  </p:oleObj>
                </mc:Fallback>
              </mc:AlternateContent>
            </a:graphicData>
          </a:graphic>
        </p:graphicFrame>
        <p:graphicFrame>
          <p:nvGraphicFramePr>
            <p:cNvPr id="72729" name="对象 43">
              <a:hlinkClick r:id="" action="ppaction://ole?verb="/>
            </p:cNvPr>
            <p:cNvGraphicFramePr>
              <a:graphicFrameLocks noChangeAspect="1"/>
            </p:cNvGraphicFramePr>
            <p:nvPr/>
          </p:nvGraphicFramePr>
          <p:xfrm>
            <a:off x="10810" y="7645"/>
            <a:ext cx="736" cy="828"/>
          </p:xfrm>
          <a:graphic>
            <a:graphicData uri="http://schemas.openxmlformats.org/presentationml/2006/ole">
              <mc:AlternateContent xmlns:mc="http://schemas.openxmlformats.org/markup-compatibility/2006">
                <mc:Choice xmlns:v="urn:schemas-microsoft-com:vml" Requires="v">
                  <p:oleObj spid="_x0000_s3400" name="" r:id="rId15" imgW="203200" imgH="228600" progId="Equation.KSEE3">
                    <p:embed/>
                  </p:oleObj>
                </mc:Choice>
                <mc:Fallback>
                  <p:oleObj name="" r:id="rId15" imgW="203200" imgH="228600" progId="Equation.KSEE3">
                    <p:embed/>
                    <p:pic>
                      <p:nvPicPr>
                        <p:cNvPr id="0" name="图片 3399"/>
                        <p:cNvPicPr/>
                        <p:nvPr/>
                      </p:nvPicPr>
                      <p:blipFill>
                        <a:blip r:embed="rId16"/>
                        <a:stretch>
                          <a:fillRect/>
                        </a:stretch>
                      </p:blipFill>
                      <p:spPr>
                        <a:xfrm>
                          <a:off x="10810" y="7645"/>
                          <a:ext cx="736" cy="828"/>
                        </a:xfrm>
                        <a:prstGeom prst="rect">
                          <a:avLst/>
                        </a:prstGeom>
                        <a:noFill/>
                        <a:ln w="38100">
                          <a:noFill/>
                          <a:miter/>
                        </a:ln>
                      </p:spPr>
                    </p:pic>
                  </p:oleObj>
                </mc:Fallback>
              </mc:AlternateContent>
            </a:graphicData>
          </a:graphic>
        </p:graphicFrame>
        <p:graphicFrame>
          <p:nvGraphicFramePr>
            <p:cNvPr id="72730" name="对象 45">
              <a:hlinkClick r:id="" action="ppaction://ole?verb="/>
            </p:cNvPr>
            <p:cNvGraphicFramePr>
              <a:graphicFrameLocks noChangeAspect="1"/>
            </p:cNvGraphicFramePr>
            <p:nvPr/>
          </p:nvGraphicFramePr>
          <p:xfrm>
            <a:off x="10075" y="6084"/>
            <a:ext cx="552" cy="642"/>
          </p:xfrm>
          <a:graphic>
            <a:graphicData uri="http://schemas.openxmlformats.org/presentationml/2006/ole">
              <mc:AlternateContent xmlns:mc="http://schemas.openxmlformats.org/markup-compatibility/2006">
                <mc:Choice xmlns:v="urn:schemas-microsoft-com:vml" Requires="v">
                  <p:oleObj spid="_x0000_s3401" name="" r:id="rId17" imgW="152400" imgH="177165" progId="Equation.KSEE3">
                    <p:embed/>
                  </p:oleObj>
                </mc:Choice>
                <mc:Fallback>
                  <p:oleObj name="" r:id="rId17" imgW="152400" imgH="177165" progId="Equation.KSEE3">
                    <p:embed/>
                    <p:pic>
                      <p:nvPicPr>
                        <p:cNvPr id="0" name="图片 3400"/>
                        <p:cNvPicPr/>
                        <p:nvPr/>
                      </p:nvPicPr>
                      <p:blipFill>
                        <a:blip r:embed="rId18"/>
                        <a:stretch>
                          <a:fillRect/>
                        </a:stretch>
                      </p:blipFill>
                      <p:spPr>
                        <a:xfrm>
                          <a:off x="10075" y="6084"/>
                          <a:ext cx="552" cy="642"/>
                        </a:xfrm>
                        <a:prstGeom prst="rect">
                          <a:avLst/>
                        </a:prstGeom>
                        <a:noFill/>
                        <a:ln w="38100">
                          <a:noFill/>
                          <a:miter/>
                        </a:ln>
                      </p:spPr>
                    </p:pic>
                  </p:oleObj>
                </mc:Fallback>
              </mc:AlternateContent>
            </a:graphicData>
          </a:graphic>
        </p:graphicFrame>
        <p:sp>
          <p:nvSpPr>
            <p:cNvPr id="48" name="任意多边形 47"/>
            <p:cNvSpPr/>
            <p:nvPr/>
          </p:nvSpPr>
          <p:spPr>
            <a:xfrm>
              <a:off x="10346" y="7475"/>
              <a:ext cx="325" cy="116"/>
            </a:xfrm>
            <a:custGeom>
              <a:avLst/>
              <a:gdLst>
                <a:gd name="connisteX0" fmla="*/ 206375 w 206375"/>
                <a:gd name="connsiteY0" fmla="*/ 0 h 73660"/>
                <a:gd name="connisteX1" fmla="*/ 0 w 206375"/>
                <a:gd name="connsiteY1" fmla="*/ 73660 h 73660"/>
              </a:gdLst>
              <a:ahLst/>
              <a:cxnLst>
                <a:cxn ang="0">
                  <a:pos x="connisteX0" y="connsiteY0"/>
                </a:cxn>
                <a:cxn ang="0">
                  <a:pos x="connisteX1" y="connsiteY1"/>
                </a:cxn>
              </a:cxnLst>
              <a:rect l="l" t="t" r="r" b="b"/>
              <a:pathLst>
                <a:path w="206375" h="73660">
                  <a:moveTo>
                    <a:pt x="206375" y="0"/>
                  </a:moveTo>
                  <a:cubicBezTo>
                    <a:pt x="137795" y="24765"/>
                    <a:pt x="68580" y="48895"/>
                    <a:pt x="0" y="736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72732" name="对象 49">
              <a:hlinkClick r:id="" action="ppaction://ole?verb="/>
            </p:cNvPr>
            <p:cNvGraphicFramePr>
              <a:graphicFrameLocks noChangeAspect="1"/>
            </p:cNvGraphicFramePr>
            <p:nvPr/>
          </p:nvGraphicFramePr>
          <p:xfrm>
            <a:off x="9601" y="7304"/>
            <a:ext cx="474" cy="561"/>
          </p:xfrm>
          <a:graphic>
            <a:graphicData uri="http://schemas.openxmlformats.org/presentationml/2006/ole">
              <mc:AlternateContent xmlns:mc="http://schemas.openxmlformats.org/markup-compatibility/2006">
                <mc:Choice xmlns:v="urn:schemas-microsoft-com:vml" Requires="v">
                  <p:oleObj spid="_x0000_s3402" name="" r:id="rId19" imgW="139700" imgH="165100" progId="Equation.KSEE3">
                    <p:embed/>
                  </p:oleObj>
                </mc:Choice>
                <mc:Fallback>
                  <p:oleObj name="" r:id="rId19" imgW="139700" imgH="165100" progId="Equation.KSEE3">
                    <p:embed/>
                    <p:pic>
                      <p:nvPicPr>
                        <p:cNvPr id="0" name="图片 3401"/>
                        <p:cNvPicPr/>
                        <p:nvPr/>
                      </p:nvPicPr>
                      <p:blipFill>
                        <a:blip r:embed="rId11"/>
                        <a:stretch>
                          <a:fillRect/>
                        </a:stretch>
                      </p:blipFill>
                      <p:spPr>
                        <a:xfrm>
                          <a:off x="9601" y="7304"/>
                          <a:ext cx="474" cy="561"/>
                        </a:xfrm>
                        <a:prstGeom prst="rect">
                          <a:avLst/>
                        </a:prstGeom>
                        <a:noFill/>
                        <a:ln w="9525" cap="flat" cmpd="sng">
                          <a:solidFill>
                            <a:srgbClr val="FF0000"/>
                          </a:solidFill>
                          <a:prstDash val="solid"/>
                          <a:round/>
                          <a:headEnd type="none" w="med" len="med"/>
                          <a:tailEnd type="none" w="med" len="med"/>
                        </a:ln>
                      </p:spPr>
                    </p:pic>
                  </p:oleObj>
                </mc:Fallback>
              </mc:AlternateContent>
            </a:graphicData>
          </a:graphic>
        </p:graphicFrame>
      </p:grpSp>
      <p:sp>
        <p:nvSpPr>
          <p:cNvPr id="52" name="禁止符 51"/>
          <p:cNvSpPr/>
          <p:nvPr/>
        </p:nvSpPr>
        <p:spPr>
          <a:xfrm>
            <a:off x="7092950" y="3573463"/>
            <a:ext cx="574675" cy="3603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solidFill>
                <a:schemeClr val="tx1"/>
              </a:solidFill>
            </a:endParaRPr>
          </a:p>
        </p:txBody>
      </p:sp>
      <p:pic>
        <p:nvPicPr>
          <p:cNvPr id="72734" name="图片 11272">
            <a:hlinkClick r:id="rId20"/>
          </p:cNvPr>
          <p:cNvPicPr>
            <a:picLocks noChangeAspect="1"/>
          </p:cNvPicPr>
          <p:nvPr/>
        </p:nvPicPr>
        <p:blipFill>
          <a:blip r:embed="rId21"/>
          <a:stretch>
            <a:fillRect/>
          </a:stretch>
        </p:blipFill>
        <p:spPr>
          <a:xfrm>
            <a:off x="8742363" y="6438900"/>
            <a:ext cx="508000" cy="488950"/>
          </a:xfrm>
          <a:prstGeom prst="rect">
            <a:avLst/>
          </a:prstGeom>
          <a:noFill/>
          <a:ln w="9525">
            <a:noFill/>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Rectangle 2"/>
          <p:cNvSpPr/>
          <p:nvPr/>
        </p:nvSpPr>
        <p:spPr>
          <a:xfrm>
            <a:off x="0" y="0"/>
            <a:ext cx="9144000" cy="1552575"/>
          </a:xfrm>
          <a:prstGeom prst="rect">
            <a:avLst/>
          </a:prstGeom>
          <a:noFill/>
          <a:ln w="9525">
            <a:noFill/>
          </a:ln>
        </p:spPr>
        <p:txBody>
          <a:bodyPr anchor="t" anchorCtr="0">
            <a:spAutoFit/>
          </a:bodyPr>
          <a:p>
            <a:r>
              <a:rPr lang="zh-CN" altLang="en-US" b="1">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例</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9.6</a:t>
            </a:r>
            <a:r>
              <a:rPr lang="zh-CN" altLang="en-US" b="1" dirty="0">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有一系统如图所示。当物体距离地面时，系统处于平衡。现在给以</a:t>
            </a:r>
            <a:r>
              <a:rPr lang="en-US" altLang="zh-CN" b="1">
                <a:latin typeface="微软雅黑" panose="020B0503020204020204" pitchFamily="34" charset="-122"/>
                <a:ea typeface="微软雅黑" panose="020B0503020204020204" pitchFamily="34" charset="-122"/>
              </a:rPr>
              <a:t>v</a:t>
            </a:r>
            <a:r>
              <a:rPr lang="en-US" altLang="zh-CN" b="1" baseline="-25000">
                <a:latin typeface="微软雅黑" panose="020B0503020204020204" pitchFamily="34" charset="-122"/>
                <a:ea typeface="微软雅黑" panose="020B0503020204020204" pitchFamily="34" charset="-122"/>
              </a:rPr>
              <a:t>0</a:t>
            </a:r>
            <a:r>
              <a:rPr lang="zh-CN" altLang="en-US" b="1">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向下</a:t>
            </a:r>
            <a:r>
              <a:rPr lang="zh-CN" altLang="en-US" b="1">
                <a:latin typeface="微软雅黑" panose="020B0503020204020204" pitchFamily="34" charset="-122"/>
                <a:ea typeface="微软雅黑" panose="020B0503020204020204" pitchFamily="34" charset="-122"/>
              </a:rPr>
              <a:t>的初速度，使其恰能到达地面处，问应</a:t>
            </a:r>
            <a:r>
              <a:rPr lang="en-US" altLang="zh-CN" b="1">
                <a:latin typeface="微软雅黑" panose="020B0503020204020204" pitchFamily="34" charset="-122"/>
                <a:ea typeface="微软雅黑" panose="020B0503020204020204" pitchFamily="34" charset="-122"/>
              </a:rPr>
              <a:t>h</a:t>
            </a:r>
            <a:r>
              <a:rPr lang="zh-CN" altLang="en-US" b="1">
                <a:latin typeface="微软雅黑" panose="020B0503020204020204" pitchFamily="34" charset="-122"/>
                <a:ea typeface="微软雅黑" panose="020B0503020204020204" pitchFamily="34" charset="-122"/>
              </a:rPr>
              <a:t>为若干？已知物体和滑轮、的重量均为</a:t>
            </a:r>
            <a:r>
              <a:rPr lang="en-US" altLang="zh-CN" b="1">
                <a:latin typeface="微软雅黑" panose="020B0503020204020204" pitchFamily="34" charset="-122"/>
                <a:ea typeface="微软雅黑" panose="020B0503020204020204" pitchFamily="34" charset="-122"/>
              </a:rPr>
              <a:t>m</a:t>
            </a:r>
            <a:r>
              <a:rPr lang="zh-CN" altLang="en-US" b="1">
                <a:latin typeface="微软雅黑" panose="020B0503020204020204" pitchFamily="34" charset="-122"/>
                <a:ea typeface="微软雅黑" panose="020B0503020204020204" pitchFamily="34" charset="-122"/>
              </a:rPr>
              <a:t>，且滑轮可看成均质圆盘。弹簧的刚度为</a:t>
            </a:r>
            <a:r>
              <a:rPr lang="en-US" altLang="zh-CN" b="1">
                <a:latin typeface="微软雅黑" panose="020B0503020204020204" pitchFamily="34" charset="-122"/>
                <a:ea typeface="微软雅黑" panose="020B0503020204020204" pitchFamily="34" charset="-122"/>
              </a:rPr>
              <a:t>k</a:t>
            </a:r>
            <a:r>
              <a:rPr lang="zh-CN" altLang="en-US" b="1">
                <a:latin typeface="微软雅黑" panose="020B0503020204020204" pitchFamily="34" charset="-122"/>
                <a:ea typeface="微软雅黑" panose="020B0503020204020204" pitchFamily="34" charset="-122"/>
              </a:rPr>
              <a:t>，绳与轮之间无滑动。</a:t>
            </a:r>
            <a:r>
              <a:rPr lang="zh-CN" altLang="en-US">
                <a:latin typeface="华文琥珀" charset="-122"/>
                <a:ea typeface="华文琥珀" charset="-122"/>
              </a:rPr>
              <a:t> </a:t>
            </a:r>
            <a:endParaRPr lang="en-US" altLang="zh-CN">
              <a:latin typeface="华文琥珀" charset="-122"/>
              <a:ea typeface="华文琥珀" charset="-122"/>
            </a:endParaRPr>
          </a:p>
        </p:txBody>
      </p:sp>
      <p:sp>
        <p:nvSpPr>
          <p:cNvPr id="73730" name="Rectangle 3"/>
          <p:cNvSpPr/>
          <p:nvPr/>
        </p:nvSpPr>
        <p:spPr>
          <a:xfrm>
            <a:off x="0" y="332898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31" name="Rectangle 4"/>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32" name="Rectangle 5"/>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33" name="Rectangle 6"/>
          <p:cNvSpPr/>
          <p:nvPr/>
        </p:nvSpPr>
        <p:spPr>
          <a:xfrm>
            <a:off x="0" y="3033713"/>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34" name="Rectangle 7"/>
          <p:cNvSpPr/>
          <p:nvPr/>
        </p:nvSpPr>
        <p:spPr>
          <a:xfrm>
            <a:off x="0" y="3314700"/>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35" name="Rectangle 8"/>
          <p:cNvSpPr/>
          <p:nvPr/>
        </p:nvSpPr>
        <p:spPr>
          <a:xfrm>
            <a:off x="0" y="3338513"/>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36" name="Rectangle 9"/>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37" name="Rectangle 10"/>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38" name="Rectangle 11"/>
          <p:cNvSpPr/>
          <p:nvPr/>
        </p:nvSpPr>
        <p:spPr>
          <a:xfrm>
            <a:off x="0" y="3319463"/>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39" name="Rectangle 12"/>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40" name="Rectangle 13"/>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pic>
        <p:nvPicPr>
          <p:cNvPr id="73741" name="Picture 14"/>
          <p:cNvPicPr>
            <a:picLocks noChangeAspect="1"/>
          </p:cNvPicPr>
          <p:nvPr/>
        </p:nvPicPr>
        <p:blipFill>
          <a:blip r:embed="rId1"/>
          <a:stretch>
            <a:fillRect/>
          </a:stretch>
        </p:blipFill>
        <p:spPr>
          <a:xfrm>
            <a:off x="7202488" y="1268413"/>
            <a:ext cx="1762125" cy="1733550"/>
          </a:xfrm>
          <a:prstGeom prst="rect">
            <a:avLst/>
          </a:prstGeom>
          <a:noFill/>
          <a:ln w="9525">
            <a:noFill/>
          </a:ln>
        </p:spPr>
      </p:pic>
      <p:sp>
        <p:nvSpPr>
          <p:cNvPr id="12303" name="Rectangle 16"/>
          <p:cNvSpPr/>
          <p:nvPr/>
        </p:nvSpPr>
        <p:spPr>
          <a:xfrm>
            <a:off x="0" y="1600200"/>
            <a:ext cx="6600825" cy="460375"/>
          </a:xfrm>
          <a:prstGeom prst="rect">
            <a:avLst/>
          </a:prstGeom>
          <a:noFill/>
          <a:ln w="9525">
            <a:noFill/>
          </a:ln>
        </p:spPr>
        <p:txBody>
          <a:bodyPr anchor="ctr" anchorCtr="0">
            <a:spAutoFit/>
          </a:bodyPr>
          <a:p>
            <a:r>
              <a:rPr lang="en-US" altLang="zh-CN" b="1">
                <a:latin typeface="微软雅黑" panose="020B0503020204020204" pitchFamily="34" charset="-122"/>
                <a:ea typeface="微软雅黑" panose="020B0503020204020204" pitchFamily="34" charset="-122"/>
              </a:rPr>
              <a:t>[</a:t>
            </a:r>
            <a:r>
              <a:rPr lang="zh-CN" altLang="en-US" b="1">
                <a:solidFill>
                  <a:srgbClr val="FF0000"/>
                </a:solidFill>
                <a:latin typeface="微软雅黑" panose="020B0503020204020204" pitchFamily="34" charset="-122"/>
                <a:ea typeface="微软雅黑" panose="020B0503020204020204" pitchFamily="34" charset="-122"/>
              </a:rPr>
              <a:t>解法</a:t>
            </a:r>
            <a:r>
              <a:rPr lang="en-US" altLang="zh-CN" b="1">
                <a:solidFill>
                  <a:srgbClr val="FF0000"/>
                </a:solidFill>
                <a:latin typeface="微软雅黑" panose="020B0503020204020204" pitchFamily="34" charset="-122"/>
                <a:ea typeface="微软雅黑" panose="020B0503020204020204" pitchFamily="34" charset="-122"/>
              </a:rPr>
              <a:t>1</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取静平衡位置为零势能点</a:t>
            </a:r>
            <a:endParaRPr lang="zh-CN" altLang="en-US" b="1">
              <a:latin typeface="微软雅黑" panose="020B0503020204020204" pitchFamily="34" charset="-122"/>
              <a:ea typeface="微软雅黑" panose="020B0503020204020204" pitchFamily="34" charset="-122"/>
            </a:endParaRPr>
          </a:p>
        </p:txBody>
      </p:sp>
      <p:sp>
        <p:nvSpPr>
          <p:cNvPr id="73743" name="Rectangle 17"/>
          <p:cNvSpPr/>
          <p:nvPr/>
        </p:nvSpPr>
        <p:spPr>
          <a:xfrm>
            <a:off x="0" y="31956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aphicFrame>
        <p:nvGraphicFramePr>
          <p:cNvPr id="12305" name="Picture 20"/>
          <p:cNvGraphicFramePr>
            <a:graphicFrameLocks noChangeAspect="1"/>
          </p:cNvGraphicFramePr>
          <p:nvPr/>
        </p:nvGraphicFramePr>
        <p:xfrm>
          <a:off x="0" y="2060575"/>
          <a:ext cx="6600825" cy="949325"/>
        </p:xfrm>
        <a:graphic>
          <a:graphicData uri="http://schemas.openxmlformats.org/presentationml/2006/ole">
            <mc:AlternateContent xmlns:mc="http://schemas.openxmlformats.org/markup-compatibility/2006">
              <mc:Choice xmlns:v="urn:schemas-microsoft-com:vml" Requires="v">
                <p:oleObj spid="_x0000_s3403" name="" r:id="rId2" imgW="3251200" imgH="469900" progId="Equation.3">
                  <p:embed/>
                </p:oleObj>
              </mc:Choice>
              <mc:Fallback>
                <p:oleObj name="" r:id="rId2" imgW="3251200" imgH="469900" progId="Equation.3">
                  <p:embed/>
                  <p:pic>
                    <p:nvPicPr>
                      <p:cNvPr id="0" name="图片 3402"/>
                      <p:cNvPicPr/>
                      <p:nvPr/>
                    </p:nvPicPr>
                    <p:blipFill>
                      <a:blip r:embed="rId3"/>
                      <a:stretch>
                        <a:fillRect/>
                      </a:stretch>
                    </p:blipFill>
                    <p:spPr>
                      <a:xfrm>
                        <a:off x="0" y="2060575"/>
                        <a:ext cx="6600825" cy="949325"/>
                      </a:xfrm>
                      <a:prstGeom prst="rect">
                        <a:avLst/>
                      </a:prstGeom>
                      <a:noFill/>
                      <a:ln w="38100">
                        <a:noFill/>
                        <a:miter/>
                      </a:ln>
                    </p:spPr>
                  </p:pic>
                </p:oleObj>
              </mc:Fallback>
            </mc:AlternateContent>
          </a:graphicData>
        </a:graphic>
      </p:graphicFrame>
      <p:sp>
        <p:nvSpPr>
          <p:cNvPr id="73745" name="Rectangle 19"/>
          <p:cNvSpPr/>
          <p:nvPr/>
        </p:nvSpPr>
        <p:spPr>
          <a:xfrm>
            <a:off x="0" y="3319463"/>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aphicFrame>
        <p:nvGraphicFramePr>
          <p:cNvPr id="12307" name="Picture 21"/>
          <p:cNvGraphicFramePr>
            <a:graphicFrameLocks noChangeAspect="1"/>
          </p:cNvGraphicFramePr>
          <p:nvPr/>
        </p:nvGraphicFramePr>
        <p:xfrm>
          <a:off x="41275" y="3127375"/>
          <a:ext cx="936625" cy="501650"/>
        </p:xfrm>
        <a:graphic>
          <a:graphicData uri="http://schemas.openxmlformats.org/presentationml/2006/ole">
            <mc:AlternateContent xmlns:mc="http://schemas.openxmlformats.org/markup-compatibility/2006">
              <mc:Choice xmlns:v="urn:schemas-microsoft-com:vml" Requires="v">
                <p:oleObj spid="_x0000_s3404" name="" r:id="rId4" imgW="406400" imgH="215900" progId="Equation.3">
                  <p:embed/>
                </p:oleObj>
              </mc:Choice>
              <mc:Fallback>
                <p:oleObj name="" r:id="rId4" imgW="406400" imgH="215900" progId="Equation.3">
                  <p:embed/>
                  <p:pic>
                    <p:nvPicPr>
                      <p:cNvPr id="0" name="图片 3403"/>
                      <p:cNvPicPr/>
                      <p:nvPr/>
                    </p:nvPicPr>
                    <p:blipFill>
                      <a:blip r:embed="rId5"/>
                      <a:stretch>
                        <a:fillRect/>
                      </a:stretch>
                    </p:blipFill>
                    <p:spPr>
                      <a:xfrm>
                        <a:off x="41275" y="3127375"/>
                        <a:ext cx="936625" cy="501650"/>
                      </a:xfrm>
                      <a:prstGeom prst="rect">
                        <a:avLst/>
                      </a:prstGeom>
                      <a:noFill/>
                      <a:ln w="38100">
                        <a:noFill/>
                        <a:miter/>
                      </a:ln>
                    </p:spPr>
                  </p:pic>
                </p:oleObj>
              </mc:Fallback>
            </mc:AlternateContent>
          </a:graphicData>
        </a:graphic>
      </p:graphicFrame>
      <p:sp>
        <p:nvSpPr>
          <p:cNvPr id="73747" name="Rectangle 21"/>
          <p:cNvSpPr/>
          <p:nvPr/>
        </p:nvSpPr>
        <p:spPr>
          <a:xfrm>
            <a:off x="0" y="3162300"/>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3748" name="Rectangle 23"/>
          <p:cNvSpPr/>
          <p:nvPr/>
        </p:nvSpPr>
        <p:spPr>
          <a:xfrm>
            <a:off x="0" y="3219450"/>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aphicFrame>
        <p:nvGraphicFramePr>
          <p:cNvPr id="12311" name="Picture 27"/>
          <p:cNvGraphicFramePr>
            <a:graphicFrameLocks noChangeAspect="1"/>
          </p:cNvGraphicFramePr>
          <p:nvPr/>
        </p:nvGraphicFramePr>
        <p:xfrm>
          <a:off x="1835150" y="3141663"/>
          <a:ext cx="871538" cy="434975"/>
        </p:xfrm>
        <a:graphic>
          <a:graphicData uri="http://schemas.openxmlformats.org/presentationml/2006/ole">
            <mc:AlternateContent xmlns:mc="http://schemas.openxmlformats.org/markup-compatibility/2006">
              <mc:Choice xmlns:v="urn:schemas-microsoft-com:vml" Requires="v">
                <p:oleObj spid="_x0000_s3405" name="" r:id="rId6" imgW="431800" imgH="215900" progId="Equation.3">
                  <p:embed/>
                </p:oleObj>
              </mc:Choice>
              <mc:Fallback>
                <p:oleObj name="" r:id="rId6" imgW="431800" imgH="215900" progId="Equation.3">
                  <p:embed/>
                  <p:pic>
                    <p:nvPicPr>
                      <p:cNvPr id="0" name="图片 3404"/>
                      <p:cNvPicPr/>
                      <p:nvPr/>
                    </p:nvPicPr>
                    <p:blipFill>
                      <a:blip r:embed="rId7"/>
                      <a:stretch>
                        <a:fillRect/>
                      </a:stretch>
                    </p:blipFill>
                    <p:spPr>
                      <a:xfrm>
                        <a:off x="1835150" y="3141663"/>
                        <a:ext cx="871538" cy="434975"/>
                      </a:xfrm>
                      <a:prstGeom prst="rect">
                        <a:avLst/>
                      </a:prstGeom>
                      <a:noFill/>
                      <a:ln w="38100">
                        <a:noFill/>
                        <a:miter/>
                      </a:ln>
                    </p:spPr>
                  </p:pic>
                </p:oleObj>
              </mc:Fallback>
            </mc:AlternateContent>
          </a:graphicData>
        </a:graphic>
      </p:graphicFrame>
      <p:graphicFrame>
        <p:nvGraphicFramePr>
          <p:cNvPr id="12313" name="Picture 28"/>
          <p:cNvGraphicFramePr>
            <a:graphicFrameLocks noChangeAspect="1"/>
          </p:cNvGraphicFramePr>
          <p:nvPr/>
        </p:nvGraphicFramePr>
        <p:xfrm>
          <a:off x="11113" y="5922963"/>
          <a:ext cx="2598737" cy="615950"/>
        </p:xfrm>
        <a:graphic>
          <a:graphicData uri="http://schemas.openxmlformats.org/presentationml/2006/ole">
            <mc:AlternateContent xmlns:mc="http://schemas.openxmlformats.org/markup-compatibility/2006">
              <mc:Choice xmlns:v="urn:schemas-microsoft-com:vml" Requires="v">
                <p:oleObj spid="_x0000_s3406" name="" r:id="rId8" imgW="1078865" imgH="254000" progId="Equation.3">
                  <p:embed/>
                </p:oleObj>
              </mc:Choice>
              <mc:Fallback>
                <p:oleObj name="" r:id="rId8" imgW="1078865" imgH="254000" progId="Equation.3">
                  <p:embed/>
                  <p:pic>
                    <p:nvPicPr>
                      <p:cNvPr id="0" name="图片 3405"/>
                      <p:cNvPicPr/>
                      <p:nvPr/>
                    </p:nvPicPr>
                    <p:blipFill>
                      <a:blip r:embed="rId9"/>
                      <a:stretch>
                        <a:fillRect/>
                      </a:stretch>
                    </p:blipFill>
                    <p:spPr>
                      <a:xfrm>
                        <a:off x="11113" y="5922963"/>
                        <a:ext cx="2598737" cy="615950"/>
                      </a:xfrm>
                      <a:prstGeom prst="rect">
                        <a:avLst/>
                      </a:prstGeom>
                      <a:noFill/>
                      <a:ln w="38100">
                        <a:noFill/>
                        <a:miter/>
                      </a:ln>
                    </p:spPr>
                  </p:pic>
                </p:oleObj>
              </mc:Fallback>
            </mc:AlternateContent>
          </a:graphicData>
        </a:graphic>
      </p:graphicFrame>
      <p:sp>
        <p:nvSpPr>
          <p:cNvPr id="73751" name="Rectangle 27"/>
          <p:cNvSpPr/>
          <p:nvPr/>
        </p:nvSpPr>
        <p:spPr>
          <a:xfrm>
            <a:off x="0" y="2984500"/>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aphicFrame>
        <p:nvGraphicFramePr>
          <p:cNvPr id="12315" name="Picture 29"/>
          <p:cNvGraphicFramePr>
            <a:graphicFrameLocks noChangeAspect="1"/>
          </p:cNvGraphicFramePr>
          <p:nvPr/>
        </p:nvGraphicFramePr>
        <p:xfrm>
          <a:off x="2706688" y="5746750"/>
          <a:ext cx="1728787" cy="966788"/>
        </p:xfrm>
        <a:graphic>
          <a:graphicData uri="http://schemas.openxmlformats.org/presentationml/2006/ole">
            <mc:AlternateContent xmlns:mc="http://schemas.openxmlformats.org/markup-compatibility/2006">
              <mc:Choice xmlns:v="urn:schemas-microsoft-com:vml" Requires="v">
                <p:oleObj spid="_x0000_s3407" name="" r:id="rId10" imgW="800100" imgH="444500" progId="Equation.3">
                  <p:embed/>
                </p:oleObj>
              </mc:Choice>
              <mc:Fallback>
                <p:oleObj name="" r:id="rId10" imgW="800100" imgH="444500" progId="Equation.3">
                  <p:embed/>
                  <p:pic>
                    <p:nvPicPr>
                      <p:cNvPr id="0" name="图片 3406"/>
                      <p:cNvPicPr/>
                      <p:nvPr/>
                    </p:nvPicPr>
                    <p:blipFill>
                      <a:blip r:embed="rId11"/>
                      <a:stretch>
                        <a:fillRect/>
                      </a:stretch>
                    </p:blipFill>
                    <p:spPr>
                      <a:xfrm>
                        <a:off x="2706688" y="5746750"/>
                        <a:ext cx="1728787" cy="966788"/>
                      </a:xfrm>
                      <a:prstGeom prst="rect">
                        <a:avLst/>
                      </a:prstGeom>
                      <a:noFill/>
                      <a:ln w="38100">
                        <a:noFill/>
                        <a:miter/>
                      </a:ln>
                    </p:spPr>
                  </p:pic>
                </p:oleObj>
              </mc:Fallback>
            </mc:AlternateContent>
          </a:graphicData>
        </a:graphic>
      </p:graphicFrame>
      <p:graphicFrame>
        <p:nvGraphicFramePr>
          <p:cNvPr id="293917" name="Picture 27"/>
          <p:cNvGraphicFramePr>
            <a:graphicFrameLocks noChangeAspect="1"/>
          </p:cNvGraphicFramePr>
          <p:nvPr/>
        </p:nvGraphicFramePr>
        <p:xfrm>
          <a:off x="184150" y="4613275"/>
          <a:ext cx="2744788" cy="920750"/>
        </p:xfrm>
        <a:graphic>
          <a:graphicData uri="http://schemas.openxmlformats.org/presentationml/2006/ole">
            <mc:AlternateContent xmlns:mc="http://schemas.openxmlformats.org/markup-compatibility/2006">
              <mc:Choice xmlns:v="urn:schemas-microsoft-com:vml" Requires="v">
                <p:oleObj spid="_x0000_s3408" name="" r:id="rId12" imgW="1663700" imgH="558800" progId="Equation.3">
                  <p:embed/>
                </p:oleObj>
              </mc:Choice>
              <mc:Fallback>
                <p:oleObj name="" r:id="rId12" imgW="1663700" imgH="558800" progId="Equation.3">
                  <p:embed/>
                  <p:pic>
                    <p:nvPicPr>
                      <p:cNvPr id="0" name="图片 3407"/>
                      <p:cNvPicPr/>
                      <p:nvPr/>
                    </p:nvPicPr>
                    <p:blipFill>
                      <a:blip r:embed="rId13"/>
                      <a:stretch>
                        <a:fillRect/>
                      </a:stretch>
                    </p:blipFill>
                    <p:spPr>
                      <a:xfrm>
                        <a:off x="184150" y="4613275"/>
                        <a:ext cx="2744788" cy="920750"/>
                      </a:xfrm>
                      <a:prstGeom prst="rect">
                        <a:avLst/>
                      </a:prstGeom>
                      <a:noFill/>
                      <a:ln w="38100">
                        <a:noFill/>
                        <a:miter/>
                      </a:ln>
                    </p:spPr>
                  </p:pic>
                </p:oleObj>
              </mc:Fallback>
            </mc:AlternateContent>
          </a:graphicData>
        </a:graphic>
      </p:graphicFrame>
      <p:grpSp>
        <p:nvGrpSpPr>
          <p:cNvPr id="293918" name="Group 30"/>
          <p:cNvGrpSpPr/>
          <p:nvPr/>
        </p:nvGrpSpPr>
        <p:grpSpPr>
          <a:xfrm>
            <a:off x="7342188" y="4843463"/>
            <a:ext cx="1905000" cy="1695450"/>
            <a:chOff x="2925" y="2387"/>
            <a:chExt cx="1200" cy="1068"/>
          </a:xfrm>
        </p:grpSpPr>
        <p:pic>
          <p:nvPicPr>
            <p:cNvPr id="73755" name="Picture 31"/>
            <p:cNvPicPr>
              <a:picLocks noChangeAspect="1"/>
            </p:cNvPicPr>
            <p:nvPr/>
          </p:nvPicPr>
          <p:blipFill>
            <a:blip r:embed="rId14"/>
            <a:stretch>
              <a:fillRect/>
            </a:stretch>
          </p:blipFill>
          <p:spPr>
            <a:xfrm>
              <a:off x="2925" y="2387"/>
              <a:ext cx="1200" cy="1068"/>
            </a:xfrm>
            <a:prstGeom prst="rect">
              <a:avLst/>
            </a:prstGeom>
            <a:noFill/>
            <a:ln w="9525">
              <a:noFill/>
            </a:ln>
          </p:spPr>
        </p:pic>
        <p:sp>
          <p:nvSpPr>
            <p:cNvPr id="73756" name="Line 32"/>
            <p:cNvSpPr/>
            <p:nvPr/>
          </p:nvSpPr>
          <p:spPr>
            <a:xfrm flipH="1">
              <a:off x="3198" y="3294"/>
              <a:ext cx="771" cy="0"/>
            </a:xfrm>
            <a:prstGeom prst="line">
              <a:avLst/>
            </a:prstGeom>
            <a:ln w="57150" cap="flat" cmpd="thickThin">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pSp>
      <p:sp>
        <p:nvSpPr>
          <p:cNvPr id="12322" name="矩形 12321"/>
          <p:cNvSpPr/>
          <p:nvPr/>
        </p:nvSpPr>
        <p:spPr>
          <a:xfrm>
            <a:off x="4614863" y="5216525"/>
            <a:ext cx="2727325" cy="1322388"/>
          </a:xfrm>
          <a:prstGeom prst="rect">
            <a:avLst/>
          </a:prstGeom>
          <a:noFill/>
          <a:ln w="9525">
            <a:noFill/>
          </a:ln>
        </p:spPr>
        <p:txBody>
          <a:bodyPr wrap="square" anchor="t">
            <a:spAutoFit/>
          </a:bodyPr>
          <a:p>
            <a:pPr fontAlgn="base"/>
            <a:r>
              <a:rPr lang="en-US" altLang="zh-CN" sz="2000" b="1" strike="noStrike" noProof="1" dirty="0">
                <a:solidFill>
                  <a:schemeClr val="tx1"/>
                </a:solidFill>
                <a:latin typeface="Times New Roman" panose="02020603050405020304" pitchFamily="18" charset="0"/>
                <a:ea typeface="微软雅黑" panose="020B0503020204020204" pitchFamily="34" charset="-122"/>
                <a:cs typeface="+mn-cs"/>
              </a:rPr>
              <a:t>[</a:t>
            </a:r>
            <a:r>
              <a:rPr lang="zh-CN" altLang="en-US" sz="2000" b="1" strike="noStrike" noProof="1" dirty="0">
                <a:solidFill>
                  <a:srgbClr val="FF0000"/>
                </a:solidFill>
                <a:latin typeface="Times New Roman" panose="02020603050405020304" pitchFamily="18" charset="0"/>
                <a:ea typeface="微软雅黑" panose="020B0503020204020204" pitchFamily="34" charset="-122"/>
                <a:cs typeface="+mn-cs"/>
              </a:rPr>
              <a:t>问题</a:t>
            </a:r>
            <a:r>
              <a:rPr lang="en-US" altLang="zh-CN" sz="2000" b="1" strike="noStrike" noProof="1" dirty="0">
                <a:solidFill>
                  <a:schemeClr val="tx1"/>
                </a:solidFill>
                <a:latin typeface="Times New Roman" panose="02020603050405020304" pitchFamily="18" charset="0"/>
                <a:ea typeface="微软雅黑" panose="020B0503020204020204" pitchFamily="34" charset="-122"/>
                <a:cs typeface="+mn-cs"/>
              </a:rPr>
              <a:t>]</a:t>
            </a:r>
            <a:r>
              <a:rPr lang="zh-CN" altLang="en-US" sz="2000" b="1" strike="noStrike" noProof="1" dirty="0">
                <a:solidFill>
                  <a:schemeClr val="tx1"/>
                </a:solidFill>
                <a:latin typeface="Times New Roman" panose="02020603050405020304" pitchFamily="18" charset="0"/>
                <a:ea typeface="微软雅黑" panose="020B0503020204020204" pitchFamily="34" charset="-122"/>
                <a:cs typeface="+mn-cs"/>
              </a:rPr>
              <a:t>写出大幅振动的保守系统，重力和弹簧静变形量在势能差中消失的条件？</a:t>
            </a:r>
            <a:endParaRPr lang="zh-CN" altLang="en-US" sz="2000" b="1" strike="noStrike" noProof="1" dirty="0">
              <a:solidFill>
                <a:schemeClr val="tx1"/>
              </a:solidFill>
              <a:effectLst>
                <a:outerShdw blurRad="38100" dist="25400" dir="5400000" algn="ctr" rotWithShape="0">
                  <a:srgbClr val="6E747A">
                    <a:alpha val="43000"/>
                  </a:srgbClr>
                </a:outerShdw>
              </a:effectLst>
              <a:latin typeface="Times New Roman" panose="02020603050405020304" pitchFamily="18" charset="0"/>
              <a:ea typeface="微软雅黑" panose="020B0503020204020204" pitchFamily="34" charset="-122"/>
              <a:cs typeface="+mn-cs"/>
            </a:endParaRPr>
          </a:p>
        </p:txBody>
      </p:sp>
      <p:graphicFrame>
        <p:nvGraphicFramePr>
          <p:cNvPr id="73758" name="对象 1">
            <a:hlinkClick r:id="" action="ppaction://ole?verb="/>
          </p:cNvPr>
          <p:cNvGraphicFramePr>
            <a:graphicFrameLocks noChangeAspect="1"/>
          </p:cNvGraphicFramePr>
          <p:nvPr/>
        </p:nvGraphicFramePr>
        <p:xfrm>
          <a:off x="8537575" y="6283325"/>
          <a:ext cx="631825" cy="630238"/>
        </p:xfrm>
        <a:graphic>
          <a:graphicData uri="http://schemas.openxmlformats.org/presentationml/2006/ole">
            <mc:AlternateContent xmlns:mc="http://schemas.openxmlformats.org/markup-compatibility/2006">
              <mc:Choice xmlns:v="urn:schemas-microsoft-com:vml" Requires="v">
                <p:oleObj spid="_x0000_s3409" name="" r:id="rId15" imgW="203200" imgH="203200" progId="Equation.KSEE3">
                  <p:embed/>
                </p:oleObj>
              </mc:Choice>
              <mc:Fallback>
                <p:oleObj name="" r:id="rId15" imgW="203200" imgH="203200" progId="Equation.KSEE3">
                  <p:embed/>
                  <p:pic>
                    <p:nvPicPr>
                      <p:cNvPr id="0" name="图片 3408"/>
                      <p:cNvPicPr/>
                      <p:nvPr/>
                    </p:nvPicPr>
                    <p:blipFill>
                      <a:blip r:embed="rId16"/>
                      <a:stretch>
                        <a:fillRect/>
                      </a:stretch>
                    </p:blipFill>
                    <p:spPr>
                      <a:xfrm>
                        <a:off x="8537575" y="6283325"/>
                        <a:ext cx="631825" cy="630238"/>
                      </a:xfrm>
                      <a:prstGeom prst="rect">
                        <a:avLst/>
                      </a:prstGeom>
                      <a:noFill/>
                      <a:ln w="38100">
                        <a:noFill/>
                        <a:miter/>
                      </a:ln>
                    </p:spPr>
                  </p:pic>
                </p:oleObj>
              </mc:Fallback>
            </mc:AlternateContent>
          </a:graphicData>
        </a:graphic>
      </p:graphicFrame>
      <p:sp>
        <p:nvSpPr>
          <p:cNvPr id="5" name="文本框 4"/>
          <p:cNvSpPr txBox="1"/>
          <p:nvPr/>
        </p:nvSpPr>
        <p:spPr>
          <a:xfrm>
            <a:off x="184150" y="3576638"/>
            <a:ext cx="8561388" cy="1198563"/>
          </a:xfrm>
          <a:prstGeom prst="rect">
            <a:avLst/>
          </a:prstGeom>
          <a:noFill/>
        </p:spPr>
        <p:txBody>
          <a:bodyPr wrap="square" rtlCol="0" anchor="t">
            <a:spAutoFit/>
          </a:bodyPr>
          <a:p>
            <a:r>
              <a:rPr lang="zh-CN" altLang="en-US" b="1" noProof="1" dirty="0">
                <a:solidFill>
                  <a:srgbClr val="FF0000"/>
                </a:solidFill>
                <a:latin typeface="Times New Roman" panose="02020603050405020304" pitchFamily="18" charset="0"/>
                <a:ea typeface="微软雅黑" panose="020B0503020204020204" pitchFamily="34" charset="-122"/>
                <a:cs typeface="+mn-cs"/>
                <a:sym typeface="+mn-ea"/>
              </a:rPr>
              <a:t>该题</a:t>
            </a:r>
            <a:r>
              <a:rPr lang="zh-CN" altLang="en-US" b="1" noProof="1" dirty="0">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mn-cs"/>
                <a:sym typeface="+mn-ea"/>
              </a:rPr>
              <a:t>将静平衡位置重力与弹力关系代入后。重力项和弹簧静变形量，势能中只有与弹簧有关的势能项，其大小是从弹簧静变形位置开始计算，得到如下势能表达式</a:t>
            </a:r>
            <a:endParaRPr lang="zh-CN" altLang="en-US" b="1" noProof="1" dirty="0">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mn-cs"/>
              <a:sym typeface="+mn-ea"/>
            </a:endParaRPr>
          </a:p>
        </p:txBody>
      </p:sp>
      <p:pic>
        <p:nvPicPr>
          <p:cNvPr id="73760" name="图片 11272">
            <a:hlinkClick r:id="rId17"/>
          </p:cNvPr>
          <p:cNvPicPr>
            <a:picLocks noChangeAspect="1"/>
          </p:cNvPicPr>
          <p:nvPr/>
        </p:nvPicPr>
        <p:blipFill>
          <a:blip r:embed="rId1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3918"/>
                                        </p:tgtEl>
                                        <p:attrNameLst>
                                          <p:attrName>style.visibility</p:attrName>
                                        </p:attrNameLst>
                                      </p:cBhvr>
                                      <p:to>
                                        <p:strVal val="visible"/>
                                      </p:to>
                                    </p:set>
                                    <p:animEffect transition="in" filter="blinds(horizontal)">
                                      <p:cBhvr>
                                        <p:cTn id="7" dur="500"/>
                                        <p:tgtEl>
                                          <p:spTgt spid="29391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303"/>
                                        </p:tgtEl>
                                        <p:attrNameLst>
                                          <p:attrName>style.visibility</p:attrName>
                                        </p:attrNameLst>
                                      </p:cBhvr>
                                      <p:to>
                                        <p:strVal val="visible"/>
                                      </p:to>
                                    </p:set>
                                    <p:animEffect transition="in" filter="checkerboard(across)">
                                      <p:cBhvr>
                                        <p:cTn id="12" dur="500"/>
                                        <p:tgtEl>
                                          <p:spTgt spid="1230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305"/>
                                        </p:tgtEl>
                                        <p:attrNameLst>
                                          <p:attrName>style.visibility</p:attrName>
                                        </p:attrNameLst>
                                      </p:cBhvr>
                                      <p:to>
                                        <p:strVal val="visible"/>
                                      </p:to>
                                    </p:set>
                                    <p:animEffect transition="in" filter="checkerboard(across)">
                                      <p:cBhvr>
                                        <p:cTn id="17" dur="500"/>
                                        <p:tgtEl>
                                          <p:spTgt spid="1230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307"/>
                                        </p:tgtEl>
                                        <p:attrNameLst>
                                          <p:attrName>style.visibility</p:attrName>
                                        </p:attrNameLst>
                                      </p:cBhvr>
                                      <p:to>
                                        <p:strVal val="visible"/>
                                      </p:to>
                                    </p:set>
                                    <p:animEffect transition="in" filter="checkerboard(across)">
                                      <p:cBhvr>
                                        <p:cTn id="22" dur="500"/>
                                        <p:tgtEl>
                                          <p:spTgt spid="1230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2311"/>
                                        </p:tgtEl>
                                        <p:attrNameLst>
                                          <p:attrName>style.visibility</p:attrName>
                                        </p:attrNameLst>
                                      </p:cBhvr>
                                      <p:to>
                                        <p:strVal val="visible"/>
                                      </p:to>
                                    </p:set>
                                    <p:animEffect transition="in" filter="checkerboard(across)">
                                      <p:cBhvr>
                                        <p:cTn id="32" dur="500"/>
                                        <p:tgtEl>
                                          <p:spTgt spid="1231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93917"/>
                                        </p:tgtEl>
                                        <p:attrNameLst>
                                          <p:attrName>style.visibility</p:attrName>
                                        </p:attrNameLst>
                                      </p:cBhvr>
                                      <p:to>
                                        <p:strVal val="visible"/>
                                      </p:to>
                                    </p:set>
                                    <p:animEffect transition="in" filter="checkerboard(across)">
                                      <p:cBhvr>
                                        <p:cTn id="37" dur="500"/>
                                        <p:tgtEl>
                                          <p:spTgt spid="293917"/>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2313"/>
                                        </p:tgtEl>
                                        <p:attrNameLst>
                                          <p:attrName>style.visibility</p:attrName>
                                        </p:attrNameLst>
                                      </p:cBhvr>
                                      <p:to>
                                        <p:strVal val="visible"/>
                                      </p:to>
                                    </p:set>
                                    <p:animEffect transition="in" filter="checkerboard(across)">
                                      <p:cBhvr>
                                        <p:cTn id="42" dur="500"/>
                                        <p:tgtEl>
                                          <p:spTgt spid="12313"/>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12315"/>
                                        </p:tgtEl>
                                        <p:attrNameLst>
                                          <p:attrName>style.visibility</p:attrName>
                                        </p:attrNameLst>
                                      </p:cBhvr>
                                      <p:to>
                                        <p:strVal val="visible"/>
                                      </p:to>
                                    </p:set>
                                    <p:animEffect transition="in" filter="checkerboard(across)">
                                      <p:cBhvr>
                                        <p:cTn id="47" dur="500"/>
                                        <p:tgtEl>
                                          <p:spTgt spid="12315"/>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12322"/>
                                        </p:tgtEl>
                                        <p:attrNameLst>
                                          <p:attrName>style.visibility</p:attrName>
                                        </p:attrNameLst>
                                      </p:cBhvr>
                                      <p:to>
                                        <p:strVal val="visible"/>
                                      </p:to>
                                    </p:set>
                                    <p:animEffect transition="in" filter="checkerboard(across)">
                                      <p:cBhvr>
                                        <p:cTn id="52" dur="500"/>
                                        <p:tgtEl>
                                          <p:spTgt spid="12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3" grpId="0"/>
      <p:bldP spid="12322"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
          <p:cNvSpPr txBox="1"/>
          <p:nvPr/>
        </p:nvSpPr>
        <p:spPr>
          <a:xfrm>
            <a:off x="24127" y="1078227"/>
            <a:ext cx="8828410" cy="16402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eaLnBrk="0" fontAlgn="auto" latinLnBrk="0" hangingPunct="0">
              <a:lnSpc>
                <a:spcPct val="100000"/>
              </a:lnSpc>
              <a:spcBef>
                <a:spcPts val="0"/>
              </a:spcBef>
              <a:spcAft>
                <a:spcPts val="0"/>
              </a:spcAft>
              <a:buClrTx/>
              <a:buSzTx/>
              <a:buFontTx/>
              <a:buNone/>
            </a:pPr>
            <a:r>
              <a:rPr kumimoji="0" lang="zh-CN"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sz="2000"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例</a:t>
            </a:r>
            <a:r>
              <a:rPr kumimoji="0" lang="zh-CN" sz="2000" b="1" i="0" u="none" strike="noStrike" kern="1200" cap="none" spc="0" normalizeH="0" baseline="0" noProof="1" dirty="0"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sz="2000"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具有弹簧的单自由微幅振动系统</a:t>
            </a:r>
            <a:r>
              <a:rPr kumimoji="0" lang="zh-CN"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 如图所示，质量为m，长度为L的均质杆OA在铅垂面在静平衡位置附近作微幅摆动，O端为光滑铰支。弹簧的刚度系数为k，杆在水平位置处于静平衡,此时弹簧轴线与OA垂直。求</a:t>
            </a:r>
            <a:r>
              <a:rPr kumimoji="0" lang="zh-CN"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摆从水平位置处以角速度          向下作微幅摆动时，摆的角度        与摆的角速度的关系。</a:t>
            </a:r>
            <a:endParaRPr kumimoji="0"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grpSp>
        <p:nvGrpSpPr>
          <p:cNvPr id="74754" name="组合 30"/>
          <p:cNvGrpSpPr/>
          <p:nvPr/>
        </p:nvGrpSpPr>
        <p:grpSpPr>
          <a:xfrm>
            <a:off x="4772025" y="3057525"/>
            <a:ext cx="3119438" cy="1846263"/>
            <a:chOff x="2515" y="1688"/>
            <a:chExt cx="4907" cy="3030"/>
          </a:xfrm>
        </p:grpSpPr>
        <p:grpSp>
          <p:nvGrpSpPr>
            <p:cNvPr id="74755" name="组合 48"/>
            <p:cNvGrpSpPr/>
            <p:nvPr/>
          </p:nvGrpSpPr>
          <p:grpSpPr>
            <a:xfrm flipH="1">
              <a:off x="2901" y="2840"/>
              <a:ext cx="222" cy="644"/>
              <a:chOff x="6056" y="1398"/>
              <a:chExt cx="166" cy="507"/>
            </a:xfrm>
          </p:grpSpPr>
          <p:sp>
            <p:nvSpPr>
              <p:cNvPr id="74756"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4757"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4758"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4759"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grpSp>
          <p:nvGrpSpPr>
            <p:cNvPr id="74760" name="组合 48"/>
            <p:cNvGrpSpPr/>
            <p:nvPr/>
          </p:nvGrpSpPr>
          <p:grpSpPr>
            <a:xfrm rot="5400000" flipH="1">
              <a:off x="6755" y="1477"/>
              <a:ext cx="222" cy="644"/>
              <a:chOff x="6056" y="1398"/>
              <a:chExt cx="166" cy="507"/>
            </a:xfrm>
          </p:grpSpPr>
          <p:sp>
            <p:nvSpPr>
              <p:cNvPr id="74761"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4762"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4763"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4764"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sp>
          <p:nvSpPr>
            <p:cNvPr id="74765" name="单圆角矩形 6"/>
            <p:cNvSpPr/>
            <p:nvPr/>
          </p:nvSpPr>
          <p:spPr>
            <a:xfrm>
              <a:off x="3242" y="3170"/>
              <a:ext cx="3629" cy="119"/>
            </a:xfrm>
            <a:custGeom>
              <a:avLst/>
              <a:gdLst/>
              <a:ahLst/>
              <a:cxnLst>
                <a:cxn ang="16187392">
                  <a:pos x="1814" y="0"/>
                </a:cxn>
                <a:cxn ang="10747904">
                  <a:pos x="0" y="59"/>
                </a:cxn>
                <a:cxn ang="5373952">
                  <a:pos x="1814" y="119"/>
                </a:cxn>
                <a:cxn ang="0">
                  <a:pos x="3629" y="59"/>
                </a:cxn>
              </a:cxnLst>
              <a:pathLst>
                <a:path w="3629" h="119">
                  <a:moveTo>
                    <a:pt x="0" y="0"/>
                  </a:moveTo>
                  <a:lnTo>
                    <a:pt x="3609" y="0"/>
                  </a:lnTo>
                  <a:cubicBezTo>
                    <a:pt x="3619" y="0"/>
                    <a:pt x="3628" y="9"/>
                    <a:pt x="3628" y="19"/>
                  </a:cubicBezTo>
                  <a:lnTo>
                    <a:pt x="3629" y="119"/>
                  </a:lnTo>
                  <a:lnTo>
                    <a:pt x="0" y="119"/>
                  </a:lnTo>
                  <a:close/>
                </a:path>
              </a:pathLst>
            </a:custGeom>
            <a:noFill/>
            <a:ln w="28575" cap="flat" cmpd="sng">
              <a:solidFill>
                <a:srgbClr val="000000"/>
              </a:solidFill>
              <a:prstDash val="solid"/>
              <a:round/>
              <a:headEnd type="none" w="med" len="med"/>
              <a:tailEnd type="none" w="med" len="med"/>
            </a:ln>
          </p:spPr>
          <p:txBody>
            <a:bodyPr/>
            <a:p>
              <a:endParaRPr lang="zh-CN" altLang="en-US"/>
            </a:p>
          </p:txBody>
        </p:sp>
        <p:sp>
          <p:nvSpPr>
            <p:cNvPr id="74766" name="直接连接符 7"/>
            <p:cNvSpPr/>
            <p:nvPr/>
          </p:nvSpPr>
          <p:spPr>
            <a:xfrm flipV="1">
              <a:off x="6871" y="2716"/>
              <a:ext cx="0" cy="514"/>
            </a:xfrm>
            <a:prstGeom prst="line">
              <a:avLst/>
            </a:prstGeom>
            <a:ln w="19050" cap="flat" cmpd="sng">
              <a:solidFill>
                <a:srgbClr val="000000"/>
              </a:solidFill>
              <a:prstDash val="solid"/>
              <a:round/>
              <a:headEnd type="none" w="med" len="med"/>
              <a:tailEnd type="none" w="med" len="med"/>
            </a:ln>
          </p:spPr>
        </p:sp>
        <p:sp>
          <p:nvSpPr>
            <p:cNvPr id="74767" name="直接连接符 9"/>
            <p:cNvSpPr/>
            <p:nvPr/>
          </p:nvSpPr>
          <p:spPr>
            <a:xfrm flipV="1">
              <a:off x="6871" y="1881"/>
              <a:ext cx="0" cy="514"/>
            </a:xfrm>
            <a:prstGeom prst="line">
              <a:avLst/>
            </a:prstGeom>
            <a:ln w="19050" cap="flat" cmpd="sng">
              <a:solidFill>
                <a:srgbClr val="000000"/>
              </a:solidFill>
              <a:prstDash val="solid"/>
              <a:round/>
              <a:headEnd type="none" w="med" len="med"/>
              <a:tailEnd type="none" w="med" len="med"/>
            </a:ln>
          </p:spPr>
        </p:sp>
        <p:sp>
          <p:nvSpPr>
            <p:cNvPr id="74768" name="任意多边形 10"/>
            <p:cNvSpPr/>
            <p:nvPr/>
          </p:nvSpPr>
          <p:spPr>
            <a:xfrm>
              <a:off x="6610" y="2395"/>
              <a:ext cx="578" cy="321"/>
            </a:xfrm>
            <a:custGeom>
              <a:avLst/>
              <a:gdLst/>
              <a:ahLst/>
              <a:cxnLst>
                <a:cxn ang="0">
                  <a:pos x="268" y="321"/>
                </a:cxn>
                <a:cxn ang="0">
                  <a:pos x="571" y="285"/>
                </a:cxn>
                <a:cxn ang="0">
                  <a:pos x="0" y="232"/>
                </a:cxn>
                <a:cxn ang="0">
                  <a:pos x="553" y="125"/>
                </a:cxn>
                <a:cxn ang="0">
                  <a:pos x="36" y="89"/>
                </a:cxn>
                <a:cxn ang="0">
                  <a:pos x="250" y="0"/>
                </a:cxn>
              </a:cxnLst>
              <a:pathLst>
                <a:path w="366892" h="203835">
                  <a:moveTo>
                    <a:pt x="170194" y="203835"/>
                  </a:moveTo>
                  <a:cubicBezTo>
                    <a:pt x="215914" y="200025"/>
                    <a:pt x="396889" y="192405"/>
                    <a:pt x="362599" y="180975"/>
                  </a:cubicBezTo>
                  <a:cubicBezTo>
                    <a:pt x="328309" y="169545"/>
                    <a:pt x="2554" y="167640"/>
                    <a:pt x="14" y="147320"/>
                  </a:cubicBezTo>
                  <a:cubicBezTo>
                    <a:pt x="-2526" y="127000"/>
                    <a:pt x="346724" y="97790"/>
                    <a:pt x="351169" y="79375"/>
                  </a:cubicBezTo>
                  <a:cubicBezTo>
                    <a:pt x="355614" y="60960"/>
                    <a:pt x="61609" y="72390"/>
                    <a:pt x="22874" y="56515"/>
                  </a:cubicBezTo>
                  <a:cubicBezTo>
                    <a:pt x="-15861" y="40640"/>
                    <a:pt x="125109" y="10795"/>
                    <a:pt x="158764" y="0"/>
                  </a:cubicBezTo>
                </a:path>
              </a:pathLst>
            </a:custGeom>
            <a:noFill/>
            <a:ln w="12700" cap="flat" cmpd="sng">
              <a:solidFill>
                <a:srgbClr val="000000"/>
              </a:solidFill>
              <a:prstDash val="solid"/>
              <a:round/>
              <a:headEnd type="none" w="med" len="med"/>
              <a:tailEnd type="none" w="med" len="med"/>
            </a:ln>
          </p:spPr>
          <p:txBody>
            <a:bodyPr/>
            <a:p>
              <a:endParaRPr lang="zh-CN" altLang="en-US"/>
            </a:p>
          </p:txBody>
        </p:sp>
        <p:pic>
          <p:nvPicPr>
            <p:cNvPr id="74769" name="图片 3163"/>
            <p:cNvPicPr/>
            <p:nvPr/>
          </p:nvPicPr>
          <p:blipFill>
            <a:blip r:embed="rId1"/>
            <a:stretch>
              <a:fillRect/>
            </a:stretch>
          </p:blipFill>
          <p:spPr>
            <a:xfrm>
              <a:off x="2515" y="3010"/>
              <a:ext cx="386" cy="434"/>
            </a:xfrm>
            <a:prstGeom prst="rect">
              <a:avLst/>
            </a:prstGeom>
            <a:noFill/>
            <a:ln w="38100">
              <a:noFill/>
            </a:ln>
          </p:spPr>
        </p:pic>
        <p:pic>
          <p:nvPicPr>
            <p:cNvPr id="74770" name="图片 1024"/>
            <p:cNvPicPr/>
            <p:nvPr/>
          </p:nvPicPr>
          <p:blipFill>
            <a:blip r:embed="rId2"/>
            <a:stretch>
              <a:fillRect/>
            </a:stretch>
          </p:blipFill>
          <p:spPr>
            <a:xfrm>
              <a:off x="7018" y="2982"/>
              <a:ext cx="404" cy="434"/>
            </a:xfrm>
            <a:prstGeom prst="rect">
              <a:avLst/>
            </a:prstGeom>
            <a:noFill/>
            <a:ln w="9525">
              <a:noFill/>
            </a:ln>
          </p:spPr>
        </p:pic>
        <p:pic>
          <p:nvPicPr>
            <p:cNvPr id="74771" name="图片 1024"/>
            <p:cNvPicPr/>
            <p:nvPr/>
          </p:nvPicPr>
          <p:blipFill>
            <a:blip r:embed="rId3"/>
            <a:stretch>
              <a:fillRect/>
            </a:stretch>
          </p:blipFill>
          <p:spPr>
            <a:xfrm>
              <a:off x="4839" y="2661"/>
              <a:ext cx="435" cy="464"/>
            </a:xfrm>
            <a:prstGeom prst="rect">
              <a:avLst/>
            </a:prstGeom>
            <a:noFill/>
            <a:ln w="9525">
              <a:noFill/>
            </a:ln>
          </p:spPr>
        </p:pic>
        <p:sp>
          <p:nvSpPr>
            <p:cNvPr id="74772" name="直接连接符 15"/>
            <p:cNvSpPr/>
            <p:nvPr/>
          </p:nvSpPr>
          <p:spPr>
            <a:xfrm flipV="1">
              <a:off x="5056" y="3350"/>
              <a:ext cx="0" cy="514"/>
            </a:xfrm>
            <a:prstGeom prst="line">
              <a:avLst/>
            </a:prstGeom>
            <a:ln w="19050" cap="flat" cmpd="sng">
              <a:solidFill>
                <a:srgbClr val="000000"/>
              </a:solidFill>
              <a:prstDash val="solid"/>
              <a:round/>
              <a:headEnd type="triangle" w="med" len="med"/>
              <a:tailEnd type="none" w="med" len="med"/>
            </a:ln>
          </p:spPr>
        </p:sp>
        <p:pic>
          <p:nvPicPr>
            <p:cNvPr id="74773" name="图片 1024"/>
            <p:cNvPicPr/>
            <p:nvPr/>
          </p:nvPicPr>
          <p:blipFill>
            <a:blip r:embed="rId4"/>
            <a:stretch>
              <a:fillRect/>
            </a:stretch>
          </p:blipFill>
          <p:spPr>
            <a:xfrm>
              <a:off x="4709" y="3864"/>
              <a:ext cx="696" cy="464"/>
            </a:xfrm>
            <a:prstGeom prst="rect">
              <a:avLst/>
            </a:prstGeom>
            <a:noFill/>
            <a:ln w="9525">
              <a:noFill/>
            </a:ln>
          </p:spPr>
        </p:pic>
        <p:sp>
          <p:nvSpPr>
            <p:cNvPr id="74774" name="直接连接符 19"/>
            <p:cNvSpPr/>
            <p:nvPr/>
          </p:nvSpPr>
          <p:spPr>
            <a:xfrm>
              <a:off x="3242" y="3230"/>
              <a:ext cx="3474" cy="781"/>
            </a:xfrm>
            <a:prstGeom prst="line">
              <a:avLst/>
            </a:prstGeom>
            <a:ln w="9525" cap="flat" cmpd="sng">
              <a:solidFill>
                <a:srgbClr val="000000"/>
              </a:solidFill>
              <a:prstDash val="sysDash"/>
              <a:round/>
              <a:headEnd type="none" w="med" len="med"/>
              <a:tailEnd type="none" w="med" len="med"/>
            </a:ln>
          </p:spPr>
        </p:sp>
        <p:sp>
          <p:nvSpPr>
            <p:cNvPr id="74775" name="任意多边形 20"/>
            <p:cNvSpPr/>
            <p:nvPr/>
          </p:nvSpPr>
          <p:spPr>
            <a:xfrm>
              <a:off x="6735" y="3323"/>
              <a:ext cx="152" cy="767"/>
            </a:xfrm>
            <a:custGeom>
              <a:avLst/>
              <a:gdLst/>
              <a:ahLst/>
              <a:cxnLst>
                <a:cxn ang="0">
                  <a:pos x="125" y="0"/>
                </a:cxn>
                <a:cxn ang="0">
                  <a:pos x="143" y="321"/>
                </a:cxn>
                <a:cxn ang="0">
                  <a:pos x="0" y="767"/>
                </a:cxn>
              </a:cxnLst>
              <a:pathLst>
                <a:path w="96253" h="487045">
                  <a:moveTo>
                    <a:pt x="79375" y="0"/>
                  </a:moveTo>
                  <a:cubicBezTo>
                    <a:pt x="83185" y="34925"/>
                    <a:pt x="106680" y="106680"/>
                    <a:pt x="90805" y="203835"/>
                  </a:cubicBezTo>
                  <a:cubicBezTo>
                    <a:pt x="74930" y="300990"/>
                    <a:pt x="18415" y="434340"/>
                    <a:pt x="0" y="487045"/>
                  </a:cubicBezTo>
                </a:path>
              </a:pathLst>
            </a:custGeom>
            <a:noFill/>
            <a:ln w="25400" cap="flat" cmpd="sng">
              <a:solidFill>
                <a:srgbClr val="000000"/>
              </a:solidFill>
              <a:prstDash val="sysDash"/>
              <a:round/>
              <a:headEnd type="none" w="med" len="med"/>
              <a:tailEnd type="none" w="med" len="med"/>
            </a:ln>
          </p:spPr>
          <p:txBody>
            <a:bodyPr/>
            <a:p>
              <a:endParaRPr lang="zh-CN" altLang="en-US"/>
            </a:p>
          </p:txBody>
        </p:sp>
        <p:pic>
          <p:nvPicPr>
            <p:cNvPr id="74776" name="图片 1024"/>
            <p:cNvPicPr/>
            <p:nvPr/>
          </p:nvPicPr>
          <p:blipFill>
            <a:blip r:embed="rId5"/>
            <a:stretch>
              <a:fillRect/>
            </a:stretch>
          </p:blipFill>
          <p:spPr>
            <a:xfrm>
              <a:off x="6601" y="4110"/>
              <a:ext cx="493" cy="609"/>
            </a:xfrm>
            <a:prstGeom prst="rect">
              <a:avLst/>
            </a:prstGeom>
            <a:noFill/>
            <a:ln w="9525">
              <a:noFill/>
            </a:ln>
          </p:spPr>
        </p:pic>
        <p:sp>
          <p:nvSpPr>
            <p:cNvPr id="74777" name="直接连接符 24"/>
            <p:cNvSpPr/>
            <p:nvPr/>
          </p:nvSpPr>
          <p:spPr>
            <a:xfrm>
              <a:off x="3123" y="3322"/>
              <a:ext cx="3593" cy="867"/>
            </a:xfrm>
            <a:prstGeom prst="line">
              <a:avLst/>
            </a:prstGeom>
            <a:ln w="9525" cap="flat" cmpd="sng">
              <a:solidFill>
                <a:srgbClr val="000000"/>
              </a:solidFill>
              <a:prstDash val="sysDash"/>
              <a:round/>
              <a:headEnd type="none" w="med" len="med"/>
              <a:tailEnd type="none" w="med" len="med"/>
            </a:ln>
          </p:spPr>
        </p:sp>
        <p:sp>
          <p:nvSpPr>
            <p:cNvPr id="74778" name="直接连接符 25"/>
            <p:cNvSpPr/>
            <p:nvPr/>
          </p:nvSpPr>
          <p:spPr>
            <a:xfrm flipH="1">
              <a:off x="6716" y="4090"/>
              <a:ext cx="19" cy="92"/>
            </a:xfrm>
            <a:prstGeom prst="line">
              <a:avLst/>
            </a:prstGeom>
            <a:ln w="9525" cap="flat" cmpd="sng">
              <a:solidFill>
                <a:srgbClr val="000000"/>
              </a:solidFill>
              <a:prstDash val="sysDash"/>
              <a:round/>
              <a:headEnd type="none" w="med" len="med"/>
              <a:tailEnd type="none" w="med" len="med"/>
            </a:ln>
          </p:spPr>
        </p:sp>
        <p:sp>
          <p:nvSpPr>
            <p:cNvPr id="74779" name="任意多边形 26"/>
            <p:cNvSpPr/>
            <p:nvPr/>
          </p:nvSpPr>
          <p:spPr>
            <a:xfrm>
              <a:off x="5292" y="3323"/>
              <a:ext cx="196" cy="499"/>
            </a:xfrm>
            <a:custGeom>
              <a:avLst/>
              <a:gdLst/>
              <a:ahLst/>
              <a:cxnLst>
                <a:cxn ang="0">
                  <a:pos x="34" y="0"/>
                </a:cxn>
                <a:cxn ang="0">
                  <a:pos x="195" y="214"/>
                </a:cxn>
                <a:cxn ang="0">
                  <a:pos x="0" y="499"/>
                </a:cxn>
              </a:cxnLst>
              <a:pathLst>
                <a:path w="124630" h="316865">
                  <a:moveTo>
                    <a:pt x="22225" y="0"/>
                  </a:moveTo>
                  <a:cubicBezTo>
                    <a:pt x="45085" y="23495"/>
                    <a:pt x="128905" y="72390"/>
                    <a:pt x="124460" y="135890"/>
                  </a:cubicBezTo>
                  <a:cubicBezTo>
                    <a:pt x="120015" y="199390"/>
                    <a:pt x="26670" y="283210"/>
                    <a:pt x="0" y="316865"/>
                  </a:cubicBezTo>
                </a:path>
              </a:pathLst>
            </a:custGeom>
            <a:noFill/>
            <a:ln w="25400" cap="flat" cmpd="sng">
              <a:solidFill>
                <a:srgbClr val="000000"/>
              </a:solidFill>
              <a:prstDash val="solid"/>
              <a:round/>
              <a:headEnd type="none" w="med" len="med"/>
              <a:tailEnd type="none" w="med" len="med"/>
            </a:ln>
          </p:spPr>
          <p:txBody>
            <a:bodyPr/>
            <a:p>
              <a:endParaRPr lang="zh-CN" altLang="en-US"/>
            </a:p>
          </p:txBody>
        </p:sp>
        <p:pic>
          <p:nvPicPr>
            <p:cNvPr id="74780" name="图片 1025"/>
            <p:cNvPicPr/>
            <p:nvPr/>
          </p:nvPicPr>
          <p:blipFill>
            <a:blip r:embed="rId6"/>
            <a:stretch>
              <a:fillRect/>
            </a:stretch>
          </p:blipFill>
          <p:spPr>
            <a:xfrm>
              <a:off x="5626" y="3469"/>
              <a:ext cx="260" cy="320"/>
            </a:xfrm>
            <a:prstGeom prst="rect">
              <a:avLst/>
            </a:prstGeom>
            <a:noFill/>
            <a:ln w="9525">
              <a:noFill/>
            </a:ln>
          </p:spPr>
        </p:pic>
        <p:sp>
          <p:nvSpPr>
            <p:cNvPr id="74781" name="椭圆 29"/>
            <p:cNvSpPr/>
            <p:nvPr/>
          </p:nvSpPr>
          <p:spPr>
            <a:xfrm>
              <a:off x="3103" y="3159"/>
              <a:ext cx="139" cy="191"/>
            </a:xfrm>
            <a:prstGeom prst="ellipse">
              <a:avLst/>
            </a:prstGeom>
            <a:noFill/>
            <a:ln w="28575"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graphicFrame>
        <p:nvGraphicFramePr>
          <p:cNvPr id="74782" name="对象 1">
            <a:hlinkClick r:id="" action="ppaction://ole?verb="/>
          </p:cNvPr>
          <p:cNvGraphicFramePr>
            <a:graphicFrameLocks noChangeAspect="1"/>
          </p:cNvGraphicFramePr>
          <p:nvPr/>
        </p:nvGraphicFramePr>
        <p:xfrm>
          <a:off x="6022975" y="2114550"/>
          <a:ext cx="379413" cy="450850"/>
        </p:xfrm>
        <a:graphic>
          <a:graphicData uri="http://schemas.openxmlformats.org/presentationml/2006/ole">
            <mc:AlternateContent xmlns:mc="http://schemas.openxmlformats.org/markup-compatibility/2006">
              <mc:Choice xmlns:v="urn:schemas-microsoft-com:vml" Requires="v">
                <p:oleObj spid="_x0000_s3088" name="" r:id="rId7" imgW="139700" imgH="165100" progId="Equation.KSEE3">
                  <p:embed/>
                </p:oleObj>
              </mc:Choice>
              <mc:Fallback>
                <p:oleObj name="" r:id="rId7" imgW="139700" imgH="165100" progId="Equation.KSEE3">
                  <p:embed/>
                  <p:pic>
                    <p:nvPicPr>
                      <p:cNvPr id="0" name="图片 3087"/>
                      <p:cNvPicPr/>
                      <p:nvPr/>
                    </p:nvPicPr>
                    <p:blipFill>
                      <a:blip r:embed="rId8"/>
                      <a:stretch>
                        <a:fillRect/>
                      </a:stretch>
                    </p:blipFill>
                    <p:spPr>
                      <a:xfrm>
                        <a:off x="6022975" y="2114550"/>
                        <a:ext cx="379413" cy="450850"/>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74783" name="对象 3">
            <a:hlinkClick r:id="" action="ppaction://ole?verb="/>
          </p:cNvPr>
          <p:cNvGraphicFramePr>
            <a:graphicFrameLocks noChangeAspect="1"/>
          </p:cNvGraphicFramePr>
          <p:nvPr/>
        </p:nvGraphicFramePr>
        <p:xfrm>
          <a:off x="1927225" y="2028825"/>
          <a:ext cx="519113" cy="623888"/>
        </p:xfrm>
        <a:graphic>
          <a:graphicData uri="http://schemas.openxmlformats.org/presentationml/2006/ole">
            <mc:AlternateContent xmlns:mc="http://schemas.openxmlformats.org/markup-compatibility/2006">
              <mc:Choice xmlns:v="urn:schemas-microsoft-com:vml" Requires="v">
                <p:oleObj spid="_x0000_s3089" name="" r:id="rId9" imgW="190500" imgH="228600" progId="Equation.KSEE3">
                  <p:embed/>
                </p:oleObj>
              </mc:Choice>
              <mc:Fallback>
                <p:oleObj name="" r:id="rId9" imgW="190500" imgH="228600" progId="Equation.KSEE3">
                  <p:embed/>
                  <p:pic>
                    <p:nvPicPr>
                      <p:cNvPr id="0" name="图片 3088"/>
                      <p:cNvPicPr/>
                      <p:nvPr/>
                    </p:nvPicPr>
                    <p:blipFill>
                      <a:blip r:embed="rId10"/>
                      <a:stretch>
                        <a:fillRect/>
                      </a:stretch>
                    </p:blipFill>
                    <p:spPr>
                      <a:xfrm>
                        <a:off x="1927225" y="2028825"/>
                        <a:ext cx="519113" cy="623888"/>
                      </a:xfrm>
                      <a:prstGeom prst="rect">
                        <a:avLst/>
                      </a:prstGeom>
                      <a:noFill/>
                      <a:ln w="38100" cap="flat" cmpd="sng">
                        <a:solidFill>
                          <a:srgbClr val="FF0000"/>
                        </a:solidFill>
                        <a:prstDash val="solid"/>
                        <a:miter/>
                        <a:headEnd type="none" w="med" len="med"/>
                        <a:tailEnd type="none" w="med" len="med"/>
                      </a:ln>
                    </p:spPr>
                  </p:pic>
                </p:oleObj>
              </mc:Fallback>
            </mc:AlternateContent>
          </a:graphicData>
        </a:graphic>
      </p:graphicFrame>
      <p:graphicFrame>
        <p:nvGraphicFramePr>
          <p:cNvPr id="74784" name="对象 1">
            <a:hlinkClick r:id="" action="ppaction://ole?verb="/>
          </p:cNvPr>
          <p:cNvGraphicFramePr>
            <a:graphicFrameLocks noChangeAspect="1"/>
          </p:cNvGraphicFramePr>
          <p:nvPr/>
        </p:nvGraphicFramePr>
        <p:xfrm>
          <a:off x="8185150" y="6011863"/>
          <a:ext cx="827088" cy="630237"/>
        </p:xfrm>
        <a:graphic>
          <a:graphicData uri="http://schemas.openxmlformats.org/presentationml/2006/ole">
            <mc:AlternateContent xmlns:mc="http://schemas.openxmlformats.org/markup-compatibility/2006">
              <mc:Choice xmlns:v="urn:schemas-microsoft-com:vml" Requires="v">
                <p:oleObj spid="_x0000_s3090" name="" r:id="rId11" imgW="266700" imgH="203200" progId="Equation.KSEE3">
                  <p:embed/>
                </p:oleObj>
              </mc:Choice>
              <mc:Fallback>
                <p:oleObj name="" r:id="rId11" imgW="266700" imgH="203200" progId="Equation.KSEE3">
                  <p:embed/>
                  <p:pic>
                    <p:nvPicPr>
                      <p:cNvPr id="0" name="图片 3089"/>
                      <p:cNvPicPr/>
                      <p:nvPr/>
                    </p:nvPicPr>
                    <p:blipFill>
                      <a:blip r:embed="rId12"/>
                      <a:stretch>
                        <a:fillRect/>
                      </a:stretch>
                    </p:blipFill>
                    <p:spPr>
                      <a:xfrm>
                        <a:off x="8185150" y="6011863"/>
                        <a:ext cx="827088" cy="630237"/>
                      </a:xfrm>
                      <a:prstGeom prst="rect">
                        <a:avLst/>
                      </a:prstGeom>
                      <a:noFill/>
                      <a:ln w="38100">
                        <a:noFill/>
                        <a:miter/>
                      </a:ln>
                    </p:spPr>
                  </p:pic>
                </p:oleObj>
              </mc:Fallback>
            </mc:AlternateContent>
          </a:graphicData>
        </a:graphic>
      </p:graphicFrame>
      <p:sp>
        <p:nvSpPr>
          <p:cNvPr id="76845" name="Rectangle 45"/>
          <p:cNvSpPr/>
          <p:nvPr/>
        </p:nvSpPr>
        <p:spPr>
          <a:xfrm>
            <a:off x="174625" y="4335463"/>
            <a:ext cx="5699125" cy="1568450"/>
          </a:xfrm>
          <a:prstGeom prst="rect">
            <a:avLst/>
          </a:prstGeom>
          <a:noFill/>
          <a:ln w="9525">
            <a:noFill/>
          </a:ln>
        </p:spPr>
        <p:txBody>
          <a:bodyPr wrap="square" anchor="t" anchorCtr="0">
            <a:spAutoFit/>
          </a:bodyPr>
          <a:p>
            <a:r>
              <a:rPr lang="zh-CN" altLang="en-US" b="1">
                <a:solidFill>
                  <a:srgbClr val="FF0000"/>
                </a:solidFill>
                <a:latin typeface="微软雅黑" panose="020B0503020204020204" pitchFamily="34" charset="-122"/>
                <a:ea typeface="微软雅黑" panose="020B0503020204020204" pitchFamily="34" charset="-122"/>
              </a:rPr>
              <a:t>【问题】</a:t>
            </a:r>
            <a:endParaRPr lang="zh-CN" altLang="en-US" b="1">
              <a:solidFill>
                <a:srgbClr val="FF0000"/>
              </a:solidFill>
              <a:latin typeface="微软雅黑" panose="020B0503020204020204" pitchFamily="34" charset="-122"/>
              <a:ea typeface="微软雅黑" panose="020B0503020204020204" pitchFamily="34" charset="-122"/>
            </a:endParaRPr>
          </a:p>
          <a:p>
            <a:r>
              <a:rPr lang="en-US" altLang="zh-CN" b="1">
                <a:solidFill>
                  <a:schemeClr val="accent2"/>
                </a:solidFill>
                <a:latin typeface="微软雅黑" panose="020B0503020204020204" pitchFamily="34" charset="-122"/>
                <a:ea typeface="微软雅黑" panose="020B0503020204020204" pitchFamily="34" charset="-122"/>
              </a:rPr>
              <a:t>1</a:t>
            </a:r>
            <a:r>
              <a:rPr lang="zh-CN" altLang="en-US" b="1">
                <a:solidFill>
                  <a:schemeClr val="accent2"/>
                </a:solidFill>
                <a:latin typeface="微软雅黑" panose="020B0503020204020204" pitchFamily="34" charset="-122"/>
                <a:ea typeface="微软雅黑" panose="020B0503020204020204" pitchFamily="34" charset="-122"/>
              </a:rPr>
              <a:t>）该题取不同位置为零势能点，在</a:t>
            </a:r>
            <a:r>
              <a:rPr lang="en-US" altLang="zh-CN" b="1">
                <a:solidFill>
                  <a:schemeClr val="accent2"/>
                </a:solidFill>
                <a:latin typeface="微软雅黑" panose="020B0503020204020204" pitchFamily="34" charset="-122"/>
                <a:ea typeface="微软雅黑" panose="020B0503020204020204" pitchFamily="34" charset="-122"/>
              </a:rPr>
              <a:t>2</a:t>
            </a:r>
            <a:r>
              <a:rPr lang="zh-CN" altLang="en-US" b="1">
                <a:solidFill>
                  <a:schemeClr val="accent2"/>
                </a:solidFill>
                <a:latin typeface="微软雅黑" panose="020B0503020204020204" pitchFamily="34" charset="-122"/>
                <a:ea typeface="微软雅黑" panose="020B0503020204020204" pitchFamily="34" charset="-122"/>
              </a:rPr>
              <a:t>个位置的势能 差 会因此不同吗？</a:t>
            </a:r>
            <a:endParaRPr lang="zh-CN" altLang="en-US" b="1">
              <a:solidFill>
                <a:schemeClr val="accent2"/>
              </a:solidFill>
              <a:latin typeface="微软雅黑" panose="020B0503020204020204" pitchFamily="34" charset="-122"/>
              <a:ea typeface="微软雅黑" panose="020B0503020204020204" pitchFamily="34" charset="-122"/>
            </a:endParaRPr>
          </a:p>
          <a:p>
            <a:r>
              <a:rPr lang="en-US" altLang="zh-CN" b="1">
                <a:solidFill>
                  <a:schemeClr val="accent2"/>
                </a:solidFill>
                <a:latin typeface="微软雅黑" panose="020B0503020204020204" pitchFamily="34" charset="-122"/>
                <a:ea typeface="微软雅黑" panose="020B0503020204020204" pitchFamily="34" charset="-122"/>
              </a:rPr>
              <a:t>2</a:t>
            </a:r>
            <a:r>
              <a:rPr lang="zh-CN" altLang="en-US" b="1">
                <a:solidFill>
                  <a:schemeClr val="accent2"/>
                </a:solidFill>
                <a:latin typeface="微软雅黑" panose="020B0503020204020204" pitchFamily="34" charset="-122"/>
                <a:ea typeface="微软雅黑" panose="020B0503020204020204" pitchFamily="34" charset="-122"/>
              </a:rPr>
              <a:t>）重力和弹力的零势能点可以不同吗？</a:t>
            </a:r>
            <a:endParaRPr lang="zh-CN" altLang="en-US" b="1">
              <a:solidFill>
                <a:schemeClr val="accent2"/>
              </a:solidFill>
              <a:latin typeface="微软雅黑" panose="020B0503020204020204" pitchFamily="34" charset="-122"/>
              <a:ea typeface="微软雅黑" panose="020B0503020204020204" pitchFamily="34" charset="-122"/>
            </a:endParaRPr>
          </a:p>
        </p:txBody>
      </p:sp>
      <p:pic>
        <p:nvPicPr>
          <p:cNvPr id="74786" name="图片 11272">
            <a:hlinkClick r:id="rId13"/>
          </p:cNvPr>
          <p:cNvPicPr>
            <a:picLocks noChangeAspect="1"/>
          </p:cNvPicPr>
          <p:nvPr/>
        </p:nvPicPr>
        <p:blipFill>
          <a:blip r:embed="rId14"/>
          <a:stretch>
            <a:fillRect/>
          </a:stretch>
        </p:blipFill>
        <p:spPr>
          <a:xfrm>
            <a:off x="8742363" y="6438900"/>
            <a:ext cx="508000" cy="488950"/>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76845"/>
                                        </p:tgtEl>
                                        <p:attrNameLst>
                                          <p:attrName>style.visibility</p:attrName>
                                        </p:attrNameLst>
                                      </p:cBhvr>
                                      <p:to>
                                        <p:strVal val="visible"/>
                                      </p:to>
                                    </p:set>
                                    <p:animEffect transition="in" filter="blinds(horizontal)">
                                      <p:cBhvr>
                                        <p:cTn id="7" dur="500"/>
                                        <p:tgtEl>
                                          <p:spTgt spid="76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45"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
          <p:cNvSpPr txBox="1"/>
          <p:nvPr/>
        </p:nvSpPr>
        <p:spPr>
          <a:xfrm>
            <a:off x="156844" y="1013460"/>
            <a:ext cx="8830306" cy="25634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eaLnBrk="0" fontAlgn="auto" latinLnBrk="0" hangingPunct="0">
              <a:lnSpc>
                <a:spcPct val="100000"/>
              </a:lnSpc>
              <a:spcBef>
                <a:spcPts val="0"/>
              </a:spcBef>
              <a:spcAft>
                <a:spcPts val="0"/>
              </a:spcAft>
              <a:buClrTx/>
              <a:buSzTx/>
              <a:buFontTx/>
              <a:buNone/>
            </a:pPr>
            <a:r>
              <a:rPr kumimoji="0" lang="zh-CN" sz="2000"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由本书虚位移例</a:t>
            </a:r>
            <a:r>
              <a:rPr kumimoji="0" lang="en-US" altLang="zh-CN" sz="2000"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11.7</a:t>
            </a:r>
            <a:r>
              <a:rPr kumimoji="0" lang="zh-CN" altLang="en-US" sz="2000"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，可</a:t>
            </a:r>
            <a:r>
              <a:rPr kumimoji="0" lang="zh-CN" sz="2000"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以证明</a:t>
            </a:r>
            <a:r>
              <a:rPr kumimoji="0" lang="zh-CN"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对</a:t>
            </a:r>
            <a:r>
              <a:rPr kumimoji="0"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于</a:t>
            </a:r>
            <a:r>
              <a:rPr kumimoji="0" lang="zh-CN"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微</a:t>
            </a:r>
            <a:r>
              <a:rPr kumimoji="0"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幅振动</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的单自由度保守系统，应用机械能守恒定律求速度问题时，若在振动过程中时，同时满足如下2个条件，则在</a:t>
            </a:r>
            <a:r>
              <a:rPr kumimoji="0" sz="2000" b="1" i="0" u="none" strike="noStrike" cap="none" spc="0" normalizeH="0" baseline="0" noProof="1" dirty="0" smtClean="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计算势能时，不考虑弹簧静变形和重力势能</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a:t>
            </a:r>
            <a:endPar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584200" rtl="0" eaLnBrk="0" fontAlgn="auto" latinLnBrk="0" hangingPunct="0">
              <a:lnSpc>
                <a:spcPct val="100000"/>
              </a:lnSpc>
              <a:spcBef>
                <a:spcPts val="0"/>
              </a:spcBef>
              <a:spcAft>
                <a:spcPts val="0"/>
              </a:spcAft>
              <a:buClrTx/>
              <a:buSzTx/>
              <a:buFontTx/>
              <a:buNone/>
            </a:pP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(1)在静平衡位置作微幅振动时，有势力作用点处的速度与速度自变量的</a:t>
            </a:r>
            <a:r>
              <a:rPr kumimoji="0" sz="2000" b="1" i="0" u="none" strike="noStrike"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比例系数</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一直保持不变；</a:t>
            </a:r>
            <a:endPar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584200" rtl="0" eaLnBrk="0" fontAlgn="auto" latinLnBrk="0" hangingPunct="0">
              <a:lnSpc>
                <a:spcPct val="100000"/>
              </a:lnSpc>
              <a:spcBef>
                <a:spcPts val="0"/>
              </a:spcBef>
              <a:spcAft>
                <a:spcPts val="0"/>
              </a:spcAft>
              <a:buClrTx/>
              <a:buSzTx/>
              <a:buFontTx/>
              <a:buNone/>
            </a:pP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(2) </a:t>
            </a:r>
            <a:r>
              <a:rPr kumimoji="0" lang="zh-CN"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a)</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在静平衡位置的有势力作用点处的速度矢量与有势力矢量共线；或</a:t>
            </a:r>
            <a:r>
              <a:rPr kumimoji="0" lang="en-US"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(b)</a:t>
            </a:r>
            <a:r>
              <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rPr>
              <a:t>在静平衡位置作微幅振动时，有势力作用点处的速度矢量与有势力矢量夹角一直保持不变。</a:t>
            </a:r>
            <a:endParaRPr kumimoji="0" sz="2000" b="1" i="0" u="none" strike="noStrike" cap="none" spc="0" normalizeH="0" baseline="0" noProof="1"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5778" name="组合 33"/>
          <p:cNvGrpSpPr/>
          <p:nvPr/>
        </p:nvGrpSpPr>
        <p:grpSpPr>
          <a:xfrm>
            <a:off x="304800" y="4649788"/>
            <a:ext cx="3438525" cy="2003425"/>
            <a:chOff x="757" y="6407"/>
            <a:chExt cx="6389" cy="4041"/>
          </a:xfrm>
        </p:grpSpPr>
        <p:grpSp>
          <p:nvGrpSpPr>
            <p:cNvPr id="75779" name="组合 109"/>
            <p:cNvGrpSpPr/>
            <p:nvPr/>
          </p:nvGrpSpPr>
          <p:grpSpPr>
            <a:xfrm>
              <a:off x="757" y="7006"/>
              <a:ext cx="5671" cy="2715"/>
              <a:chOff x="425" y="5336"/>
              <a:chExt cx="5410" cy="2434"/>
            </a:xfrm>
          </p:grpSpPr>
          <p:grpSp>
            <p:nvGrpSpPr>
              <p:cNvPr id="75780" name="组合 68"/>
              <p:cNvGrpSpPr/>
              <p:nvPr/>
            </p:nvGrpSpPr>
            <p:grpSpPr>
              <a:xfrm>
                <a:off x="425" y="5336"/>
                <a:ext cx="5410" cy="2434"/>
                <a:chOff x="491" y="6085"/>
                <a:chExt cx="5410" cy="2434"/>
              </a:xfrm>
            </p:grpSpPr>
            <p:pic>
              <p:nvPicPr>
                <p:cNvPr id="75781" name="图片 3187"/>
                <p:cNvPicPr/>
                <p:nvPr/>
              </p:nvPicPr>
              <p:blipFill>
                <a:blip r:embed="rId1"/>
                <a:stretch>
                  <a:fillRect/>
                </a:stretch>
              </p:blipFill>
              <p:spPr>
                <a:xfrm>
                  <a:off x="4858" y="6442"/>
                  <a:ext cx="240" cy="380"/>
                </a:xfrm>
                <a:prstGeom prst="rect">
                  <a:avLst/>
                </a:prstGeom>
                <a:noFill/>
                <a:ln w="38100">
                  <a:noFill/>
                </a:ln>
              </p:spPr>
            </p:pic>
            <p:grpSp>
              <p:nvGrpSpPr>
                <p:cNvPr id="75782" name="组合 48"/>
                <p:cNvGrpSpPr/>
                <p:nvPr/>
              </p:nvGrpSpPr>
              <p:grpSpPr>
                <a:xfrm flipH="1">
                  <a:off x="845" y="7121"/>
                  <a:ext cx="222" cy="823"/>
                  <a:chOff x="6056" y="1398"/>
                  <a:chExt cx="166" cy="507"/>
                </a:xfrm>
              </p:grpSpPr>
              <p:sp>
                <p:nvSpPr>
                  <p:cNvPr id="75783"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5784"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5785"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5786"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grpSp>
              <p:nvGrpSpPr>
                <p:cNvPr id="75787" name="组合 48"/>
                <p:cNvGrpSpPr/>
                <p:nvPr/>
              </p:nvGrpSpPr>
              <p:grpSpPr>
                <a:xfrm rot="5400000" flipH="1">
                  <a:off x="5468" y="5874"/>
                  <a:ext cx="222" cy="644"/>
                  <a:chOff x="6056" y="1398"/>
                  <a:chExt cx="166" cy="507"/>
                </a:xfrm>
              </p:grpSpPr>
              <p:sp>
                <p:nvSpPr>
                  <p:cNvPr id="75788"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5789"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5790"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5791"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sp>
              <p:nvSpPr>
                <p:cNvPr id="75792" name="单圆角矩形 42"/>
                <p:cNvSpPr/>
                <p:nvPr/>
              </p:nvSpPr>
              <p:spPr>
                <a:xfrm>
                  <a:off x="1218" y="7507"/>
                  <a:ext cx="3629" cy="119"/>
                </a:xfrm>
                <a:custGeom>
                  <a:avLst/>
                  <a:gdLst/>
                  <a:ahLst/>
                  <a:cxnLst>
                    <a:cxn ang="16187392">
                      <a:pos x="1814" y="0"/>
                    </a:cxn>
                    <a:cxn ang="10747904">
                      <a:pos x="0" y="59"/>
                    </a:cxn>
                    <a:cxn ang="5373952">
                      <a:pos x="1814" y="119"/>
                    </a:cxn>
                    <a:cxn ang="0">
                      <a:pos x="3629" y="59"/>
                    </a:cxn>
                  </a:cxnLst>
                  <a:pathLst>
                    <a:path w="3629" h="119">
                      <a:moveTo>
                        <a:pt x="0" y="0"/>
                      </a:moveTo>
                      <a:lnTo>
                        <a:pt x="3609" y="0"/>
                      </a:lnTo>
                      <a:cubicBezTo>
                        <a:pt x="3619" y="0"/>
                        <a:pt x="3628" y="9"/>
                        <a:pt x="3628" y="19"/>
                      </a:cubicBezTo>
                      <a:lnTo>
                        <a:pt x="3629" y="119"/>
                      </a:lnTo>
                      <a:lnTo>
                        <a:pt x="0" y="119"/>
                      </a:lnTo>
                      <a:close/>
                    </a:path>
                  </a:pathLst>
                </a:custGeom>
                <a:noFill/>
                <a:ln w="28575" cap="flat" cmpd="sng">
                  <a:solidFill>
                    <a:srgbClr val="000000"/>
                  </a:solidFill>
                  <a:prstDash val="solid"/>
                  <a:round/>
                  <a:headEnd type="none" w="med" len="med"/>
                  <a:tailEnd type="none" w="med" len="med"/>
                </a:ln>
              </p:spPr>
              <p:txBody>
                <a:bodyPr/>
                <a:p>
                  <a:endParaRPr lang="zh-CN" altLang="en-US"/>
                </a:p>
              </p:txBody>
            </p:sp>
            <p:sp>
              <p:nvSpPr>
                <p:cNvPr id="75793" name="直接连接符 43"/>
                <p:cNvSpPr/>
                <p:nvPr/>
              </p:nvSpPr>
              <p:spPr>
                <a:xfrm flipV="1">
                  <a:off x="4847" y="6761"/>
                  <a:ext cx="425" cy="761"/>
                </a:xfrm>
                <a:prstGeom prst="line">
                  <a:avLst/>
                </a:prstGeom>
                <a:ln w="19050" cap="flat" cmpd="sng">
                  <a:solidFill>
                    <a:srgbClr val="000000"/>
                  </a:solidFill>
                  <a:prstDash val="solid"/>
                  <a:round/>
                  <a:headEnd type="none" w="med" len="med"/>
                  <a:tailEnd type="none" w="med" len="med"/>
                </a:ln>
              </p:spPr>
            </p:sp>
            <p:sp>
              <p:nvSpPr>
                <p:cNvPr id="75794" name="直接连接符 44"/>
                <p:cNvSpPr/>
                <p:nvPr/>
              </p:nvSpPr>
              <p:spPr>
                <a:xfrm flipV="1">
                  <a:off x="5345" y="6307"/>
                  <a:ext cx="232" cy="286"/>
                </a:xfrm>
                <a:prstGeom prst="line">
                  <a:avLst/>
                </a:prstGeom>
                <a:ln w="19050" cap="flat" cmpd="sng">
                  <a:solidFill>
                    <a:srgbClr val="000000"/>
                  </a:solidFill>
                  <a:prstDash val="solid"/>
                  <a:round/>
                  <a:headEnd type="none" w="med" len="med"/>
                  <a:tailEnd type="none" w="med" len="med"/>
                </a:ln>
              </p:spPr>
            </p:sp>
            <p:pic>
              <p:nvPicPr>
                <p:cNvPr id="75795" name="图片 3163"/>
                <p:cNvPicPr/>
                <p:nvPr/>
              </p:nvPicPr>
              <p:blipFill>
                <a:blip r:embed="rId2"/>
                <a:stretch>
                  <a:fillRect/>
                </a:stretch>
              </p:blipFill>
              <p:spPr>
                <a:xfrm>
                  <a:off x="491" y="7347"/>
                  <a:ext cx="386" cy="434"/>
                </a:xfrm>
                <a:prstGeom prst="rect">
                  <a:avLst/>
                </a:prstGeom>
                <a:noFill/>
                <a:ln w="38100">
                  <a:noFill/>
                </a:ln>
              </p:spPr>
            </p:pic>
            <p:pic>
              <p:nvPicPr>
                <p:cNvPr id="75796" name="图片 1024"/>
                <p:cNvPicPr/>
                <p:nvPr/>
              </p:nvPicPr>
              <p:blipFill>
                <a:blip r:embed="rId3"/>
                <a:stretch>
                  <a:fillRect/>
                </a:stretch>
              </p:blipFill>
              <p:spPr>
                <a:xfrm>
                  <a:off x="4561" y="7665"/>
                  <a:ext cx="404" cy="434"/>
                </a:xfrm>
                <a:prstGeom prst="rect">
                  <a:avLst/>
                </a:prstGeom>
                <a:noFill/>
                <a:ln w="9525">
                  <a:noFill/>
                </a:ln>
              </p:spPr>
            </p:pic>
            <p:pic>
              <p:nvPicPr>
                <p:cNvPr id="75797" name="图片 1024"/>
                <p:cNvPicPr/>
                <p:nvPr/>
              </p:nvPicPr>
              <p:blipFill>
                <a:blip r:embed="rId4"/>
                <a:stretch>
                  <a:fillRect/>
                </a:stretch>
              </p:blipFill>
              <p:spPr>
                <a:xfrm>
                  <a:off x="2815" y="6998"/>
                  <a:ext cx="435" cy="464"/>
                </a:xfrm>
                <a:prstGeom prst="rect">
                  <a:avLst/>
                </a:prstGeom>
                <a:noFill/>
                <a:ln w="9525">
                  <a:noFill/>
                </a:ln>
              </p:spPr>
            </p:pic>
            <p:sp>
              <p:nvSpPr>
                <p:cNvPr id="75798" name="直接连接符 59"/>
                <p:cNvSpPr/>
                <p:nvPr/>
              </p:nvSpPr>
              <p:spPr>
                <a:xfrm flipH="1">
                  <a:off x="4692" y="8427"/>
                  <a:ext cx="19" cy="92"/>
                </a:xfrm>
                <a:prstGeom prst="line">
                  <a:avLst/>
                </a:prstGeom>
                <a:ln w="9525" cap="flat" cmpd="sng">
                  <a:solidFill>
                    <a:srgbClr val="000000"/>
                  </a:solidFill>
                  <a:prstDash val="sysDash"/>
                  <a:round/>
                  <a:headEnd type="none" w="med" len="med"/>
                  <a:tailEnd type="none" w="med" len="med"/>
                </a:ln>
              </p:spPr>
            </p:sp>
            <p:sp>
              <p:nvSpPr>
                <p:cNvPr id="75799" name="椭圆 62"/>
                <p:cNvSpPr/>
                <p:nvPr/>
              </p:nvSpPr>
              <p:spPr>
                <a:xfrm>
                  <a:off x="1079" y="7496"/>
                  <a:ext cx="139" cy="191"/>
                </a:xfrm>
                <a:prstGeom prst="ellipse">
                  <a:avLst/>
                </a:prstGeom>
                <a:noFill/>
                <a:ln w="28575"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75800" name="矩形 64"/>
                <p:cNvSpPr/>
                <p:nvPr/>
              </p:nvSpPr>
              <p:spPr>
                <a:xfrm>
                  <a:off x="1079" y="7269"/>
                  <a:ext cx="227" cy="227"/>
                </a:xfrm>
                <a:prstGeom prst="rect">
                  <a:avLst/>
                </a:prstGeom>
                <a:noFill/>
                <a:ln w="25400"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75801" name="直接连接符 65"/>
                <p:cNvSpPr/>
                <p:nvPr/>
              </p:nvSpPr>
              <p:spPr>
                <a:xfrm flipV="1">
                  <a:off x="4802" y="6647"/>
                  <a:ext cx="17" cy="865"/>
                </a:xfrm>
                <a:prstGeom prst="line">
                  <a:avLst/>
                </a:prstGeom>
                <a:ln w="19050" cap="flat" cmpd="sng">
                  <a:solidFill>
                    <a:srgbClr val="000000"/>
                  </a:solidFill>
                  <a:prstDash val="lgDashDotDot"/>
                  <a:round/>
                  <a:headEnd type="none" w="med" len="med"/>
                  <a:tailEnd type="none" w="med" len="med"/>
                </a:ln>
              </p:spPr>
            </p:sp>
            <p:sp>
              <p:nvSpPr>
                <p:cNvPr id="75802" name="任意多边形 66"/>
                <p:cNvSpPr/>
                <p:nvPr/>
              </p:nvSpPr>
              <p:spPr>
                <a:xfrm>
                  <a:off x="5072" y="6573"/>
                  <a:ext cx="389" cy="269"/>
                </a:xfrm>
                <a:custGeom>
                  <a:avLst/>
                  <a:gdLst/>
                  <a:ahLst/>
                  <a:cxnLst>
                    <a:cxn ang="0">
                      <a:pos x="166" y="215"/>
                    </a:cxn>
                    <a:cxn ang="0">
                      <a:pos x="6" y="54"/>
                    </a:cxn>
                    <a:cxn ang="0">
                      <a:pos x="361" y="268"/>
                    </a:cxn>
                    <a:cxn ang="0">
                      <a:pos x="59" y="1"/>
                    </a:cxn>
                    <a:cxn ang="0">
                      <a:pos x="379" y="161"/>
                    </a:cxn>
                    <a:cxn ang="0">
                      <a:pos x="272" y="19"/>
                    </a:cxn>
                  </a:cxnLst>
                  <a:pathLst>
                    <a:path w="247120" h="170904">
                      <a:moveTo>
                        <a:pt x="105458" y="136989"/>
                      </a:moveTo>
                      <a:cubicBezTo>
                        <a:pt x="80693" y="114129"/>
                        <a:pt x="-20907" y="27769"/>
                        <a:pt x="3858" y="34754"/>
                      </a:cubicBezTo>
                      <a:cubicBezTo>
                        <a:pt x="28623" y="41739"/>
                        <a:pt x="222933" y="177629"/>
                        <a:pt x="229918" y="170644"/>
                      </a:cubicBezTo>
                      <a:cubicBezTo>
                        <a:pt x="236903" y="163659"/>
                        <a:pt x="34973" y="14434"/>
                        <a:pt x="37513" y="1099"/>
                      </a:cubicBezTo>
                      <a:cubicBezTo>
                        <a:pt x="40053" y="-12236"/>
                        <a:pt x="214043" y="100159"/>
                        <a:pt x="241348" y="102699"/>
                      </a:cubicBezTo>
                      <a:cubicBezTo>
                        <a:pt x="268653" y="105239"/>
                        <a:pt x="191183" y="32849"/>
                        <a:pt x="173403" y="12529"/>
                      </a:cubicBezTo>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75803" name="任意多边形 67"/>
                <p:cNvSpPr/>
                <p:nvPr/>
              </p:nvSpPr>
              <p:spPr>
                <a:xfrm>
                  <a:off x="4793" y="6837"/>
                  <a:ext cx="370" cy="162"/>
                </a:xfrm>
                <a:custGeom>
                  <a:avLst/>
                  <a:gdLst/>
                  <a:ahLst/>
                  <a:cxnLst>
                    <a:cxn ang="0">
                      <a:pos x="0" y="41"/>
                    </a:cxn>
                    <a:cxn ang="0">
                      <a:pos x="160" y="5"/>
                    </a:cxn>
                    <a:cxn ang="0">
                      <a:pos x="356" y="148"/>
                    </a:cxn>
                    <a:cxn ang="0">
                      <a:pos x="338" y="148"/>
                    </a:cxn>
                  </a:cxnLst>
                  <a:pathLst>
                    <a:path w="234691" h="102822">
                      <a:moveTo>
                        <a:pt x="0" y="26253"/>
                      </a:moveTo>
                      <a:cubicBezTo>
                        <a:pt x="17780" y="19903"/>
                        <a:pt x="56515" y="-9942"/>
                        <a:pt x="101600" y="3393"/>
                      </a:cubicBezTo>
                      <a:cubicBezTo>
                        <a:pt x="146685" y="16728"/>
                        <a:pt x="203200" y="75783"/>
                        <a:pt x="226060" y="94198"/>
                      </a:cubicBezTo>
                      <a:cubicBezTo>
                        <a:pt x="248920" y="112613"/>
                        <a:pt x="219710" y="96103"/>
                        <a:pt x="214630" y="94198"/>
                      </a:cubicBezTo>
                    </a:path>
                  </a:pathLst>
                </a:custGeom>
                <a:noFill/>
                <a:ln w="25400" cap="flat" cmpd="sng">
                  <a:solidFill>
                    <a:srgbClr val="000000"/>
                  </a:solidFill>
                  <a:prstDash val="solid"/>
                  <a:round/>
                  <a:headEnd type="none" w="med" len="med"/>
                  <a:tailEnd type="none" w="med" len="med"/>
                </a:ln>
              </p:spPr>
              <p:txBody>
                <a:bodyPr/>
                <a:p>
                  <a:endParaRPr lang="zh-CN" altLang="en-US"/>
                </a:p>
              </p:txBody>
            </p:sp>
          </p:grpSp>
          <p:sp>
            <p:nvSpPr>
              <p:cNvPr id="75804" name="直接连接符 105"/>
              <p:cNvSpPr/>
              <p:nvPr/>
            </p:nvSpPr>
            <p:spPr>
              <a:xfrm flipV="1">
                <a:off x="2868" y="6836"/>
                <a:ext cx="0" cy="514"/>
              </a:xfrm>
              <a:prstGeom prst="line">
                <a:avLst/>
              </a:prstGeom>
              <a:ln w="19050" cap="flat" cmpd="sng">
                <a:solidFill>
                  <a:srgbClr val="000000"/>
                </a:solidFill>
                <a:prstDash val="solid"/>
                <a:round/>
                <a:headEnd type="triangle" w="med" len="med"/>
                <a:tailEnd type="none" w="med" len="med"/>
              </a:ln>
            </p:spPr>
          </p:sp>
          <p:pic>
            <p:nvPicPr>
              <p:cNvPr id="75805" name="图片 1024"/>
              <p:cNvPicPr/>
              <p:nvPr/>
            </p:nvPicPr>
            <p:blipFill>
              <a:blip r:embed="rId5"/>
              <a:stretch>
                <a:fillRect/>
              </a:stretch>
            </p:blipFill>
            <p:spPr>
              <a:xfrm>
                <a:off x="2053" y="7176"/>
                <a:ext cx="696" cy="464"/>
              </a:xfrm>
              <a:prstGeom prst="rect">
                <a:avLst/>
              </a:prstGeom>
              <a:noFill/>
              <a:ln w="9525">
                <a:noFill/>
              </a:ln>
            </p:spPr>
          </p:pic>
        </p:grpSp>
        <p:sp>
          <p:nvSpPr>
            <p:cNvPr id="30" name="TextBox 2"/>
            <p:cNvSpPr txBox="1"/>
            <p:nvPr/>
          </p:nvSpPr>
          <p:spPr>
            <a:xfrm>
              <a:off x="1925" y="9654"/>
              <a:ext cx="1809" cy="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altLang="en-US" sz="1900" b="0" i="0" u="none" strike="noStrike" kern="1200" cap="none" spc="0" normalizeH="0" baseline="0" noProof="1" dirty="0" smtClean="0">
                  <a:solidFill>
                    <a:srgbClr val="FF0000"/>
                  </a:solidFill>
                  <a:latin typeface="+mn-ea"/>
                  <a:ea typeface="+mn-ea"/>
                  <a:cs typeface="+mj-cs"/>
                  <a:sym typeface="+mn-ea"/>
                </a:rPr>
                <a:t>图</a:t>
              </a:r>
              <a:r>
                <a:rPr kumimoji="0" lang="en-US" altLang="zh-CN" sz="1900" b="0" i="0" u="none" strike="noStrike" kern="1200" cap="none" spc="0" normalizeH="0" baseline="0" noProof="1" dirty="0" smtClean="0">
                  <a:solidFill>
                    <a:srgbClr val="FF0000"/>
                  </a:solidFill>
                  <a:latin typeface="+mn-ea"/>
                  <a:ea typeface="+mn-ea"/>
                  <a:cs typeface="+mj-cs"/>
                  <a:sym typeface="+mn-ea"/>
                </a:rPr>
                <a:t>(2</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cxnSp>
          <p:nvCxnSpPr>
            <p:cNvPr id="8" name="直接箭头连接符 7"/>
            <p:cNvCxnSpPr/>
            <p:nvPr/>
          </p:nvCxnSpPr>
          <p:spPr>
            <a:xfrm flipH="1">
              <a:off x="3297" y="8542"/>
              <a:ext cx="32" cy="1124"/>
            </a:xfrm>
            <a:prstGeom prst="straightConnector1">
              <a:avLst/>
            </a:prstGeom>
            <a:noFill/>
            <a:ln w="254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cxnSp>
          <p:nvCxnSpPr>
            <p:cNvPr id="9" name="直接箭头连接符 8"/>
            <p:cNvCxnSpPr/>
            <p:nvPr/>
          </p:nvCxnSpPr>
          <p:spPr>
            <a:xfrm flipH="1">
              <a:off x="5303" y="8617"/>
              <a:ext cx="32" cy="1124"/>
            </a:xfrm>
            <a:prstGeom prst="straightConnector1">
              <a:avLst/>
            </a:prstGeom>
            <a:noFill/>
            <a:ln w="254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graphicFrame>
          <p:nvGraphicFramePr>
            <p:cNvPr id="75809" name="对象 11">
              <a:hlinkClick r:id="" action="ppaction://ole?verb="/>
            </p:cNvPr>
            <p:cNvGraphicFramePr>
              <a:graphicFrameLocks noChangeAspect="1"/>
            </p:cNvGraphicFramePr>
            <p:nvPr/>
          </p:nvGraphicFramePr>
          <p:xfrm>
            <a:off x="3297" y="9171"/>
            <a:ext cx="886" cy="996"/>
          </p:xfrm>
          <a:graphic>
            <a:graphicData uri="http://schemas.openxmlformats.org/presentationml/2006/ole">
              <mc:AlternateContent xmlns:mc="http://schemas.openxmlformats.org/markup-compatibility/2006">
                <mc:Choice xmlns:v="urn:schemas-microsoft-com:vml" Requires="v">
                  <p:oleObj spid="_x0000_s3422" name="" r:id="rId6" imgW="203200" imgH="228600" progId="Equation.KSEE3">
                    <p:embed/>
                  </p:oleObj>
                </mc:Choice>
                <mc:Fallback>
                  <p:oleObj name="" r:id="rId6" imgW="203200" imgH="228600" progId="Equation.KSEE3">
                    <p:embed/>
                    <p:pic>
                      <p:nvPicPr>
                        <p:cNvPr id="0" name="图片 3421"/>
                        <p:cNvPicPr/>
                        <p:nvPr/>
                      </p:nvPicPr>
                      <p:blipFill>
                        <a:blip r:embed="rId7"/>
                        <a:stretch>
                          <a:fillRect/>
                        </a:stretch>
                      </p:blipFill>
                      <p:spPr>
                        <a:xfrm>
                          <a:off x="3297" y="9171"/>
                          <a:ext cx="886" cy="996"/>
                        </a:xfrm>
                        <a:prstGeom prst="rect">
                          <a:avLst/>
                        </a:prstGeom>
                        <a:noFill/>
                        <a:ln w="38100">
                          <a:noFill/>
                          <a:miter/>
                        </a:ln>
                      </p:spPr>
                    </p:pic>
                  </p:oleObj>
                </mc:Fallback>
              </mc:AlternateContent>
            </a:graphicData>
          </a:graphic>
        </p:graphicFrame>
        <p:graphicFrame>
          <p:nvGraphicFramePr>
            <p:cNvPr id="75810" name="对象 13">
              <a:hlinkClick r:id="" action="ppaction://ole?verb="/>
            </p:cNvPr>
            <p:cNvGraphicFramePr>
              <a:graphicFrameLocks noChangeAspect="1"/>
            </p:cNvGraphicFramePr>
            <p:nvPr/>
          </p:nvGraphicFramePr>
          <p:xfrm>
            <a:off x="5421" y="9373"/>
            <a:ext cx="886" cy="941"/>
          </p:xfrm>
          <a:graphic>
            <a:graphicData uri="http://schemas.openxmlformats.org/presentationml/2006/ole">
              <mc:AlternateContent xmlns:mc="http://schemas.openxmlformats.org/markup-compatibility/2006">
                <mc:Choice xmlns:v="urn:schemas-microsoft-com:vml" Requires="v">
                  <p:oleObj spid="_x0000_s3423" name="" r:id="rId8" imgW="203200" imgH="215900" progId="Equation.KSEE3">
                    <p:embed/>
                  </p:oleObj>
                </mc:Choice>
                <mc:Fallback>
                  <p:oleObj name="" r:id="rId8" imgW="203200" imgH="215900" progId="Equation.KSEE3">
                    <p:embed/>
                    <p:pic>
                      <p:nvPicPr>
                        <p:cNvPr id="0" name="图片 3422"/>
                        <p:cNvPicPr/>
                        <p:nvPr/>
                      </p:nvPicPr>
                      <p:blipFill>
                        <a:blip r:embed="rId9"/>
                        <a:stretch>
                          <a:fillRect/>
                        </a:stretch>
                      </p:blipFill>
                      <p:spPr>
                        <a:xfrm>
                          <a:off x="5421" y="9373"/>
                          <a:ext cx="886" cy="941"/>
                        </a:xfrm>
                        <a:prstGeom prst="rect">
                          <a:avLst/>
                        </a:prstGeom>
                        <a:noFill/>
                        <a:ln w="38100">
                          <a:noFill/>
                          <a:miter/>
                        </a:ln>
                      </p:spPr>
                    </p:pic>
                  </p:oleObj>
                </mc:Fallback>
              </mc:AlternateContent>
            </a:graphicData>
          </a:graphic>
        </p:graphicFrame>
        <p:cxnSp>
          <p:nvCxnSpPr>
            <p:cNvPr id="20" name="直接箭头连接符 19"/>
            <p:cNvCxnSpPr/>
            <p:nvPr/>
          </p:nvCxnSpPr>
          <p:spPr>
            <a:xfrm flipV="1">
              <a:off x="5323" y="6726"/>
              <a:ext cx="986" cy="1941"/>
            </a:xfrm>
            <a:prstGeom prst="straightConnector1">
              <a:avLst/>
            </a:prstGeom>
            <a:noFill/>
            <a:ln w="25400" cap="flat">
              <a:solidFill>
                <a:srgbClr val="0432FF"/>
              </a:solidFill>
              <a:prstDash val="solid"/>
              <a:miter lim="400000"/>
              <a:tailEnd type="arrow"/>
            </a:ln>
          </p:spPr>
          <p:style>
            <a:lnRef idx="0">
              <a:scrgbClr r="0" g="0" b="0"/>
            </a:lnRef>
            <a:fillRef idx="0">
              <a:scrgbClr r="0" g="0" b="0"/>
            </a:fillRef>
            <a:effectRef idx="0">
              <a:scrgbClr r="0" g="0" b="0"/>
            </a:effectRef>
            <a:fontRef idx="none"/>
          </p:style>
        </p:cxnSp>
        <p:graphicFrame>
          <p:nvGraphicFramePr>
            <p:cNvPr id="75812" name="对象 21">
              <a:hlinkClick r:id="" action="ppaction://ole?verb="/>
            </p:cNvPr>
            <p:cNvGraphicFramePr>
              <a:graphicFrameLocks noChangeAspect="1"/>
            </p:cNvGraphicFramePr>
            <p:nvPr/>
          </p:nvGraphicFramePr>
          <p:xfrm>
            <a:off x="6373" y="6407"/>
            <a:ext cx="773" cy="997"/>
          </p:xfrm>
          <a:graphic>
            <a:graphicData uri="http://schemas.openxmlformats.org/presentationml/2006/ole">
              <mc:AlternateContent xmlns:mc="http://schemas.openxmlformats.org/markup-compatibility/2006">
                <mc:Choice xmlns:v="urn:schemas-microsoft-com:vml" Requires="v">
                  <p:oleObj spid="_x0000_s3424" name="" r:id="rId10" imgW="177165" imgH="228600" progId="Equation.KSEE3">
                    <p:embed/>
                  </p:oleObj>
                </mc:Choice>
                <mc:Fallback>
                  <p:oleObj name="" r:id="rId10" imgW="177165" imgH="228600" progId="Equation.KSEE3">
                    <p:embed/>
                    <p:pic>
                      <p:nvPicPr>
                        <p:cNvPr id="0" name="图片 3423"/>
                        <p:cNvPicPr/>
                        <p:nvPr/>
                      </p:nvPicPr>
                      <p:blipFill>
                        <a:blip r:embed="rId11"/>
                        <a:stretch>
                          <a:fillRect/>
                        </a:stretch>
                      </p:blipFill>
                      <p:spPr>
                        <a:xfrm>
                          <a:off x="6373" y="6407"/>
                          <a:ext cx="773" cy="997"/>
                        </a:xfrm>
                        <a:prstGeom prst="rect">
                          <a:avLst/>
                        </a:prstGeom>
                        <a:noFill/>
                        <a:ln w="38100">
                          <a:noFill/>
                          <a:miter/>
                        </a:ln>
                      </p:spPr>
                    </p:pic>
                  </p:oleObj>
                </mc:Fallback>
              </mc:AlternateContent>
            </a:graphicData>
          </a:graphic>
        </p:graphicFrame>
        <p:graphicFrame>
          <p:nvGraphicFramePr>
            <p:cNvPr id="75813" name="对象 23">
              <a:hlinkClick r:id="" action="ppaction://ole?verb="/>
            </p:cNvPr>
            <p:cNvGraphicFramePr>
              <a:graphicFrameLocks noChangeAspect="1"/>
            </p:cNvGraphicFramePr>
            <p:nvPr/>
          </p:nvGraphicFramePr>
          <p:xfrm>
            <a:off x="2413" y="6474"/>
            <a:ext cx="1692" cy="1878"/>
          </p:xfrm>
          <a:graphic>
            <a:graphicData uri="http://schemas.openxmlformats.org/presentationml/2006/ole">
              <mc:AlternateContent xmlns:mc="http://schemas.openxmlformats.org/markup-compatibility/2006">
                <mc:Choice xmlns:v="urn:schemas-microsoft-com:vml" Requires="v">
                  <p:oleObj spid="_x0000_s3425" name="" r:id="rId12" imgW="114300" imgH="127000" progId="Equation.KSEE3">
                    <p:embed/>
                  </p:oleObj>
                </mc:Choice>
                <mc:Fallback>
                  <p:oleObj name="" r:id="rId12" imgW="114300" imgH="127000" progId="Equation.KSEE3">
                    <p:embed/>
                    <p:pic>
                      <p:nvPicPr>
                        <p:cNvPr id="0" name="图片 3424"/>
                        <p:cNvPicPr/>
                        <p:nvPr/>
                      </p:nvPicPr>
                      <p:blipFill>
                        <a:blip r:embed="rId13"/>
                        <a:stretch>
                          <a:fillRect/>
                        </a:stretch>
                      </p:blipFill>
                      <p:spPr>
                        <a:xfrm>
                          <a:off x="2413" y="6474"/>
                          <a:ext cx="1692" cy="1878"/>
                        </a:xfrm>
                        <a:prstGeom prst="rect">
                          <a:avLst/>
                        </a:prstGeom>
                        <a:noFill/>
                        <a:ln w="38100">
                          <a:noFill/>
                          <a:miter/>
                        </a:ln>
                      </p:spPr>
                    </p:pic>
                  </p:oleObj>
                </mc:Fallback>
              </mc:AlternateContent>
            </a:graphicData>
          </a:graphic>
        </p:graphicFrame>
        <p:sp>
          <p:nvSpPr>
            <p:cNvPr id="29" name="椭圆 28"/>
            <p:cNvSpPr/>
            <p:nvPr/>
          </p:nvSpPr>
          <p:spPr>
            <a:xfrm>
              <a:off x="4914" y="7886"/>
              <a:ext cx="1090" cy="1414"/>
            </a:xfrm>
            <a:prstGeom prst="ellipse">
              <a:avLst/>
            </a:prstGeom>
            <a:noFill/>
            <a:ln w="28575" cap="flat">
              <a:solidFill>
                <a:srgbClr val="FF0000"/>
              </a:solidFill>
              <a:miter lim="400000"/>
            </a:ln>
            <a:effectLst>
              <a:outerShdw blurRad="38100" dist="25400" dir="5400000" rotWithShape="0">
                <a:srgbClr val="000000">
                  <a:alpha val="50000"/>
                </a:srgbClr>
              </a:outerShdw>
            </a:effectLst>
            <a:extLst>
              <a:ext uri="{909E8E84-426E-40DD-AFC4-6F175D3DCCD1}">
                <a14:hiddenFill xmlns:a14="http://schemas.microsoft.com/office/drawing/2010/main">
                  <a:solidFill>
                    <a:srgbClr val="FF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noProof="1">
                <a:ln>
                  <a:noFill/>
                </a:ln>
                <a:solidFill>
                  <a:srgbClr val="FFFFFF"/>
                </a:solidFill>
                <a:effectLst/>
                <a:uFillTx/>
                <a:latin typeface="+mj-lt"/>
                <a:ea typeface="+mj-ea"/>
                <a:cs typeface="+mj-cs"/>
                <a:sym typeface="Helvetica Light"/>
              </a:endParaRPr>
            </a:p>
          </p:txBody>
        </p:sp>
      </p:grpSp>
      <p:cxnSp>
        <p:nvCxnSpPr>
          <p:cNvPr id="32" name="直接连接符 31"/>
          <p:cNvCxnSpPr>
            <a:stCxn id="29" idx="6"/>
            <a:endCxn id="28" idx="0"/>
          </p:cNvCxnSpPr>
          <p:nvPr/>
        </p:nvCxnSpPr>
        <p:spPr>
          <a:xfrm>
            <a:off x="3128963" y="5734050"/>
            <a:ext cx="1738313" cy="530225"/>
          </a:xfrm>
          <a:prstGeom prst="line">
            <a:avLst/>
          </a:prstGeom>
          <a:noFill/>
          <a:ln w="25400" cap="flat">
            <a:solidFill>
              <a:srgbClr val="FF0000"/>
            </a:solidFill>
            <a:prstDash val="solid"/>
            <a:miter lim="400000"/>
          </a:ln>
        </p:spPr>
        <p:style>
          <a:lnRef idx="0">
            <a:scrgbClr r="0" g="0" b="0"/>
          </a:lnRef>
          <a:fillRef idx="0">
            <a:scrgbClr r="0" g="0" b="0"/>
          </a:fillRef>
          <a:effectRef idx="0">
            <a:scrgbClr r="0" g="0" b="0"/>
          </a:effectRef>
          <a:fontRef idx="none"/>
        </p:style>
      </p:cxnSp>
      <p:grpSp>
        <p:nvGrpSpPr>
          <p:cNvPr id="75816" name="组合 35"/>
          <p:cNvGrpSpPr/>
          <p:nvPr/>
        </p:nvGrpSpPr>
        <p:grpSpPr>
          <a:xfrm>
            <a:off x="4440238" y="4406900"/>
            <a:ext cx="3948112" cy="2346325"/>
            <a:chOff x="7116" y="5845"/>
            <a:chExt cx="7574" cy="4713"/>
          </a:xfrm>
        </p:grpSpPr>
        <p:grpSp>
          <p:nvGrpSpPr>
            <p:cNvPr id="75817" name="组合 112"/>
            <p:cNvGrpSpPr/>
            <p:nvPr/>
          </p:nvGrpSpPr>
          <p:grpSpPr>
            <a:xfrm>
              <a:off x="7359" y="7006"/>
              <a:ext cx="6031" cy="3028"/>
              <a:chOff x="7544" y="4867"/>
              <a:chExt cx="5046" cy="2156"/>
            </a:xfrm>
          </p:grpSpPr>
          <p:grpSp>
            <p:nvGrpSpPr>
              <p:cNvPr id="75818" name="组合 108"/>
              <p:cNvGrpSpPr/>
              <p:nvPr/>
            </p:nvGrpSpPr>
            <p:grpSpPr>
              <a:xfrm>
                <a:off x="7544" y="4867"/>
                <a:ext cx="5046" cy="2157"/>
                <a:chOff x="7544" y="4867"/>
                <a:chExt cx="5046" cy="2157"/>
              </a:xfrm>
            </p:grpSpPr>
            <p:grpSp>
              <p:nvGrpSpPr>
                <p:cNvPr id="75819" name="组合 48"/>
                <p:cNvGrpSpPr/>
                <p:nvPr/>
              </p:nvGrpSpPr>
              <p:grpSpPr>
                <a:xfrm flipH="1">
                  <a:off x="7930" y="5244"/>
                  <a:ext cx="222" cy="644"/>
                  <a:chOff x="6056" y="1398"/>
                  <a:chExt cx="166" cy="507"/>
                </a:xfrm>
              </p:grpSpPr>
              <p:sp>
                <p:nvSpPr>
                  <p:cNvPr id="75820"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5821"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5822"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5823"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grpSp>
              <p:nvGrpSpPr>
                <p:cNvPr id="75824" name="组合 48"/>
                <p:cNvGrpSpPr/>
                <p:nvPr/>
              </p:nvGrpSpPr>
              <p:grpSpPr>
                <a:xfrm rot="5400000" flipH="1">
                  <a:off x="12157" y="4656"/>
                  <a:ext cx="222" cy="644"/>
                  <a:chOff x="6056" y="1398"/>
                  <a:chExt cx="166" cy="507"/>
                </a:xfrm>
              </p:grpSpPr>
              <p:sp>
                <p:nvSpPr>
                  <p:cNvPr id="75825"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5826"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5827"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5828"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sp>
              <p:nvSpPr>
                <p:cNvPr id="75829" name="直接连接符 81"/>
                <p:cNvSpPr/>
                <p:nvPr/>
              </p:nvSpPr>
              <p:spPr>
                <a:xfrm flipV="1">
                  <a:off x="11849" y="5740"/>
                  <a:ext cx="227" cy="780"/>
                </a:xfrm>
                <a:prstGeom prst="line">
                  <a:avLst/>
                </a:prstGeom>
                <a:ln w="19050" cap="flat" cmpd="sng">
                  <a:solidFill>
                    <a:srgbClr val="000000"/>
                  </a:solidFill>
                  <a:prstDash val="solid"/>
                  <a:round/>
                  <a:headEnd type="none" w="med" len="med"/>
                  <a:tailEnd type="none" w="med" len="med"/>
                </a:ln>
              </p:spPr>
            </p:sp>
            <p:pic>
              <p:nvPicPr>
                <p:cNvPr id="75830" name="图片 3163"/>
                <p:cNvPicPr/>
                <p:nvPr/>
              </p:nvPicPr>
              <p:blipFill>
                <a:blip r:embed="rId2"/>
                <a:stretch>
                  <a:fillRect/>
                </a:stretch>
              </p:blipFill>
              <p:spPr>
                <a:xfrm>
                  <a:off x="7544" y="5414"/>
                  <a:ext cx="386" cy="434"/>
                </a:xfrm>
                <a:prstGeom prst="rect">
                  <a:avLst/>
                </a:prstGeom>
                <a:noFill/>
                <a:ln w="38100">
                  <a:noFill/>
                </a:ln>
              </p:spPr>
            </p:pic>
            <p:pic>
              <p:nvPicPr>
                <p:cNvPr id="75831" name="图片 1024"/>
                <p:cNvPicPr/>
                <p:nvPr/>
              </p:nvPicPr>
              <p:blipFill>
                <a:blip r:embed="rId3"/>
                <a:stretch>
                  <a:fillRect/>
                </a:stretch>
              </p:blipFill>
              <p:spPr>
                <a:xfrm>
                  <a:off x="11496" y="6590"/>
                  <a:ext cx="404" cy="434"/>
                </a:xfrm>
                <a:prstGeom prst="rect">
                  <a:avLst/>
                </a:prstGeom>
                <a:noFill/>
                <a:ln w="9525">
                  <a:noFill/>
                </a:ln>
              </p:spPr>
            </p:pic>
            <p:pic>
              <p:nvPicPr>
                <p:cNvPr id="75832" name="图片 1024"/>
                <p:cNvPicPr/>
                <p:nvPr/>
              </p:nvPicPr>
              <p:blipFill>
                <a:blip r:embed="rId4"/>
                <a:stretch>
                  <a:fillRect/>
                </a:stretch>
              </p:blipFill>
              <p:spPr>
                <a:xfrm>
                  <a:off x="10195" y="6185"/>
                  <a:ext cx="435" cy="464"/>
                </a:xfrm>
                <a:prstGeom prst="rect">
                  <a:avLst/>
                </a:prstGeom>
                <a:noFill/>
                <a:ln w="9525">
                  <a:noFill/>
                </a:ln>
              </p:spPr>
            </p:pic>
            <p:sp>
              <p:nvSpPr>
                <p:cNvPr id="75833" name="直接连接符 89"/>
                <p:cNvSpPr/>
                <p:nvPr/>
              </p:nvSpPr>
              <p:spPr>
                <a:xfrm flipV="1">
                  <a:off x="10086" y="6135"/>
                  <a:ext cx="0" cy="514"/>
                </a:xfrm>
                <a:prstGeom prst="line">
                  <a:avLst/>
                </a:prstGeom>
                <a:ln w="19050" cap="flat" cmpd="sng">
                  <a:solidFill>
                    <a:srgbClr val="000000"/>
                  </a:solidFill>
                  <a:prstDash val="solid"/>
                  <a:round/>
                  <a:headEnd type="triangle" w="med" len="med"/>
                  <a:tailEnd type="none" w="med" len="med"/>
                </a:ln>
              </p:spPr>
            </p:sp>
            <p:pic>
              <p:nvPicPr>
                <p:cNvPr id="75834" name="图片 1024"/>
                <p:cNvPicPr/>
                <p:nvPr/>
              </p:nvPicPr>
              <p:blipFill>
                <a:blip r:embed="rId5"/>
                <a:stretch>
                  <a:fillRect/>
                </a:stretch>
              </p:blipFill>
              <p:spPr>
                <a:xfrm>
                  <a:off x="9172" y="6452"/>
                  <a:ext cx="696" cy="464"/>
                </a:xfrm>
                <a:prstGeom prst="rect">
                  <a:avLst/>
                </a:prstGeom>
                <a:noFill/>
                <a:ln w="9525">
                  <a:noFill/>
                </a:ln>
              </p:spPr>
            </p:pic>
            <p:sp>
              <p:nvSpPr>
                <p:cNvPr id="75835" name="直接连接符 92"/>
                <p:cNvSpPr/>
                <p:nvPr/>
              </p:nvSpPr>
              <p:spPr>
                <a:xfrm>
                  <a:off x="8317" y="5634"/>
                  <a:ext cx="3532" cy="787"/>
                </a:xfrm>
                <a:prstGeom prst="line">
                  <a:avLst/>
                </a:prstGeom>
                <a:ln w="19050" cap="flat" cmpd="sng">
                  <a:solidFill>
                    <a:srgbClr val="000000"/>
                  </a:solidFill>
                  <a:prstDash val="solid"/>
                  <a:round/>
                  <a:headEnd type="none" w="med" len="med"/>
                  <a:tailEnd type="none" w="med" len="med"/>
                </a:ln>
              </p:spPr>
            </p:sp>
            <p:sp>
              <p:nvSpPr>
                <p:cNvPr id="75836" name="直接连接符 96"/>
                <p:cNvSpPr/>
                <p:nvPr/>
              </p:nvSpPr>
              <p:spPr>
                <a:xfrm>
                  <a:off x="8152" y="5726"/>
                  <a:ext cx="3697" cy="808"/>
                </a:xfrm>
                <a:prstGeom prst="line">
                  <a:avLst/>
                </a:prstGeom>
                <a:ln w="19050" cap="flat" cmpd="sng">
                  <a:solidFill>
                    <a:srgbClr val="000000"/>
                  </a:solidFill>
                  <a:prstDash val="solid"/>
                  <a:round/>
                  <a:headEnd type="none" w="med" len="med"/>
                  <a:tailEnd type="none" w="med" len="med"/>
                </a:ln>
              </p:spPr>
            </p:sp>
            <p:sp>
              <p:nvSpPr>
                <p:cNvPr id="75837" name="任意多边形 98"/>
                <p:cNvSpPr/>
                <p:nvPr/>
              </p:nvSpPr>
              <p:spPr>
                <a:xfrm>
                  <a:off x="10434" y="5594"/>
                  <a:ext cx="196" cy="499"/>
                </a:xfrm>
                <a:custGeom>
                  <a:avLst/>
                  <a:gdLst/>
                  <a:ahLst/>
                  <a:cxnLst>
                    <a:cxn ang="0">
                      <a:pos x="34" y="0"/>
                    </a:cxn>
                    <a:cxn ang="0">
                      <a:pos x="195" y="214"/>
                    </a:cxn>
                    <a:cxn ang="0">
                      <a:pos x="0" y="499"/>
                    </a:cxn>
                  </a:cxnLst>
                  <a:pathLst>
                    <a:path w="124630" h="316865">
                      <a:moveTo>
                        <a:pt x="22225" y="0"/>
                      </a:moveTo>
                      <a:cubicBezTo>
                        <a:pt x="45085" y="23495"/>
                        <a:pt x="128905" y="72390"/>
                        <a:pt x="124460" y="135890"/>
                      </a:cubicBezTo>
                      <a:cubicBezTo>
                        <a:pt x="120015" y="199390"/>
                        <a:pt x="26670" y="283210"/>
                        <a:pt x="0" y="316865"/>
                      </a:cubicBezTo>
                    </a:path>
                  </a:pathLst>
                </a:custGeom>
                <a:noFill/>
                <a:ln w="25400" cap="flat" cmpd="sng">
                  <a:solidFill>
                    <a:srgbClr val="000000"/>
                  </a:solidFill>
                  <a:prstDash val="solid"/>
                  <a:round/>
                  <a:headEnd type="none" w="med" len="med"/>
                  <a:tailEnd type="none" w="med" len="med"/>
                </a:ln>
              </p:spPr>
              <p:txBody>
                <a:bodyPr/>
                <a:p>
                  <a:endParaRPr lang="zh-CN" altLang="en-US"/>
                </a:p>
              </p:txBody>
            </p:sp>
            <p:pic>
              <p:nvPicPr>
                <p:cNvPr id="75838" name="图片 1025"/>
                <p:cNvPicPr/>
                <p:nvPr/>
              </p:nvPicPr>
              <p:blipFill>
                <a:blip r:embed="rId14"/>
                <a:stretch>
                  <a:fillRect/>
                </a:stretch>
              </p:blipFill>
              <p:spPr>
                <a:xfrm>
                  <a:off x="10630" y="5693"/>
                  <a:ext cx="260" cy="320"/>
                </a:xfrm>
                <a:prstGeom prst="rect">
                  <a:avLst/>
                </a:prstGeom>
                <a:noFill/>
                <a:ln w="9525">
                  <a:noFill/>
                </a:ln>
              </p:spPr>
            </p:pic>
            <p:sp>
              <p:nvSpPr>
                <p:cNvPr id="75839" name="椭圆 101"/>
                <p:cNvSpPr/>
                <p:nvPr/>
              </p:nvSpPr>
              <p:spPr>
                <a:xfrm>
                  <a:off x="8132" y="5563"/>
                  <a:ext cx="139" cy="191"/>
                </a:xfrm>
                <a:prstGeom prst="ellipse">
                  <a:avLst/>
                </a:prstGeom>
                <a:noFill/>
                <a:ln w="28575"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sp>
              <p:nvSpPr>
                <p:cNvPr id="75840" name="直接连接符 102"/>
                <p:cNvSpPr/>
                <p:nvPr/>
              </p:nvSpPr>
              <p:spPr>
                <a:xfrm>
                  <a:off x="8251" y="5591"/>
                  <a:ext cx="3015" cy="0"/>
                </a:xfrm>
                <a:prstGeom prst="line">
                  <a:avLst/>
                </a:prstGeom>
                <a:ln w="9525" cap="flat" cmpd="sng">
                  <a:solidFill>
                    <a:srgbClr val="000000"/>
                  </a:solidFill>
                  <a:prstDash val="sysDash"/>
                  <a:round/>
                  <a:headEnd type="none" w="med" len="med"/>
                  <a:tailEnd type="none" w="med" len="med"/>
                </a:ln>
              </p:spPr>
            </p:sp>
            <p:sp>
              <p:nvSpPr>
                <p:cNvPr id="75841" name="任意多边形 103"/>
                <p:cNvSpPr/>
                <p:nvPr/>
              </p:nvSpPr>
              <p:spPr>
                <a:xfrm>
                  <a:off x="11791" y="5465"/>
                  <a:ext cx="656" cy="289"/>
                </a:xfrm>
                <a:custGeom>
                  <a:avLst/>
                  <a:gdLst/>
                  <a:ahLst/>
                  <a:cxnLst>
                    <a:cxn ang="0">
                      <a:pos x="310" y="269"/>
                    </a:cxn>
                    <a:cxn ang="0">
                      <a:pos x="7" y="108"/>
                    </a:cxn>
                    <a:cxn ang="0">
                      <a:pos x="595" y="287"/>
                    </a:cxn>
                    <a:cxn ang="0">
                      <a:pos x="7" y="1"/>
                    </a:cxn>
                    <a:cxn ang="0">
                      <a:pos x="648" y="180"/>
                    </a:cxn>
                    <a:cxn ang="0">
                      <a:pos x="310" y="1"/>
                    </a:cxn>
                  </a:cxnLst>
                  <a:pathLst>
                    <a:path w="416634" h="183591">
                      <a:moveTo>
                        <a:pt x="197114" y="171161"/>
                      </a:moveTo>
                      <a:cubicBezTo>
                        <a:pt x="151394" y="148301"/>
                        <a:pt x="-31486" y="66386"/>
                        <a:pt x="4709" y="68926"/>
                      </a:cubicBezTo>
                      <a:cubicBezTo>
                        <a:pt x="40904" y="71466"/>
                        <a:pt x="378089" y="195926"/>
                        <a:pt x="378089" y="182591"/>
                      </a:cubicBezTo>
                      <a:cubicBezTo>
                        <a:pt x="378089" y="169256"/>
                        <a:pt x="-2276" y="14316"/>
                        <a:pt x="4709" y="981"/>
                      </a:cubicBezTo>
                      <a:cubicBezTo>
                        <a:pt x="11694" y="-12354"/>
                        <a:pt x="373009" y="114646"/>
                        <a:pt x="411744" y="114646"/>
                      </a:cubicBezTo>
                      <a:cubicBezTo>
                        <a:pt x="450479" y="114646"/>
                        <a:pt x="247914" y="25746"/>
                        <a:pt x="197114" y="981"/>
                      </a:cubicBezTo>
                    </a:path>
                  </a:pathLst>
                </a:custGeom>
                <a:noFill/>
                <a:ln w="12700" cap="flat" cmpd="sng">
                  <a:solidFill>
                    <a:srgbClr val="000000"/>
                  </a:solidFill>
                  <a:prstDash val="solid"/>
                  <a:round/>
                  <a:headEnd type="none" w="med" len="med"/>
                  <a:tailEnd type="none" w="med" len="med"/>
                </a:ln>
              </p:spPr>
              <p:txBody>
                <a:bodyPr/>
                <a:p>
                  <a:endParaRPr lang="zh-CN" altLang="en-US"/>
                </a:p>
              </p:txBody>
            </p:sp>
            <p:sp>
              <p:nvSpPr>
                <p:cNvPr id="75842" name="直接连接符 104"/>
                <p:cNvSpPr/>
                <p:nvPr/>
              </p:nvSpPr>
              <p:spPr>
                <a:xfrm flipV="1">
                  <a:off x="12135" y="5060"/>
                  <a:ext cx="168" cy="439"/>
                </a:xfrm>
                <a:prstGeom prst="line">
                  <a:avLst/>
                </a:prstGeom>
                <a:ln w="19050" cap="flat" cmpd="sng">
                  <a:solidFill>
                    <a:srgbClr val="000000"/>
                  </a:solidFill>
                  <a:prstDash val="solid"/>
                  <a:round/>
                  <a:headEnd type="none" w="med" len="med"/>
                  <a:tailEnd type="none" w="med" len="med"/>
                </a:ln>
              </p:spPr>
            </p:sp>
          </p:grpSp>
          <p:sp>
            <p:nvSpPr>
              <p:cNvPr id="75843" name="直接连接符 110"/>
              <p:cNvSpPr/>
              <p:nvPr/>
            </p:nvSpPr>
            <p:spPr>
              <a:xfrm flipH="1" flipV="1">
                <a:off x="11623" y="6081"/>
                <a:ext cx="302" cy="82"/>
              </a:xfrm>
              <a:prstGeom prst="line">
                <a:avLst/>
              </a:prstGeom>
              <a:ln w="9525" cap="flat" cmpd="sng">
                <a:solidFill>
                  <a:srgbClr val="000000"/>
                </a:solidFill>
                <a:prstDash val="solid"/>
                <a:round/>
                <a:headEnd type="none" w="med" len="med"/>
                <a:tailEnd type="none" w="med" len="med"/>
              </a:ln>
            </p:spPr>
          </p:sp>
          <p:sp>
            <p:nvSpPr>
              <p:cNvPr id="75844" name="直接连接符 111"/>
              <p:cNvSpPr/>
              <p:nvPr/>
            </p:nvSpPr>
            <p:spPr>
              <a:xfrm flipH="1">
                <a:off x="11509" y="6056"/>
                <a:ext cx="96" cy="251"/>
              </a:xfrm>
              <a:prstGeom prst="line">
                <a:avLst/>
              </a:prstGeom>
              <a:ln w="9525" cap="flat" cmpd="sng">
                <a:solidFill>
                  <a:srgbClr val="000000"/>
                </a:solidFill>
                <a:prstDash val="solid"/>
                <a:round/>
                <a:headEnd type="none" w="med" len="med"/>
                <a:tailEnd type="none" w="med" len="med"/>
              </a:ln>
            </p:spPr>
          </p:sp>
        </p:grpSp>
        <p:sp>
          <p:nvSpPr>
            <p:cNvPr id="7" name="TextBox 2"/>
            <p:cNvSpPr txBox="1"/>
            <p:nvPr/>
          </p:nvSpPr>
          <p:spPr>
            <a:xfrm>
              <a:off x="12881" y="9400"/>
              <a:ext cx="1809" cy="7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altLang="en-US" sz="1900" b="0" i="0" u="none" strike="noStrike" kern="1200" cap="none" spc="0" normalizeH="0" baseline="0" noProof="1" dirty="0" smtClean="0">
                  <a:solidFill>
                    <a:srgbClr val="FF0000"/>
                  </a:solidFill>
                  <a:latin typeface="+mn-ea"/>
                  <a:ea typeface="+mn-ea"/>
                  <a:cs typeface="+mj-cs"/>
                  <a:sym typeface="+mn-ea"/>
                </a:rPr>
                <a:t>图</a:t>
              </a:r>
              <a:r>
                <a:rPr kumimoji="0" lang="en-US" altLang="zh-CN" sz="1900" b="0" i="0" u="none" strike="noStrike" kern="1200" cap="none" spc="0" normalizeH="0" baseline="0" noProof="1" dirty="0" smtClean="0">
                  <a:solidFill>
                    <a:srgbClr val="FF0000"/>
                  </a:solidFill>
                  <a:latin typeface="+mn-ea"/>
                  <a:ea typeface="+mn-ea"/>
                  <a:cs typeface="+mj-cs"/>
                  <a:sym typeface="+mn-ea"/>
                </a:rPr>
                <a:t>(3</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28" name="文本框 27"/>
            <p:cNvSpPr txBox="1"/>
            <p:nvPr/>
          </p:nvSpPr>
          <p:spPr>
            <a:xfrm>
              <a:off x="7116" y="9576"/>
              <a:ext cx="1638" cy="8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584200" rtl="0" fontAlgn="auto" latinLnBrk="0" hangingPunct="0">
                <a:lnSpc>
                  <a:spcPct val="100000"/>
                </a:lnSpc>
                <a:spcBef>
                  <a:spcPts val="0"/>
                </a:spcBef>
                <a:spcAft>
                  <a:spcPts val="0"/>
                </a:spcAft>
                <a:buClrTx/>
                <a:buSzTx/>
                <a:buFontTx/>
                <a:buNone/>
              </a:pPr>
              <a:r>
                <a:rPr lang="zh-CN"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条件</a:t>
              </a:r>
              <a:r>
                <a:rPr sz="2000" b="1" strike="noStrike"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endParaRPr kumimoji="0" lang="en-US" altLang="zh-CN" sz="2000" b="1" i="0" u="none" strike="noStrike" cap="none" spc="0" normalizeH="0" baseline="0" noProof="1" dirty="0" smtClean="0">
                <a:ln>
                  <a:noFill/>
                </a:ln>
                <a:solidFill>
                  <a:srgbClr val="FF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75847" name="组合 34"/>
            <p:cNvGrpSpPr/>
            <p:nvPr/>
          </p:nvGrpSpPr>
          <p:grpSpPr>
            <a:xfrm>
              <a:off x="8114" y="5845"/>
              <a:ext cx="5012" cy="4713"/>
              <a:chOff x="8114" y="5845"/>
              <a:chExt cx="5012" cy="4713"/>
            </a:xfrm>
          </p:grpSpPr>
          <p:cxnSp>
            <p:nvCxnSpPr>
              <p:cNvPr id="10" name="直接箭头连接符 9"/>
              <p:cNvCxnSpPr>
                <a:stCxn id="29" idx="6"/>
                <a:endCxn id="28" idx="0"/>
              </p:cNvCxnSpPr>
              <p:nvPr/>
            </p:nvCxnSpPr>
            <p:spPr>
              <a:xfrm flipH="1">
                <a:off x="10218" y="8821"/>
                <a:ext cx="218" cy="1060"/>
              </a:xfrm>
              <a:prstGeom prst="straightConnector1">
                <a:avLst/>
              </a:prstGeom>
              <a:noFill/>
              <a:ln w="254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cxnSp>
            <p:nvCxnSpPr>
              <p:cNvPr id="11" name="直接箭头连接符 10"/>
              <p:cNvCxnSpPr>
                <a:stCxn id="29" idx="6"/>
                <a:endCxn id="28" idx="0"/>
              </p:cNvCxnSpPr>
              <p:nvPr/>
            </p:nvCxnSpPr>
            <p:spPr>
              <a:xfrm flipH="1">
                <a:off x="12314" y="9252"/>
                <a:ext cx="218" cy="1060"/>
              </a:xfrm>
              <a:prstGeom prst="straightConnector1">
                <a:avLst/>
              </a:prstGeom>
              <a:noFill/>
              <a:ln w="254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graphicFrame>
            <p:nvGraphicFramePr>
              <p:cNvPr id="75850" name="对象 12">
                <a:hlinkClick r:id="" action="ppaction://ole?verb="/>
              </p:cNvPr>
              <p:cNvGraphicFramePr>
                <a:graphicFrameLocks noChangeAspect="1"/>
              </p:cNvGraphicFramePr>
              <p:nvPr/>
            </p:nvGraphicFramePr>
            <p:xfrm>
              <a:off x="9193" y="9506"/>
              <a:ext cx="886" cy="996"/>
            </p:xfrm>
            <a:graphic>
              <a:graphicData uri="http://schemas.openxmlformats.org/presentationml/2006/ole">
                <mc:AlternateContent xmlns:mc="http://schemas.openxmlformats.org/markup-compatibility/2006">
                  <mc:Choice xmlns:v="urn:schemas-microsoft-com:vml" Requires="v">
                    <p:oleObj spid="_x0000_s3419" name="" r:id="rId15" imgW="203200" imgH="228600" progId="Equation.KSEE3">
                      <p:embed/>
                    </p:oleObj>
                  </mc:Choice>
                  <mc:Fallback>
                    <p:oleObj name="" r:id="rId15" imgW="203200" imgH="228600" progId="Equation.KSEE3">
                      <p:embed/>
                      <p:pic>
                        <p:nvPicPr>
                          <p:cNvPr id="0" name="图片 3418"/>
                          <p:cNvPicPr/>
                          <p:nvPr/>
                        </p:nvPicPr>
                        <p:blipFill>
                          <a:blip r:embed="rId7"/>
                          <a:stretch>
                            <a:fillRect/>
                          </a:stretch>
                        </p:blipFill>
                        <p:spPr>
                          <a:xfrm>
                            <a:off x="9193" y="9506"/>
                            <a:ext cx="886" cy="996"/>
                          </a:xfrm>
                          <a:prstGeom prst="rect">
                            <a:avLst/>
                          </a:prstGeom>
                          <a:noFill/>
                          <a:ln w="38100">
                            <a:noFill/>
                            <a:miter/>
                          </a:ln>
                        </p:spPr>
                      </p:pic>
                    </p:oleObj>
                  </mc:Fallback>
                </mc:AlternateContent>
              </a:graphicData>
            </a:graphic>
          </p:graphicFrame>
          <p:graphicFrame>
            <p:nvGraphicFramePr>
              <p:cNvPr id="75851" name="对象 15">
                <a:hlinkClick r:id="" action="ppaction://ole?verb="/>
              </p:cNvPr>
              <p:cNvGraphicFramePr>
                <a:graphicFrameLocks noChangeAspect="1"/>
              </p:cNvGraphicFramePr>
              <p:nvPr/>
            </p:nvGraphicFramePr>
            <p:xfrm>
              <a:off x="11476" y="9618"/>
              <a:ext cx="886" cy="941"/>
            </p:xfrm>
            <a:graphic>
              <a:graphicData uri="http://schemas.openxmlformats.org/presentationml/2006/ole">
                <mc:AlternateContent xmlns:mc="http://schemas.openxmlformats.org/markup-compatibility/2006">
                  <mc:Choice xmlns:v="urn:schemas-microsoft-com:vml" Requires="v">
                    <p:oleObj spid="_x0000_s3420" name="" r:id="rId16" imgW="203200" imgH="215900" progId="Equation.KSEE3">
                      <p:embed/>
                    </p:oleObj>
                  </mc:Choice>
                  <mc:Fallback>
                    <p:oleObj name="" r:id="rId16" imgW="203200" imgH="215900" progId="Equation.KSEE3">
                      <p:embed/>
                      <p:pic>
                        <p:nvPicPr>
                          <p:cNvPr id="0" name="图片 3419"/>
                          <p:cNvPicPr/>
                          <p:nvPr/>
                        </p:nvPicPr>
                        <p:blipFill>
                          <a:blip r:embed="rId9"/>
                          <a:stretch>
                            <a:fillRect/>
                          </a:stretch>
                        </p:blipFill>
                        <p:spPr>
                          <a:xfrm>
                            <a:off x="11476" y="9618"/>
                            <a:ext cx="886" cy="941"/>
                          </a:xfrm>
                          <a:prstGeom prst="rect">
                            <a:avLst/>
                          </a:prstGeom>
                          <a:noFill/>
                          <a:ln w="38100">
                            <a:noFill/>
                            <a:miter/>
                          </a:ln>
                        </p:spPr>
                      </p:pic>
                    </p:oleObj>
                  </mc:Fallback>
                </mc:AlternateContent>
              </a:graphicData>
            </a:graphic>
          </p:graphicFrame>
          <p:graphicFrame>
            <p:nvGraphicFramePr>
              <p:cNvPr id="75852" name="对象 17">
                <a:hlinkClick r:id="" action="ppaction://ole?verb="/>
              </p:cNvPr>
              <p:cNvGraphicFramePr>
                <a:graphicFrameLocks noChangeAspect="1"/>
              </p:cNvGraphicFramePr>
              <p:nvPr/>
            </p:nvGraphicFramePr>
            <p:xfrm>
              <a:off x="12213" y="5845"/>
              <a:ext cx="773" cy="997"/>
            </p:xfrm>
            <a:graphic>
              <a:graphicData uri="http://schemas.openxmlformats.org/presentationml/2006/ole">
                <mc:AlternateContent xmlns:mc="http://schemas.openxmlformats.org/markup-compatibility/2006">
                  <mc:Choice xmlns:v="urn:schemas-microsoft-com:vml" Requires="v">
                    <p:oleObj spid="_x0000_s3421" name="" r:id="rId17" imgW="177165" imgH="228600" progId="Equation.KSEE3">
                      <p:embed/>
                    </p:oleObj>
                  </mc:Choice>
                  <mc:Fallback>
                    <p:oleObj name="" r:id="rId17" imgW="177165" imgH="228600" progId="Equation.KSEE3">
                      <p:embed/>
                      <p:pic>
                        <p:nvPicPr>
                          <p:cNvPr id="0" name="图片 3420"/>
                          <p:cNvPicPr/>
                          <p:nvPr/>
                        </p:nvPicPr>
                        <p:blipFill>
                          <a:blip r:embed="rId11"/>
                          <a:stretch>
                            <a:fillRect/>
                          </a:stretch>
                        </p:blipFill>
                        <p:spPr>
                          <a:xfrm>
                            <a:off x="12213" y="5845"/>
                            <a:ext cx="773" cy="997"/>
                          </a:xfrm>
                          <a:prstGeom prst="rect">
                            <a:avLst/>
                          </a:prstGeom>
                          <a:noFill/>
                          <a:ln w="38100">
                            <a:noFill/>
                            <a:miter/>
                          </a:ln>
                        </p:spPr>
                      </p:pic>
                    </p:oleObj>
                  </mc:Fallback>
                </mc:AlternateContent>
              </a:graphicData>
            </a:graphic>
          </p:graphicFrame>
          <p:cxnSp>
            <p:nvCxnSpPr>
              <p:cNvPr id="21" name="直接箭头连接符 20"/>
              <p:cNvCxnSpPr>
                <a:stCxn id="29" idx="6"/>
                <a:endCxn id="28" idx="0"/>
              </p:cNvCxnSpPr>
              <p:nvPr/>
            </p:nvCxnSpPr>
            <p:spPr>
              <a:xfrm flipV="1">
                <a:off x="12454" y="6842"/>
                <a:ext cx="672" cy="2485"/>
              </a:xfrm>
              <a:prstGeom prst="straightConnector1">
                <a:avLst/>
              </a:prstGeom>
              <a:noFill/>
              <a:ln w="25400" cap="flat">
                <a:solidFill>
                  <a:srgbClr val="0432FF"/>
                </a:solidFill>
                <a:prstDash val="solid"/>
                <a:miter lim="400000"/>
                <a:tailEnd type="arrow"/>
              </a:ln>
            </p:spPr>
            <p:style>
              <a:lnRef idx="0">
                <a:scrgbClr r="0" g="0" b="0"/>
              </a:lnRef>
              <a:fillRef idx="0">
                <a:scrgbClr r="0" g="0" b="0"/>
              </a:fillRef>
              <a:effectRef idx="0">
                <a:scrgbClr r="0" g="0" b="0"/>
              </a:effectRef>
              <a:fontRef idx="none"/>
            </p:style>
          </p:cxnSp>
          <p:graphicFrame>
            <p:nvGraphicFramePr>
              <p:cNvPr id="75854" name="对象 25">
                <a:hlinkClick r:id="" action="ppaction://ole?verb="/>
              </p:cNvPr>
              <p:cNvGraphicFramePr>
                <a:graphicFrameLocks noChangeAspect="1"/>
              </p:cNvGraphicFramePr>
              <p:nvPr/>
            </p:nvGraphicFramePr>
            <p:xfrm>
              <a:off x="10218" y="6562"/>
              <a:ext cx="1692" cy="1878"/>
            </p:xfrm>
            <a:graphic>
              <a:graphicData uri="http://schemas.openxmlformats.org/presentationml/2006/ole">
                <mc:AlternateContent xmlns:mc="http://schemas.openxmlformats.org/markup-compatibility/2006">
                  <mc:Choice xmlns:v="urn:schemas-microsoft-com:vml" Requires="v">
                    <p:oleObj spid="_x0000_s3410" name="" r:id="rId18" imgW="114300" imgH="127000" progId="Equation.KSEE3">
                      <p:embed/>
                    </p:oleObj>
                  </mc:Choice>
                  <mc:Fallback>
                    <p:oleObj name="" r:id="rId18" imgW="114300" imgH="127000" progId="Equation.KSEE3">
                      <p:embed/>
                      <p:pic>
                        <p:nvPicPr>
                          <p:cNvPr id="0" name="图片 3409"/>
                          <p:cNvPicPr/>
                          <p:nvPr/>
                        </p:nvPicPr>
                        <p:blipFill>
                          <a:blip r:embed="rId13"/>
                          <a:stretch>
                            <a:fillRect/>
                          </a:stretch>
                        </p:blipFill>
                        <p:spPr>
                          <a:xfrm>
                            <a:off x="10218" y="6562"/>
                            <a:ext cx="1692" cy="1878"/>
                          </a:xfrm>
                          <a:prstGeom prst="rect">
                            <a:avLst/>
                          </a:prstGeom>
                          <a:noFill/>
                          <a:ln w="38100">
                            <a:noFill/>
                            <a:miter/>
                          </a:ln>
                        </p:spPr>
                      </p:pic>
                    </p:oleObj>
                  </mc:Fallback>
                </mc:AlternateContent>
              </a:graphicData>
            </a:graphic>
          </p:graphicFrame>
          <p:sp>
            <p:nvSpPr>
              <p:cNvPr id="31" name="椭圆 30"/>
              <p:cNvSpPr/>
              <p:nvPr/>
            </p:nvSpPr>
            <p:spPr>
              <a:xfrm>
                <a:off x="9957" y="7928"/>
                <a:ext cx="1090" cy="1414"/>
              </a:xfrm>
              <a:prstGeom prst="ellipse">
                <a:avLst/>
              </a:prstGeom>
              <a:noFill/>
              <a:ln w="28575" cap="flat">
                <a:solidFill>
                  <a:srgbClr val="FF0000"/>
                </a:solidFill>
                <a:miter lim="400000"/>
              </a:ln>
              <a:effectLst>
                <a:outerShdw blurRad="38100" dist="25400" dir="5400000" rotWithShape="0">
                  <a:srgbClr val="000000">
                    <a:alpha val="50000"/>
                  </a:srgbClr>
                </a:outerShdw>
              </a:effectLst>
              <a:extLst>
                <a:ext uri="{909E8E84-426E-40DD-AFC4-6F175D3DCCD1}">
                  <a14:hiddenFill xmlns:a14="http://schemas.microsoft.com/office/drawing/2010/main">
                    <a:solidFill>
                      <a:srgbClr val="FF0000"/>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noProof="1">
                  <a:ln>
                    <a:noFill/>
                  </a:ln>
                  <a:solidFill>
                    <a:srgbClr val="FFFFFF"/>
                  </a:solidFill>
                  <a:effectLst/>
                  <a:uFillTx/>
                  <a:latin typeface="+mj-lt"/>
                  <a:ea typeface="+mj-ea"/>
                  <a:cs typeface="+mj-cs"/>
                  <a:sym typeface="Helvetica Light"/>
                </a:endParaRPr>
              </a:p>
            </p:txBody>
          </p:sp>
          <p:cxnSp>
            <p:nvCxnSpPr>
              <p:cNvPr id="33" name="直接连接符 32"/>
              <p:cNvCxnSpPr>
                <a:stCxn id="29" idx="6"/>
                <a:endCxn id="28" idx="0"/>
              </p:cNvCxnSpPr>
              <p:nvPr/>
            </p:nvCxnSpPr>
            <p:spPr>
              <a:xfrm flipH="1">
                <a:off x="8114" y="8929"/>
                <a:ext cx="1948" cy="557"/>
              </a:xfrm>
              <a:prstGeom prst="line">
                <a:avLst/>
              </a:prstGeom>
              <a:noFill/>
              <a:ln w="25400" cap="flat">
                <a:solidFill>
                  <a:srgbClr val="FF0000"/>
                </a:solidFill>
                <a:prstDash val="solid"/>
                <a:miter lim="400000"/>
              </a:ln>
            </p:spPr>
            <p:style>
              <a:lnRef idx="0">
                <a:scrgbClr r="0" g="0" b="0"/>
              </a:lnRef>
              <a:fillRef idx="0">
                <a:scrgbClr r="0" g="0" b="0"/>
              </a:fillRef>
              <a:effectRef idx="0">
                <a:scrgbClr r="0" g="0" b="0"/>
              </a:effectRef>
              <a:fontRef idx="none"/>
            </p:style>
          </p:cxnSp>
        </p:grpSp>
      </p:grpSp>
      <p:grpSp>
        <p:nvGrpSpPr>
          <p:cNvPr id="75857" name="组合 30"/>
          <p:cNvGrpSpPr/>
          <p:nvPr/>
        </p:nvGrpSpPr>
        <p:grpSpPr>
          <a:xfrm>
            <a:off x="2881313" y="3400425"/>
            <a:ext cx="2768600" cy="1587500"/>
            <a:chOff x="2515" y="1688"/>
            <a:chExt cx="4907" cy="3030"/>
          </a:xfrm>
        </p:grpSpPr>
        <p:grpSp>
          <p:nvGrpSpPr>
            <p:cNvPr id="75858" name="组合 48"/>
            <p:cNvGrpSpPr/>
            <p:nvPr/>
          </p:nvGrpSpPr>
          <p:grpSpPr>
            <a:xfrm flipH="1">
              <a:off x="2901" y="2840"/>
              <a:ext cx="222" cy="644"/>
              <a:chOff x="6056" y="1398"/>
              <a:chExt cx="166" cy="507"/>
            </a:xfrm>
          </p:grpSpPr>
          <p:sp>
            <p:nvSpPr>
              <p:cNvPr id="75859"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5860"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5861"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5862"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grpSp>
          <p:nvGrpSpPr>
            <p:cNvPr id="75863" name="组合 48"/>
            <p:cNvGrpSpPr/>
            <p:nvPr/>
          </p:nvGrpSpPr>
          <p:grpSpPr>
            <a:xfrm rot="5400000" flipH="1">
              <a:off x="6755" y="1477"/>
              <a:ext cx="222" cy="644"/>
              <a:chOff x="6056" y="1398"/>
              <a:chExt cx="166" cy="507"/>
            </a:xfrm>
          </p:grpSpPr>
          <p:sp>
            <p:nvSpPr>
              <p:cNvPr id="75864"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5865"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5866"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5867"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sp>
          <p:nvSpPr>
            <p:cNvPr id="75868" name="单圆角矩形 6"/>
            <p:cNvSpPr/>
            <p:nvPr/>
          </p:nvSpPr>
          <p:spPr>
            <a:xfrm>
              <a:off x="3242" y="3170"/>
              <a:ext cx="3629" cy="119"/>
            </a:xfrm>
            <a:custGeom>
              <a:avLst/>
              <a:gdLst/>
              <a:ahLst/>
              <a:cxnLst>
                <a:cxn ang="16187392">
                  <a:pos x="1814" y="0"/>
                </a:cxn>
                <a:cxn ang="10747904">
                  <a:pos x="0" y="59"/>
                </a:cxn>
                <a:cxn ang="5373952">
                  <a:pos x="1814" y="119"/>
                </a:cxn>
                <a:cxn ang="0">
                  <a:pos x="3629" y="59"/>
                </a:cxn>
              </a:cxnLst>
              <a:pathLst>
                <a:path w="3629" h="119">
                  <a:moveTo>
                    <a:pt x="0" y="0"/>
                  </a:moveTo>
                  <a:lnTo>
                    <a:pt x="3609" y="0"/>
                  </a:lnTo>
                  <a:cubicBezTo>
                    <a:pt x="3619" y="0"/>
                    <a:pt x="3628" y="9"/>
                    <a:pt x="3628" y="19"/>
                  </a:cubicBezTo>
                  <a:lnTo>
                    <a:pt x="3629" y="119"/>
                  </a:lnTo>
                  <a:lnTo>
                    <a:pt x="0" y="119"/>
                  </a:lnTo>
                  <a:close/>
                </a:path>
              </a:pathLst>
            </a:custGeom>
            <a:noFill/>
            <a:ln w="28575" cap="flat" cmpd="sng">
              <a:solidFill>
                <a:srgbClr val="000000"/>
              </a:solidFill>
              <a:prstDash val="solid"/>
              <a:round/>
              <a:headEnd type="none" w="med" len="med"/>
              <a:tailEnd type="none" w="med" len="med"/>
            </a:ln>
          </p:spPr>
          <p:txBody>
            <a:bodyPr/>
            <a:p>
              <a:endParaRPr lang="zh-CN" altLang="en-US"/>
            </a:p>
          </p:txBody>
        </p:sp>
        <p:sp>
          <p:nvSpPr>
            <p:cNvPr id="75869" name="直接连接符 7"/>
            <p:cNvSpPr/>
            <p:nvPr/>
          </p:nvSpPr>
          <p:spPr>
            <a:xfrm flipV="1">
              <a:off x="6871" y="2716"/>
              <a:ext cx="0" cy="514"/>
            </a:xfrm>
            <a:prstGeom prst="line">
              <a:avLst/>
            </a:prstGeom>
            <a:ln w="19050" cap="flat" cmpd="sng">
              <a:solidFill>
                <a:srgbClr val="000000"/>
              </a:solidFill>
              <a:prstDash val="solid"/>
              <a:round/>
              <a:headEnd type="none" w="med" len="med"/>
              <a:tailEnd type="none" w="med" len="med"/>
            </a:ln>
          </p:spPr>
        </p:sp>
        <p:sp>
          <p:nvSpPr>
            <p:cNvPr id="75870" name="直接连接符 9"/>
            <p:cNvSpPr/>
            <p:nvPr/>
          </p:nvSpPr>
          <p:spPr>
            <a:xfrm flipV="1">
              <a:off x="6871" y="1881"/>
              <a:ext cx="0" cy="514"/>
            </a:xfrm>
            <a:prstGeom prst="line">
              <a:avLst/>
            </a:prstGeom>
            <a:ln w="19050" cap="flat" cmpd="sng">
              <a:solidFill>
                <a:srgbClr val="000000"/>
              </a:solidFill>
              <a:prstDash val="solid"/>
              <a:round/>
              <a:headEnd type="none" w="med" len="med"/>
              <a:tailEnd type="none" w="med" len="med"/>
            </a:ln>
          </p:spPr>
        </p:sp>
        <p:sp>
          <p:nvSpPr>
            <p:cNvPr id="75871" name="任意多边形 10"/>
            <p:cNvSpPr/>
            <p:nvPr/>
          </p:nvSpPr>
          <p:spPr>
            <a:xfrm>
              <a:off x="6610" y="2395"/>
              <a:ext cx="578" cy="321"/>
            </a:xfrm>
            <a:custGeom>
              <a:avLst/>
              <a:gdLst/>
              <a:ahLst/>
              <a:cxnLst>
                <a:cxn ang="0">
                  <a:pos x="268" y="321"/>
                </a:cxn>
                <a:cxn ang="0">
                  <a:pos x="571" y="285"/>
                </a:cxn>
                <a:cxn ang="0">
                  <a:pos x="0" y="232"/>
                </a:cxn>
                <a:cxn ang="0">
                  <a:pos x="553" y="125"/>
                </a:cxn>
                <a:cxn ang="0">
                  <a:pos x="36" y="89"/>
                </a:cxn>
                <a:cxn ang="0">
                  <a:pos x="250" y="0"/>
                </a:cxn>
              </a:cxnLst>
              <a:pathLst>
                <a:path w="366892" h="203835">
                  <a:moveTo>
                    <a:pt x="170194" y="203835"/>
                  </a:moveTo>
                  <a:cubicBezTo>
                    <a:pt x="215914" y="200025"/>
                    <a:pt x="396889" y="192405"/>
                    <a:pt x="362599" y="180975"/>
                  </a:cubicBezTo>
                  <a:cubicBezTo>
                    <a:pt x="328309" y="169545"/>
                    <a:pt x="2554" y="167640"/>
                    <a:pt x="14" y="147320"/>
                  </a:cubicBezTo>
                  <a:cubicBezTo>
                    <a:pt x="-2526" y="127000"/>
                    <a:pt x="346724" y="97790"/>
                    <a:pt x="351169" y="79375"/>
                  </a:cubicBezTo>
                  <a:cubicBezTo>
                    <a:pt x="355614" y="60960"/>
                    <a:pt x="61609" y="72390"/>
                    <a:pt x="22874" y="56515"/>
                  </a:cubicBezTo>
                  <a:cubicBezTo>
                    <a:pt x="-15861" y="40640"/>
                    <a:pt x="125109" y="10795"/>
                    <a:pt x="158764" y="0"/>
                  </a:cubicBezTo>
                </a:path>
              </a:pathLst>
            </a:custGeom>
            <a:noFill/>
            <a:ln w="12700" cap="flat" cmpd="sng">
              <a:solidFill>
                <a:srgbClr val="000000"/>
              </a:solidFill>
              <a:prstDash val="solid"/>
              <a:round/>
              <a:headEnd type="none" w="med" len="med"/>
              <a:tailEnd type="none" w="med" len="med"/>
            </a:ln>
          </p:spPr>
          <p:txBody>
            <a:bodyPr/>
            <a:p>
              <a:endParaRPr lang="zh-CN" altLang="en-US"/>
            </a:p>
          </p:txBody>
        </p:sp>
        <p:pic>
          <p:nvPicPr>
            <p:cNvPr id="75872" name="图片 3163"/>
            <p:cNvPicPr/>
            <p:nvPr/>
          </p:nvPicPr>
          <p:blipFill>
            <a:blip r:embed="rId2"/>
            <a:stretch>
              <a:fillRect/>
            </a:stretch>
          </p:blipFill>
          <p:spPr>
            <a:xfrm>
              <a:off x="2515" y="3010"/>
              <a:ext cx="386" cy="434"/>
            </a:xfrm>
            <a:prstGeom prst="rect">
              <a:avLst/>
            </a:prstGeom>
            <a:noFill/>
            <a:ln w="38100">
              <a:noFill/>
            </a:ln>
          </p:spPr>
        </p:pic>
        <p:pic>
          <p:nvPicPr>
            <p:cNvPr id="75873" name="图片 1024"/>
            <p:cNvPicPr/>
            <p:nvPr/>
          </p:nvPicPr>
          <p:blipFill>
            <a:blip r:embed="rId3"/>
            <a:stretch>
              <a:fillRect/>
            </a:stretch>
          </p:blipFill>
          <p:spPr>
            <a:xfrm>
              <a:off x="7018" y="2982"/>
              <a:ext cx="404" cy="434"/>
            </a:xfrm>
            <a:prstGeom prst="rect">
              <a:avLst/>
            </a:prstGeom>
            <a:noFill/>
            <a:ln w="9525">
              <a:noFill/>
            </a:ln>
          </p:spPr>
        </p:pic>
        <p:pic>
          <p:nvPicPr>
            <p:cNvPr id="75874" name="图片 1024"/>
            <p:cNvPicPr/>
            <p:nvPr/>
          </p:nvPicPr>
          <p:blipFill>
            <a:blip r:embed="rId4"/>
            <a:stretch>
              <a:fillRect/>
            </a:stretch>
          </p:blipFill>
          <p:spPr>
            <a:xfrm>
              <a:off x="4839" y="2661"/>
              <a:ext cx="435" cy="464"/>
            </a:xfrm>
            <a:prstGeom prst="rect">
              <a:avLst/>
            </a:prstGeom>
            <a:noFill/>
            <a:ln w="9525">
              <a:noFill/>
            </a:ln>
          </p:spPr>
        </p:pic>
        <p:sp>
          <p:nvSpPr>
            <p:cNvPr id="75875" name="直接连接符 15"/>
            <p:cNvSpPr/>
            <p:nvPr/>
          </p:nvSpPr>
          <p:spPr>
            <a:xfrm flipV="1">
              <a:off x="5056" y="3350"/>
              <a:ext cx="0" cy="514"/>
            </a:xfrm>
            <a:prstGeom prst="line">
              <a:avLst/>
            </a:prstGeom>
            <a:ln w="19050" cap="flat" cmpd="sng">
              <a:solidFill>
                <a:srgbClr val="000000"/>
              </a:solidFill>
              <a:prstDash val="solid"/>
              <a:round/>
              <a:headEnd type="triangle" w="med" len="med"/>
              <a:tailEnd type="none" w="med" len="med"/>
            </a:ln>
          </p:spPr>
        </p:sp>
        <p:pic>
          <p:nvPicPr>
            <p:cNvPr id="75876" name="图片 1024"/>
            <p:cNvPicPr/>
            <p:nvPr/>
          </p:nvPicPr>
          <p:blipFill>
            <a:blip r:embed="rId5"/>
            <a:stretch>
              <a:fillRect/>
            </a:stretch>
          </p:blipFill>
          <p:spPr>
            <a:xfrm>
              <a:off x="4709" y="3864"/>
              <a:ext cx="696" cy="464"/>
            </a:xfrm>
            <a:prstGeom prst="rect">
              <a:avLst/>
            </a:prstGeom>
            <a:noFill/>
            <a:ln w="9525">
              <a:noFill/>
            </a:ln>
          </p:spPr>
        </p:pic>
        <p:sp>
          <p:nvSpPr>
            <p:cNvPr id="75877" name="直接连接符 19"/>
            <p:cNvSpPr/>
            <p:nvPr/>
          </p:nvSpPr>
          <p:spPr>
            <a:xfrm>
              <a:off x="3242" y="3230"/>
              <a:ext cx="3474" cy="781"/>
            </a:xfrm>
            <a:prstGeom prst="line">
              <a:avLst/>
            </a:prstGeom>
            <a:ln w="9525" cap="flat" cmpd="sng">
              <a:solidFill>
                <a:srgbClr val="000000"/>
              </a:solidFill>
              <a:prstDash val="sysDash"/>
              <a:round/>
              <a:headEnd type="none" w="med" len="med"/>
              <a:tailEnd type="none" w="med" len="med"/>
            </a:ln>
          </p:spPr>
        </p:sp>
        <p:sp>
          <p:nvSpPr>
            <p:cNvPr id="75878" name="任意多边形 20"/>
            <p:cNvSpPr/>
            <p:nvPr/>
          </p:nvSpPr>
          <p:spPr>
            <a:xfrm>
              <a:off x="6735" y="3323"/>
              <a:ext cx="152" cy="767"/>
            </a:xfrm>
            <a:custGeom>
              <a:avLst/>
              <a:gdLst/>
              <a:ahLst/>
              <a:cxnLst>
                <a:cxn ang="0">
                  <a:pos x="125" y="0"/>
                </a:cxn>
                <a:cxn ang="0">
                  <a:pos x="143" y="321"/>
                </a:cxn>
                <a:cxn ang="0">
                  <a:pos x="0" y="767"/>
                </a:cxn>
              </a:cxnLst>
              <a:pathLst>
                <a:path w="96253" h="487045">
                  <a:moveTo>
                    <a:pt x="79375" y="0"/>
                  </a:moveTo>
                  <a:cubicBezTo>
                    <a:pt x="83185" y="34925"/>
                    <a:pt x="106680" y="106680"/>
                    <a:pt x="90805" y="203835"/>
                  </a:cubicBezTo>
                  <a:cubicBezTo>
                    <a:pt x="74930" y="300990"/>
                    <a:pt x="18415" y="434340"/>
                    <a:pt x="0" y="487045"/>
                  </a:cubicBezTo>
                </a:path>
              </a:pathLst>
            </a:custGeom>
            <a:noFill/>
            <a:ln w="25400" cap="flat" cmpd="sng">
              <a:solidFill>
                <a:srgbClr val="000000"/>
              </a:solidFill>
              <a:prstDash val="sysDash"/>
              <a:round/>
              <a:headEnd type="none" w="med" len="med"/>
              <a:tailEnd type="none" w="med" len="med"/>
            </a:ln>
          </p:spPr>
          <p:txBody>
            <a:bodyPr/>
            <a:p>
              <a:endParaRPr lang="zh-CN" altLang="en-US"/>
            </a:p>
          </p:txBody>
        </p:sp>
        <p:pic>
          <p:nvPicPr>
            <p:cNvPr id="75879" name="图片 1024"/>
            <p:cNvPicPr/>
            <p:nvPr/>
          </p:nvPicPr>
          <p:blipFill>
            <a:blip r:embed="rId19"/>
            <a:stretch>
              <a:fillRect/>
            </a:stretch>
          </p:blipFill>
          <p:spPr>
            <a:xfrm>
              <a:off x="6601" y="4110"/>
              <a:ext cx="493" cy="609"/>
            </a:xfrm>
            <a:prstGeom prst="rect">
              <a:avLst/>
            </a:prstGeom>
            <a:noFill/>
            <a:ln w="9525">
              <a:noFill/>
            </a:ln>
          </p:spPr>
        </p:pic>
        <p:sp>
          <p:nvSpPr>
            <p:cNvPr id="75880" name="直接连接符 24"/>
            <p:cNvSpPr/>
            <p:nvPr/>
          </p:nvSpPr>
          <p:spPr>
            <a:xfrm>
              <a:off x="3123" y="3322"/>
              <a:ext cx="3593" cy="867"/>
            </a:xfrm>
            <a:prstGeom prst="line">
              <a:avLst/>
            </a:prstGeom>
            <a:ln w="9525" cap="flat" cmpd="sng">
              <a:solidFill>
                <a:srgbClr val="000000"/>
              </a:solidFill>
              <a:prstDash val="sysDash"/>
              <a:round/>
              <a:headEnd type="none" w="med" len="med"/>
              <a:tailEnd type="none" w="med" len="med"/>
            </a:ln>
          </p:spPr>
        </p:sp>
        <p:sp>
          <p:nvSpPr>
            <p:cNvPr id="75881" name="直接连接符 25"/>
            <p:cNvSpPr/>
            <p:nvPr/>
          </p:nvSpPr>
          <p:spPr>
            <a:xfrm flipH="1">
              <a:off x="6716" y="4090"/>
              <a:ext cx="19" cy="92"/>
            </a:xfrm>
            <a:prstGeom prst="line">
              <a:avLst/>
            </a:prstGeom>
            <a:ln w="9525" cap="flat" cmpd="sng">
              <a:solidFill>
                <a:srgbClr val="000000"/>
              </a:solidFill>
              <a:prstDash val="sysDash"/>
              <a:round/>
              <a:headEnd type="none" w="med" len="med"/>
              <a:tailEnd type="none" w="med" len="med"/>
            </a:ln>
          </p:spPr>
        </p:sp>
        <p:sp>
          <p:nvSpPr>
            <p:cNvPr id="75882" name="任意多边形 26"/>
            <p:cNvSpPr/>
            <p:nvPr/>
          </p:nvSpPr>
          <p:spPr>
            <a:xfrm>
              <a:off x="5292" y="3323"/>
              <a:ext cx="196" cy="499"/>
            </a:xfrm>
            <a:custGeom>
              <a:avLst/>
              <a:gdLst/>
              <a:ahLst/>
              <a:cxnLst>
                <a:cxn ang="0">
                  <a:pos x="34" y="0"/>
                </a:cxn>
                <a:cxn ang="0">
                  <a:pos x="195" y="214"/>
                </a:cxn>
                <a:cxn ang="0">
                  <a:pos x="0" y="499"/>
                </a:cxn>
              </a:cxnLst>
              <a:pathLst>
                <a:path w="124630" h="316865">
                  <a:moveTo>
                    <a:pt x="22225" y="0"/>
                  </a:moveTo>
                  <a:cubicBezTo>
                    <a:pt x="45085" y="23495"/>
                    <a:pt x="128905" y="72390"/>
                    <a:pt x="124460" y="135890"/>
                  </a:cubicBezTo>
                  <a:cubicBezTo>
                    <a:pt x="120015" y="199390"/>
                    <a:pt x="26670" y="283210"/>
                    <a:pt x="0" y="316865"/>
                  </a:cubicBezTo>
                </a:path>
              </a:pathLst>
            </a:custGeom>
            <a:noFill/>
            <a:ln w="25400" cap="flat" cmpd="sng">
              <a:solidFill>
                <a:srgbClr val="000000"/>
              </a:solidFill>
              <a:prstDash val="solid"/>
              <a:round/>
              <a:headEnd type="none" w="med" len="med"/>
              <a:tailEnd type="none" w="med" len="med"/>
            </a:ln>
          </p:spPr>
          <p:txBody>
            <a:bodyPr/>
            <a:p>
              <a:endParaRPr lang="zh-CN" altLang="en-US"/>
            </a:p>
          </p:txBody>
        </p:sp>
        <p:pic>
          <p:nvPicPr>
            <p:cNvPr id="75883" name="图片 1025"/>
            <p:cNvPicPr/>
            <p:nvPr/>
          </p:nvPicPr>
          <p:blipFill>
            <a:blip r:embed="rId14"/>
            <a:stretch>
              <a:fillRect/>
            </a:stretch>
          </p:blipFill>
          <p:spPr>
            <a:xfrm>
              <a:off x="5626" y="3469"/>
              <a:ext cx="260" cy="320"/>
            </a:xfrm>
            <a:prstGeom prst="rect">
              <a:avLst/>
            </a:prstGeom>
            <a:noFill/>
            <a:ln w="9525">
              <a:noFill/>
            </a:ln>
          </p:spPr>
        </p:pic>
        <p:sp>
          <p:nvSpPr>
            <p:cNvPr id="75884" name="椭圆 29"/>
            <p:cNvSpPr/>
            <p:nvPr/>
          </p:nvSpPr>
          <p:spPr>
            <a:xfrm>
              <a:off x="3103" y="3159"/>
              <a:ext cx="139" cy="191"/>
            </a:xfrm>
            <a:prstGeom prst="ellipse">
              <a:avLst/>
            </a:prstGeom>
            <a:noFill/>
            <a:ln w="28575"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cxnSp>
        <p:nvCxnSpPr>
          <p:cNvPr id="37" name="直接箭头连接符 36"/>
          <p:cNvCxnSpPr>
            <a:stCxn id="29" idx="6"/>
            <a:endCxn id="28" idx="0"/>
          </p:cNvCxnSpPr>
          <p:nvPr/>
        </p:nvCxnSpPr>
        <p:spPr>
          <a:xfrm flipV="1">
            <a:off x="5327650" y="3281363"/>
            <a:ext cx="4763" cy="896938"/>
          </a:xfrm>
          <a:prstGeom prst="straightConnector1">
            <a:avLst/>
          </a:prstGeom>
          <a:noFill/>
          <a:ln w="25400" cap="flat">
            <a:solidFill>
              <a:srgbClr val="0432FF"/>
            </a:solidFill>
            <a:prstDash val="solid"/>
            <a:miter lim="400000"/>
            <a:tailEnd type="arrow"/>
          </a:ln>
        </p:spPr>
        <p:style>
          <a:lnRef idx="0">
            <a:scrgbClr r="0" g="0" b="0"/>
          </a:lnRef>
          <a:fillRef idx="0">
            <a:scrgbClr r="0" g="0" b="0"/>
          </a:fillRef>
          <a:effectRef idx="0">
            <a:scrgbClr r="0" g="0" b="0"/>
          </a:effectRef>
          <a:fontRef idx="none"/>
        </p:style>
      </p:cxnSp>
      <p:cxnSp>
        <p:nvCxnSpPr>
          <p:cNvPr id="38" name="直接箭头连接符 37"/>
          <p:cNvCxnSpPr>
            <a:stCxn id="29" idx="6"/>
            <a:endCxn id="75879" idx="2"/>
          </p:cNvCxnSpPr>
          <p:nvPr/>
        </p:nvCxnSpPr>
        <p:spPr>
          <a:xfrm>
            <a:off x="5313363" y="4178300"/>
            <a:ext cx="12700" cy="809625"/>
          </a:xfrm>
          <a:prstGeom prst="straightConnector1">
            <a:avLst/>
          </a:prstGeom>
          <a:noFill/>
          <a:ln w="254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cxnSp>
        <p:nvCxnSpPr>
          <p:cNvPr id="39" name="直接箭头连接符 38"/>
          <p:cNvCxnSpPr>
            <a:stCxn id="29" idx="6"/>
            <a:endCxn id="75876" idx="2"/>
          </p:cNvCxnSpPr>
          <p:nvPr/>
        </p:nvCxnSpPr>
        <p:spPr>
          <a:xfrm>
            <a:off x="4314825" y="4191000"/>
            <a:ext cx="0" cy="593725"/>
          </a:xfrm>
          <a:prstGeom prst="straightConnector1">
            <a:avLst/>
          </a:prstGeom>
          <a:noFill/>
          <a:ln w="25400" cap="flat">
            <a:solidFill>
              <a:srgbClr val="FF0000"/>
            </a:solidFill>
            <a:prstDash val="solid"/>
            <a:miter lim="400000"/>
            <a:tailEnd type="arrow"/>
          </a:ln>
        </p:spPr>
        <p:style>
          <a:lnRef idx="0">
            <a:scrgbClr r="0" g="0" b="0"/>
          </a:lnRef>
          <a:fillRef idx="0">
            <a:scrgbClr r="0" g="0" b="0"/>
          </a:fillRef>
          <a:effectRef idx="0">
            <a:scrgbClr r="0" g="0" b="0"/>
          </a:effectRef>
          <a:fontRef idx="none"/>
        </p:style>
      </p:cxnSp>
      <p:graphicFrame>
        <p:nvGraphicFramePr>
          <p:cNvPr id="75888" name="对象 39">
            <a:hlinkClick r:id="" action="ppaction://ole?verb="/>
          </p:cNvPr>
          <p:cNvGraphicFramePr>
            <a:graphicFrameLocks noChangeAspect="1"/>
          </p:cNvGraphicFramePr>
          <p:nvPr/>
        </p:nvGraphicFramePr>
        <p:xfrm>
          <a:off x="4846638" y="3268663"/>
          <a:ext cx="403225" cy="496887"/>
        </p:xfrm>
        <a:graphic>
          <a:graphicData uri="http://schemas.openxmlformats.org/presentationml/2006/ole">
            <mc:AlternateContent xmlns:mc="http://schemas.openxmlformats.org/markup-compatibility/2006">
              <mc:Choice xmlns:v="urn:schemas-microsoft-com:vml" Requires="v">
                <p:oleObj spid="_x0000_s3414" name="" r:id="rId20" imgW="177165" imgH="228600" progId="Equation.KSEE3">
                  <p:embed/>
                </p:oleObj>
              </mc:Choice>
              <mc:Fallback>
                <p:oleObj name="" r:id="rId20" imgW="177165" imgH="228600" progId="Equation.KSEE3">
                  <p:embed/>
                  <p:pic>
                    <p:nvPicPr>
                      <p:cNvPr id="0" name="图片 3413"/>
                      <p:cNvPicPr/>
                      <p:nvPr/>
                    </p:nvPicPr>
                    <p:blipFill>
                      <a:blip r:embed="rId11"/>
                      <a:stretch>
                        <a:fillRect/>
                      </a:stretch>
                    </p:blipFill>
                    <p:spPr>
                      <a:xfrm>
                        <a:off x="4846638" y="3268663"/>
                        <a:ext cx="403225" cy="496887"/>
                      </a:xfrm>
                      <a:prstGeom prst="rect">
                        <a:avLst/>
                      </a:prstGeom>
                      <a:noFill/>
                      <a:ln w="38100">
                        <a:noFill/>
                        <a:miter/>
                      </a:ln>
                    </p:spPr>
                  </p:pic>
                </p:oleObj>
              </mc:Fallback>
            </mc:AlternateContent>
          </a:graphicData>
        </a:graphic>
      </p:graphicFrame>
      <p:graphicFrame>
        <p:nvGraphicFramePr>
          <p:cNvPr id="75889" name="对象 41">
            <a:hlinkClick r:id="" action="ppaction://ole?verb="/>
          </p:cNvPr>
          <p:cNvGraphicFramePr>
            <a:graphicFrameLocks noChangeAspect="1"/>
          </p:cNvGraphicFramePr>
          <p:nvPr/>
        </p:nvGraphicFramePr>
        <p:xfrm>
          <a:off x="4041775" y="4684713"/>
          <a:ext cx="461963" cy="495300"/>
        </p:xfrm>
        <a:graphic>
          <a:graphicData uri="http://schemas.openxmlformats.org/presentationml/2006/ole">
            <mc:AlternateContent xmlns:mc="http://schemas.openxmlformats.org/markup-compatibility/2006">
              <mc:Choice xmlns:v="urn:schemas-microsoft-com:vml" Requires="v">
                <p:oleObj spid="_x0000_s3415" name="" r:id="rId21" imgW="203200" imgH="228600" progId="Equation.KSEE3">
                  <p:embed/>
                </p:oleObj>
              </mc:Choice>
              <mc:Fallback>
                <p:oleObj name="" r:id="rId21" imgW="203200" imgH="228600" progId="Equation.KSEE3">
                  <p:embed/>
                  <p:pic>
                    <p:nvPicPr>
                      <p:cNvPr id="0" name="图片 3414"/>
                      <p:cNvPicPr/>
                      <p:nvPr/>
                    </p:nvPicPr>
                    <p:blipFill>
                      <a:blip r:embed="rId7"/>
                      <a:stretch>
                        <a:fillRect/>
                      </a:stretch>
                    </p:blipFill>
                    <p:spPr>
                      <a:xfrm>
                        <a:off x="4041775" y="4684713"/>
                        <a:ext cx="461963" cy="495300"/>
                      </a:xfrm>
                      <a:prstGeom prst="rect">
                        <a:avLst/>
                      </a:prstGeom>
                      <a:noFill/>
                      <a:ln w="38100">
                        <a:noFill/>
                        <a:miter/>
                      </a:ln>
                    </p:spPr>
                  </p:pic>
                </p:oleObj>
              </mc:Fallback>
            </mc:AlternateContent>
          </a:graphicData>
        </a:graphic>
      </p:graphicFrame>
      <p:graphicFrame>
        <p:nvGraphicFramePr>
          <p:cNvPr id="75890" name="对象 43">
            <a:hlinkClick r:id="" action="ppaction://ole?verb="/>
          </p:cNvPr>
          <p:cNvGraphicFramePr>
            <a:graphicFrameLocks noChangeAspect="1"/>
          </p:cNvGraphicFramePr>
          <p:nvPr/>
        </p:nvGraphicFramePr>
        <p:xfrm>
          <a:off x="4811713" y="4540250"/>
          <a:ext cx="461962" cy="468313"/>
        </p:xfrm>
        <a:graphic>
          <a:graphicData uri="http://schemas.openxmlformats.org/presentationml/2006/ole">
            <mc:AlternateContent xmlns:mc="http://schemas.openxmlformats.org/markup-compatibility/2006">
              <mc:Choice xmlns:v="urn:schemas-microsoft-com:vml" Requires="v">
                <p:oleObj spid="_x0000_s3416" name="" r:id="rId22" imgW="203200" imgH="215900" progId="Equation.KSEE3">
                  <p:embed/>
                </p:oleObj>
              </mc:Choice>
              <mc:Fallback>
                <p:oleObj name="" r:id="rId22" imgW="203200" imgH="215900" progId="Equation.KSEE3">
                  <p:embed/>
                  <p:pic>
                    <p:nvPicPr>
                      <p:cNvPr id="0" name="图片 3415"/>
                      <p:cNvPicPr/>
                      <p:nvPr/>
                    </p:nvPicPr>
                    <p:blipFill>
                      <a:blip r:embed="rId9"/>
                      <a:stretch>
                        <a:fillRect/>
                      </a:stretch>
                    </p:blipFill>
                    <p:spPr>
                      <a:xfrm>
                        <a:off x="4811713" y="4540250"/>
                        <a:ext cx="461962" cy="468313"/>
                      </a:xfrm>
                      <a:prstGeom prst="rect">
                        <a:avLst/>
                      </a:prstGeom>
                      <a:noFill/>
                      <a:ln w="38100">
                        <a:noFill/>
                        <a:miter/>
                      </a:ln>
                    </p:spPr>
                  </p:pic>
                </p:oleObj>
              </mc:Fallback>
            </mc:AlternateContent>
          </a:graphicData>
        </a:graphic>
      </p:graphicFrame>
      <p:graphicFrame>
        <p:nvGraphicFramePr>
          <p:cNvPr id="75891" name="对象 46"/>
          <p:cNvGraphicFramePr/>
          <p:nvPr/>
        </p:nvGraphicFramePr>
        <p:xfrm>
          <a:off x="3959225" y="3281363"/>
          <a:ext cx="542925" cy="533400"/>
        </p:xfrm>
        <a:graphic>
          <a:graphicData uri="http://schemas.openxmlformats.org/presentationml/2006/ole">
            <mc:AlternateContent xmlns:mc="http://schemas.openxmlformats.org/markup-compatibility/2006">
              <mc:Choice xmlns:v="urn:schemas-microsoft-com:vml" Requires="v">
                <p:oleObj spid="_x0000_s3417" name="" r:id="rId23" imgW="542925" imgH="533400" progId="Paint.Picture">
                  <p:embed/>
                </p:oleObj>
              </mc:Choice>
              <mc:Fallback>
                <p:oleObj name="" r:id="rId23" imgW="542925" imgH="533400" progId="Paint.Picture">
                  <p:embed/>
                  <p:pic>
                    <p:nvPicPr>
                      <p:cNvPr id="0" name="图片 3416"/>
                      <p:cNvPicPr/>
                      <p:nvPr/>
                    </p:nvPicPr>
                    <p:blipFill>
                      <a:blip r:embed="rId24"/>
                      <a:stretch>
                        <a:fillRect/>
                      </a:stretch>
                    </p:blipFill>
                    <p:spPr>
                      <a:xfrm>
                        <a:off x="3959225" y="3281363"/>
                        <a:ext cx="542925" cy="533400"/>
                      </a:xfrm>
                      <a:prstGeom prst="rect">
                        <a:avLst/>
                      </a:prstGeom>
                      <a:noFill/>
                      <a:ln w="38100">
                        <a:noFill/>
                        <a:miter/>
                      </a:ln>
                    </p:spPr>
                  </p:pic>
                </p:oleObj>
              </mc:Fallback>
            </mc:AlternateContent>
          </a:graphicData>
        </a:graphic>
      </p:graphicFrame>
      <p:sp>
        <p:nvSpPr>
          <p:cNvPr id="49" name="TextBox 2"/>
          <p:cNvSpPr txBox="1"/>
          <p:nvPr/>
        </p:nvSpPr>
        <p:spPr>
          <a:xfrm>
            <a:off x="5515151" y="4306690"/>
            <a:ext cx="973926" cy="393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altLang="en-US" sz="1900" b="0" i="0" u="none" strike="noStrike" kern="1200" cap="none" spc="0" normalizeH="0" baseline="0" noProof="1" dirty="0" smtClean="0">
                <a:solidFill>
                  <a:srgbClr val="FF0000"/>
                </a:solidFill>
                <a:latin typeface="+mn-ea"/>
                <a:ea typeface="+mn-ea"/>
                <a:cs typeface="+mj-cs"/>
                <a:sym typeface="+mn-ea"/>
              </a:rPr>
              <a:t>图</a:t>
            </a:r>
            <a:r>
              <a:rPr kumimoji="0" lang="en-US" altLang="zh-CN" sz="1900" b="0" i="0" u="none" strike="noStrike" kern="1200" cap="none" spc="0" normalizeH="0" baseline="0" noProof="1" dirty="0" smtClean="0">
                <a:solidFill>
                  <a:srgbClr val="FF0000"/>
                </a:solidFill>
                <a:latin typeface="+mn-ea"/>
                <a:ea typeface="+mn-ea"/>
                <a:cs typeface="+mj-cs"/>
                <a:sym typeface="+mn-ea"/>
              </a:rPr>
              <a:t>(1</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12322" name="矩形 12321"/>
          <p:cNvSpPr/>
          <p:nvPr/>
        </p:nvSpPr>
        <p:spPr>
          <a:xfrm>
            <a:off x="6294438" y="3281363"/>
            <a:ext cx="2727325" cy="1322388"/>
          </a:xfrm>
          <a:prstGeom prst="rect">
            <a:avLst/>
          </a:prstGeom>
          <a:noFill/>
          <a:ln w="9525">
            <a:noFill/>
          </a:ln>
        </p:spPr>
        <p:txBody>
          <a:bodyPr wrap="square" anchor="t">
            <a:spAutoFit/>
          </a:bodyPr>
          <a:p>
            <a:pPr fontAlgn="base"/>
            <a:r>
              <a:rPr lang="en-US" altLang="zh-CN" sz="2000" b="1" strike="noStrike" noProof="1" dirty="0">
                <a:solidFill>
                  <a:schemeClr val="tx1"/>
                </a:solidFill>
                <a:latin typeface="Times New Roman" panose="02020603050405020304" pitchFamily="18" charset="0"/>
                <a:ea typeface="微软雅黑" panose="020B0503020204020204" pitchFamily="34" charset="-122"/>
                <a:cs typeface="+mn-cs"/>
              </a:rPr>
              <a:t>[</a:t>
            </a:r>
            <a:r>
              <a:rPr lang="zh-CN" altLang="en-US" sz="2000" b="1" strike="noStrike" noProof="1" dirty="0">
                <a:solidFill>
                  <a:srgbClr val="FF0000"/>
                </a:solidFill>
                <a:latin typeface="Times New Roman" panose="02020603050405020304" pitchFamily="18" charset="0"/>
                <a:ea typeface="微软雅黑" panose="020B0503020204020204" pitchFamily="34" charset="-122"/>
                <a:cs typeface="+mn-cs"/>
              </a:rPr>
              <a:t>问题</a:t>
            </a:r>
            <a:r>
              <a:rPr lang="en-US" altLang="zh-CN" sz="2000" b="1" strike="noStrike" noProof="1" dirty="0">
                <a:solidFill>
                  <a:schemeClr val="tx1"/>
                </a:solidFill>
                <a:latin typeface="Times New Roman" panose="02020603050405020304" pitchFamily="18" charset="0"/>
                <a:ea typeface="微软雅黑" panose="020B0503020204020204" pitchFamily="34" charset="-122"/>
                <a:cs typeface="+mn-cs"/>
              </a:rPr>
              <a:t>]</a:t>
            </a:r>
            <a:r>
              <a:rPr lang="zh-CN" altLang="en-US" sz="2000" b="1" strike="noStrike" noProof="1" dirty="0">
                <a:solidFill>
                  <a:schemeClr val="accent2"/>
                </a:solidFill>
                <a:latin typeface="Times New Roman" panose="02020603050405020304" pitchFamily="18" charset="0"/>
                <a:ea typeface="微软雅黑" panose="020B0503020204020204" pitchFamily="34" charset="-122"/>
                <a:cs typeface="+mn-cs"/>
              </a:rPr>
              <a:t>写出</a:t>
            </a:r>
            <a:r>
              <a:rPr lang="zh-CN" sz="2000" b="1" strike="noStrike" noProof="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微</a:t>
            </a:r>
            <a:r>
              <a:rPr sz="2000" b="1" strike="noStrike" noProof="1" dirty="0"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幅振动单自由度</a:t>
            </a:r>
            <a:r>
              <a:rPr lang="zh-CN" altLang="en-US" sz="2000" b="1" strike="noStrike" noProof="1" dirty="0">
                <a:solidFill>
                  <a:schemeClr val="accent2"/>
                </a:solidFill>
                <a:latin typeface="Times New Roman" panose="02020603050405020304" pitchFamily="18" charset="0"/>
                <a:ea typeface="微软雅黑" panose="020B0503020204020204" pitchFamily="34" charset="-122"/>
                <a:cs typeface="+mn-cs"/>
              </a:rPr>
              <a:t>保守系统，重力和弹簧静变形量在势能差中消失的条件？</a:t>
            </a:r>
            <a:endParaRPr lang="zh-CN" altLang="en-US" sz="2000" b="1" strike="noStrike" noProof="1" dirty="0">
              <a:solidFill>
                <a:schemeClr val="accent2"/>
              </a:solidFill>
              <a:effectLst>
                <a:outerShdw blurRad="38100" dist="25400" dir="5400000" algn="ctr" rotWithShape="0">
                  <a:srgbClr val="6E747A">
                    <a:alpha val="43000"/>
                  </a:srgbClr>
                </a:outerShdw>
              </a:effectLst>
              <a:latin typeface="Times New Roman" panose="02020603050405020304" pitchFamily="18" charset="0"/>
              <a:ea typeface="微软雅黑" panose="020B0503020204020204" pitchFamily="34" charset="-122"/>
              <a:cs typeface="+mn-cs"/>
            </a:endParaRPr>
          </a:p>
        </p:txBody>
      </p:sp>
      <p:graphicFrame>
        <p:nvGraphicFramePr>
          <p:cNvPr id="75894" name="对象 1">
            <a:hlinkClick r:id="" action="ppaction://ole?verb="/>
          </p:cNvPr>
          <p:cNvGraphicFramePr>
            <a:graphicFrameLocks noChangeAspect="1"/>
          </p:cNvGraphicFramePr>
          <p:nvPr/>
        </p:nvGraphicFramePr>
        <p:xfrm>
          <a:off x="8537575" y="6283325"/>
          <a:ext cx="631825" cy="630238"/>
        </p:xfrm>
        <a:graphic>
          <a:graphicData uri="http://schemas.openxmlformats.org/presentationml/2006/ole">
            <mc:AlternateContent xmlns:mc="http://schemas.openxmlformats.org/markup-compatibility/2006">
              <mc:Choice xmlns:v="urn:schemas-microsoft-com:vml" Requires="v">
                <p:oleObj spid="_x0000_s3418" name="" r:id="rId25" imgW="203200" imgH="203200" progId="Equation.KSEE3">
                  <p:embed/>
                </p:oleObj>
              </mc:Choice>
              <mc:Fallback>
                <p:oleObj name="" r:id="rId25" imgW="203200" imgH="203200" progId="Equation.KSEE3">
                  <p:embed/>
                  <p:pic>
                    <p:nvPicPr>
                      <p:cNvPr id="0" name="图片 3417"/>
                      <p:cNvPicPr/>
                      <p:nvPr/>
                    </p:nvPicPr>
                    <p:blipFill>
                      <a:blip r:embed="rId26"/>
                      <a:stretch>
                        <a:fillRect/>
                      </a:stretch>
                    </p:blipFill>
                    <p:spPr>
                      <a:xfrm>
                        <a:off x="8537575" y="6283325"/>
                        <a:ext cx="631825" cy="630238"/>
                      </a:xfrm>
                      <a:prstGeom prst="rect">
                        <a:avLst/>
                      </a:prstGeom>
                      <a:noFill/>
                      <a:ln w="38100">
                        <a:noFill/>
                        <a:miter/>
                      </a:ln>
                    </p:spPr>
                  </p:pic>
                </p:oleObj>
              </mc:Fallback>
            </mc:AlternateContent>
          </a:graphicData>
        </a:graphic>
      </p:graphicFrame>
      <p:pic>
        <p:nvPicPr>
          <p:cNvPr id="75895" name="图片 11272">
            <a:hlinkClick r:id="rId27"/>
          </p:cNvPr>
          <p:cNvPicPr>
            <a:picLocks noChangeAspect="1"/>
          </p:cNvPicPr>
          <p:nvPr/>
        </p:nvPicPr>
        <p:blipFill>
          <a:blip r:embed="rId28"/>
          <a:stretch>
            <a:fillRect/>
          </a:stretch>
        </p:blipFill>
        <p:spPr>
          <a:xfrm>
            <a:off x="8742363" y="6438900"/>
            <a:ext cx="508000" cy="488950"/>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322"/>
                                        </p:tgtEl>
                                        <p:attrNameLst>
                                          <p:attrName>style.visibility</p:attrName>
                                        </p:attrNameLst>
                                      </p:cBhvr>
                                      <p:to>
                                        <p:strVal val="visible"/>
                                      </p:to>
                                    </p:set>
                                    <p:animEffect transition="in" filter="checkerboard(across)">
                                      <p:cBhvr>
                                        <p:cTn id="7" dur="500"/>
                                        <p:tgtEl>
                                          <p:spTgt spid="12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
          <p:cNvSpPr txBox="1"/>
          <p:nvPr/>
        </p:nvSpPr>
        <p:spPr>
          <a:xfrm>
            <a:off x="52701" y="983292"/>
            <a:ext cx="5799458" cy="408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eaLnBrk="0" fontAlgn="auto" latinLnBrk="0" hangingPunct="0">
              <a:lnSpc>
                <a:spcPct val="100000"/>
              </a:lnSpc>
              <a:spcBef>
                <a:spcPts val="0"/>
              </a:spcBef>
              <a:spcAft>
                <a:spcPts val="0"/>
              </a:spcAft>
              <a:buClrTx/>
              <a:buSzTx/>
              <a:buFontTx/>
              <a:buNone/>
            </a:pPr>
            <a:r>
              <a:rPr kumimoji="0" lang="zh-CN"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sz="2000" b="1" i="0" u="none" strike="noStrike" kern="1200" cap="none" spc="0" normalizeH="0" baseline="0" noProof="1" dirty="0"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解法</a:t>
            </a:r>
            <a:r>
              <a:rPr kumimoji="0" lang="en-US" sz="2000" b="1" i="0" u="none" strike="noStrike" kern="1200" cap="none" spc="0" normalizeH="0" baseline="0" noProof="1" dirty="0"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0" lang="zh-CN" altLang="en-US" sz="2000" b="1" i="0" u="none" strike="noStrike" kern="1200" cap="none" spc="0" normalizeH="0" baseline="0" noProof="1" dirty="0"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20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取静平衡位置为零势能。微幅摆动</a:t>
            </a:r>
            <a:r>
              <a:rPr kumimoji="0" sz="20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 </a:t>
            </a:r>
            <a:endParaRPr kumimoji="0" sz="20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grpSp>
        <p:nvGrpSpPr>
          <p:cNvPr id="76802" name="组合 30"/>
          <p:cNvGrpSpPr/>
          <p:nvPr/>
        </p:nvGrpSpPr>
        <p:grpSpPr>
          <a:xfrm>
            <a:off x="6273800" y="1377950"/>
            <a:ext cx="2767013" cy="1587500"/>
            <a:chOff x="2515" y="1688"/>
            <a:chExt cx="4907" cy="3030"/>
          </a:xfrm>
        </p:grpSpPr>
        <p:grpSp>
          <p:nvGrpSpPr>
            <p:cNvPr id="76803" name="组合 48"/>
            <p:cNvGrpSpPr/>
            <p:nvPr/>
          </p:nvGrpSpPr>
          <p:grpSpPr>
            <a:xfrm flipH="1">
              <a:off x="2901" y="2840"/>
              <a:ext cx="222" cy="644"/>
              <a:chOff x="6056" y="1398"/>
              <a:chExt cx="166" cy="507"/>
            </a:xfrm>
          </p:grpSpPr>
          <p:sp>
            <p:nvSpPr>
              <p:cNvPr id="76804"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6805"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6806"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6807"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grpSp>
          <p:nvGrpSpPr>
            <p:cNvPr id="76808" name="组合 48"/>
            <p:cNvGrpSpPr/>
            <p:nvPr/>
          </p:nvGrpSpPr>
          <p:grpSpPr>
            <a:xfrm rot="5400000" flipH="1">
              <a:off x="6755" y="1477"/>
              <a:ext cx="222" cy="644"/>
              <a:chOff x="6056" y="1398"/>
              <a:chExt cx="166" cy="507"/>
            </a:xfrm>
          </p:grpSpPr>
          <p:sp>
            <p:nvSpPr>
              <p:cNvPr id="76809"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6810"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6811"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6812"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sp>
          <p:nvSpPr>
            <p:cNvPr id="76813" name="单圆角矩形 6"/>
            <p:cNvSpPr/>
            <p:nvPr/>
          </p:nvSpPr>
          <p:spPr>
            <a:xfrm>
              <a:off x="3242" y="3170"/>
              <a:ext cx="3629" cy="119"/>
            </a:xfrm>
            <a:custGeom>
              <a:avLst/>
              <a:gdLst/>
              <a:ahLst/>
              <a:cxnLst>
                <a:cxn ang="16187392">
                  <a:pos x="1814" y="0"/>
                </a:cxn>
                <a:cxn ang="10747904">
                  <a:pos x="0" y="59"/>
                </a:cxn>
                <a:cxn ang="5373952">
                  <a:pos x="1814" y="119"/>
                </a:cxn>
                <a:cxn ang="0">
                  <a:pos x="3629" y="59"/>
                </a:cxn>
              </a:cxnLst>
              <a:pathLst>
                <a:path w="3629" h="119">
                  <a:moveTo>
                    <a:pt x="0" y="0"/>
                  </a:moveTo>
                  <a:lnTo>
                    <a:pt x="3609" y="0"/>
                  </a:lnTo>
                  <a:cubicBezTo>
                    <a:pt x="3619" y="0"/>
                    <a:pt x="3628" y="9"/>
                    <a:pt x="3628" y="19"/>
                  </a:cubicBezTo>
                  <a:lnTo>
                    <a:pt x="3629" y="119"/>
                  </a:lnTo>
                  <a:lnTo>
                    <a:pt x="0" y="119"/>
                  </a:lnTo>
                  <a:close/>
                </a:path>
              </a:pathLst>
            </a:custGeom>
            <a:noFill/>
            <a:ln w="28575" cap="flat" cmpd="sng">
              <a:solidFill>
                <a:srgbClr val="000000"/>
              </a:solidFill>
              <a:prstDash val="solid"/>
              <a:round/>
              <a:headEnd type="none" w="med" len="med"/>
              <a:tailEnd type="none" w="med" len="med"/>
            </a:ln>
          </p:spPr>
          <p:txBody>
            <a:bodyPr/>
            <a:p>
              <a:endParaRPr lang="zh-CN" altLang="en-US"/>
            </a:p>
          </p:txBody>
        </p:sp>
        <p:sp>
          <p:nvSpPr>
            <p:cNvPr id="76814" name="直接连接符 7"/>
            <p:cNvSpPr/>
            <p:nvPr/>
          </p:nvSpPr>
          <p:spPr>
            <a:xfrm flipV="1">
              <a:off x="6871" y="2716"/>
              <a:ext cx="0" cy="514"/>
            </a:xfrm>
            <a:prstGeom prst="line">
              <a:avLst/>
            </a:prstGeom>
            <a:ln w="19050" cap="flat" cmpd="sng">
              <a:solidFill>
                <a:srgbClr val="000000"/>
              </a:solidFill>
              <a:prstDash val="solid"/>
              <a:round/>
              <a:headEnd type="none" w="med" len="med"/>
              <a:tailEnd type="none" w="med" len="med"/>
            </a:ln>
          </p:spPr>
        </p:sp>
        <p:sp>
          <p:nvSpPr>
            <p:cNvPr id="76815" name="直接连接符 9"/>
            <p:cNvSpPr/>
            <p:nvPr/>
          </p:nvSpPr>
          <p:spPr>
            <a:xfrm flipV="1">
              <a:off x="6871" y="1881"/>
              <a:ext cx="0" cy="514"/>
            </a:xfrm>
            <a:prstGeom prst="line">
              <a:avLst/>
            </a:prstGeom>
            <a:ln w="19050" cap="flat" cmpd="sng">
              <a:solidFill>
                <a:srgbClr val="000000"/>
              </a:solidFill>
              <a:prstDash val="solid"/>
              <a:round/>
              <a:headEnd type="none" w="med" len="med"/>
              <a:tailEnd type="none" w="med" len="med"/>
            </a:ln>
          </p:spPr>
        </p:sp>
        <p:sp>
          <p:nvSpPr>
            <p:cNvPr id="76816" name="任意多边形 10"/>
            <p:cNvSpPr/>
            <p:nvPr/>
          </p:nvSpPr>
          <p:spPr>
            <a:xfrm>
              <a:off x="6610" y="2395"/>
              <a:ext cx="578" cy="321"/>
            </a:xfrm>
            <a:custGeom>
              <a:avLst/>
              <a:gdLst/>
              <a:ahLst/>
              <a:cxnLst>
                <a:cxn ang="0">
                  <a:pos x="268" y="321"/>
                </a:cxn>
                <a:cxn ang="0">
                  <a:pos x="571" y="285"/>
                </a:cxn>
                <a:cxn ang="0">
                  <a:pos x="0" y="232"/>
                </a:cxn>
                <a:cxn ang="0">
                  <a:pos x="553" y="125"/>
                </a:cxn>
                <a:cxn ang="0">
                  <a:pos x="36" y="89"/>
                </a:cxn>
                <a:cxn ang="0">
                  <a:pos x="250" y="0"/>
                </a:cxn>
              </a:cxnLst>
              <a:pathLst>
                <a:path w="366892" h="203835">
                  <a:moveTo>
                    <a:pt x="170194" y="203835"/>
                  </a:moveTo>
                  <a:cubicBezTo>
                    <a:pt x="215914" y="200025"/>
                    <a:pt x="396889" y="192405"/>
                    <a:pt x="362599" y="180975"/>
                  </a:cubicBezTo>
                  <a:cubicBezTo>
                    <a:pt x="328309" y="169545"/>
                    <a:pt x="2554" y="167640"/>
                    <a:pt x="14" y="147320"/>
                  </a:cubicBezTo>
                  <a:cubicBezTo>
                    <a:pt x="-2526" y="127000"/>
                    <a:pt x="346724" y="97790"/>
                    <a:pt x="351169" y="79375"/>
                  </a:cubicBezTo>
                  <a:cubicBezTo>
                    <a:pt x="355614" y="60960"/>
                    <a:pt x="61609" y="72390"/>
                    <a:pt x="22874" y="56515"/>
                  </a:cubicBezTo>
                  <a:cubicBezTo>
                    <a:pt x="-15861" y="40640"/>
                    <a:pt x="125109" y="10795"/>
                    <a:pt x="158764" y="0"/>
                  </a:cubicBezTo>
                </a:path>
              </a:pathLst>
            </a:custGeom>
            <a:noFill/>
            <a:ln w="12700" cap="flat" cmpd="sng">
              <a:solidFill>
                <a:srgbClr val="000000"/>
              </a:solidFill>
              <a:prstDash val="solid"/>
              <a:round/>
              <a:headEnd type="none" w="med" len="med"/>
              <a:tailEnd type="none" w="med" len="med"/>
            </a:ln>
          </p:spPr>
          <p:txBody>
            <a:bodyPr/>
            <a:p>
              <a:endParaRPr lang="zh-CN" altLang="en-US"/>
            </a:p>
          </p:txBody>
        </p:sp>
        <p:pic>
          <p:nvPicPr>
            <p:cNvPr id="76817" name="图片 3163"/>
            <p:cNvPicPr/>
            <p:nvPr/>
          </p:nvPicPr>
          <p:blipFill>
            <a:blip r:embed="rId1"/>
            <a:stretch>
              <a:fillRect/>
            </a:stretch>
          </p:blipFill>
          <p:spPr>
            <a:xfrm>
              <a:off x="2515" y="3010"/>
              <a:ext cx="386" cy="434"/>
            </a:xfrm>
            <a:prstGeom prst="rect">
              <a:avLst/>
            </a:prstGeom>
            <a:noFill/>
            <a:ln w="38100">
              <a:noFill/>
            </a:ln>
          </p:spPr>
        </p:pic>
        <p:pic>
          <p:nvPicPr>
            <p:cNvPr id="76818" name="图片 1024"/>
            <p:cNvPicPr/>
            <p:nvPr/>
          </p:nvPicPr>
          <p:blipFill>
            <a:blip r:embed="rId2"/>
            <a:stretch>
              <a:fillRect/>
            </a:stretch>
          </p:blipFill>
          <p:spPr>
            <a:xfrm>
              <a:off x="7018" y="2982"/>
              <a:ext cx="404" cy="434"/>
            </a:xfrm>
            <a:prstGeom prst="rect">
              <a:avLst/>
            </a:prstGeom>
            <a:noFill/>
            <a:ln w="9525">
              <a:noFill/>
            </a:ln>
          </p:spPr>
        </p:pic>
        <p:pic>
          <p:nvPicPr>
            <p:cNvPr id="76819" name="图片 1024"/>
            <p:cNvPicPr/>
            <p:nvPr/>
          </p:nvPicPr>
          <p:blipFill>
            <a:blip r:embed="rId3"/>
            <a:stretch>
              <a:fillRect/>
            </a:stretch>
          </p:blipFill>
          <p:spPr>
            <a:xfrm>
              <a:off x="4839" y="2661"/>
              <a:ext cx="435" cy="464"/>
            </a:xfrm>
            <a:prstGeom prst="rect">
              <a:avLst/>
            </a:prstGeom>
            <a:noFill/>
            <a:ln w="9525">
              <a:noFill/>
            </a:ln>
          </p:spPr>
        </p:pic>
        <p:sp>
          <p:nvSpPr>
            <p:cNvPr id="76820" name="直接连接符 15"/>
            <p:cNvSpPr/>
            <p:nvPr/>
          </p:nvSpPr>
          <p:spPr>
            <a:xfrm flipV="1">
              <a:off x="5056" y="3350"/>
              <a:ext cx="0" cy="514"/>
            </a:xfrm>
            <a:prstGeom prst="line">
              <a:avLst/>
            </a:prstGeom>
            <a:ln w="19050" cap="flat" cmpd="sng">
              <a:solidFill>
                <a:srgbClr val="000000"/>
              </a:solidFill>
              <a:prstDash val="solid"/>
              <a:round/>
              <a:headEnd type="triangle" w="med" len="med"/>
              <a:tailEnd type="none" w="med" len="med"/>
            </a:ln>
          </p:spPr>
        </p:sp>
        <p:pic>
          <p:nvPicPr>
            <p:cNvPr id="76821" name="图片 1024"/>
            <p:cNvPicPr/>
            <p:nvPr/>
          </p:nvPicPr>
          <p:blipFill>
            <a:blip r:embed="rId4"/>
            <a:stretch>
              <a:fillRect/>
            </a:stretch>
          </p:blipFill>
          <p:spPr>
            <a:xfrm>
              <a:off x="4709" y="3864"/>
              <a:ext cx="696" cy="464"/>
            </a:xfrm>
            <a:prstGeom prst="rect">
              <a:avLst/>
            </a:prstGeom>
            <a:noFill/>
            <a:ln w="9525">
              <a:noFill/>
            </a:ln>
          </p:spPr>
        </p:pic>
        <p:sp>
          <p:nvSpPr>
            <p:cNvPr id="76822" name="直接连接符 19"/>
            <p:cNvSpPr/>
            <p:nvPr/>
          </p:nvSpPr>
          <p:spPr>
            <a:xfrm>
              <a:off x="3242" y="3230"/>
              <a:ext cx="3474" cy="781"/>
            </a:xfrm>
            <a:prstGeom prst="line">
              <a:avLst/>
            </a:prstGeom>
            <a:ln w="9525" cap="flat" cmpd="sng">
              <a:solidFill>
                <a:srgbClr val="000000"/>
              </a:solidFill>
              <a:prstDash val="sysDash"/>
              <a:round/>
              <a:headEnd type="none" w="med" len="med"/>
              <a:tailEnd type="none" w="med" len="med"/>
            </a:ln>
          </p:spPr>
        </p:sp>
        <p:sp>
          <p:nvSpPr>
            <p:cNvPr id="76823" name="任意多边形 20"/>
            <p:cNvSpPr/>
            <p:nvPr/>
          </p:nvSpPr>
          <p:spPr>
            <a:xfrm>
              <a:off x="6735" y="3323"/>
              <a:ext cx="152" cy="767"/>
            </a:xfrm>
            <a:custGeom>
              <a:avLst/>
              <a:gdLst/>
              <a:ahLst/>
              <a:cxnLst>
                <a:cxn ang="0">
                  <a:pos x="125" y="0"/>
                </a:cxn>
                <a:cxn ang="0">
                  <a:pos x="143" y="321"/>
                </a:cxn>
                <a:cxn ang="0">
                  <a:pos x="0" y="767"/>
                </a:cxn>
              </a:cxnLst>
              <a:pathLst>
                <a:path w="96253" h="487045">
                  <a:moveTo>
                    <a:pt x="79375" y="0"/>
                  </a:moveTo>
                  <a:cubicBezTo>
                    <a:pt x="83185" y="34925"/>
                    <a:pt x="106680" y="106680"/>
                    <a:pt x="90805" y="203835"/>
                  </a:cubicBezTo>
                  <a:cubicBezTo>
                    <a:pt x="74930" y="300990"/>
                    <a:pt x="18415" y="434340"/>
                    <a:pt x="0" y="487045"/>
                  </a:cubicBezTo>
                </a:path>
              </a:pathLst>
            </a:custGeom>
            <a:noFill/>
            <a:ln w="25400" cap="flat" cmpd="sng">
              <a:solidFill>
                <a:srgbClr val="000000"/>
              </a:solidFill>
              <a:prstDash val="sysDash"/>
              <a:round/>
              <a:headEnd type="none" w="med" len="med"/>
              <a:tailEnd type="none" w="med" len="med"/>
            </a:ln>
          </p:spPr>
          <p:txBody>
            <a:bodyPr/>
            <a:p>
              <a:endParaRPr lang="zh-CN" altLang="en-US"/>
            </a:p>
          </p:txBody>
        </p:sp>
        <p:pic>
          <p:nvPicPr>
            <p:cNvPr id="76824" name="图片 1024"/>
            <p:cNvPicPr/>
            <p:nvPr/>
          </p:nvPicPr>
          <p:blipFill>
            <a:blip r:embed="rId5"/>
            <a:stretch>
              <a:fillRect/>
            </a:stretch>
          </p:blipFill>
          <p:spPr>
            <a:xfrm>
              <a:off x="6601" y="4110"/>
              <a:ext cx="493" cy="609"/>
            </a:xfrm>
            <a:prstGeom prst="rect">
              <a:avLst/>
            </a:prstGeom>
            <a:noFill/>
            <a:ln w="9525">
              <a:noFill/>
            </a:ln>
          </p:spPr>
        </p:pic>
        <p:sp>
          <p:nvSpPr>
            <p:cNvPr id="76825" name="直接连接符 24"/>
            <p:cNvSpPr/>
            <p:nvPr/>
          </p:nvSpPr>
          <p:spPr>
            <a:xfrm>
              <a:off x="3123" y="3322"/>
              <a:ext cx="3593" cy="867"/>
            </a:xfrm>
            <a:prstGeom prst="line">
              <a:avLst/>
            </a:prstGeom>
            <a:ln w="9525" cap="flat" cmpd="sng">
              <a:solidFill>
                <a:srgbClr val="000000"/>
              </a:solidFill>
              <a:prstDash val="sysDash"/>
              <a:round/>
              <a:headEnd type="none" w="med" len="med"/>
              <a:tailEnd type="none" w="med" len="med"/>
            </a:ln>
          </p:spPr>
        </p:sp>
        <p:sp>
          <p:nvSpPr>
            <p:cNvPr id="76826" name="直接连接符 25"/>
            <p:cNvSpPr/>
            <p:nvPr/>
          </p:nvSpPr>
          <p:spPr>
            <a:xfrm flipH="1">
              <a:off x="6716" y="4090"/>
              <a:ext cx="19" cy="92"/>
            </a:xfrm>
            <a:prstGeom prst="line">
              <a:avLst/>
            </a:prstGeom>
            <a:ln w="9525" cap="flat" cmpd="sng">
              <a:solidFill>
                <a:srgbClr val="000000"/>
              </a:solidFill>
              <a:prstDash val="sysDash"/>
              <a:round/>
              <a:headEnd type="none" w="med" len="med"/>
              <a:tailEnd type="none" w="med" len="med"/>
            </a:ln>
          </p:spPr>
        </p:sp>
        <p:sp>
          <p:nvSpPr>
            <p:cNvPr id="76827" name="任意多边形 26"/>
            <p:cNvSpPr/>
            <p:nvPr/>
          </p:nvSpPr>
          <p:spPr>
            <a:xfrm>
              <a:off x="5292" y="3323"/>
              <a:ext cx="196" cy="499"/>
            </a:xfrm>
            <a:custGeom>
              <a:avLst/>
              <a:gdLst/>
              <a:ahLst/>
              <a:cxnLst>
                <a:cxn ang="0">
                  <a:pos x="34" y="0"/>
                </a:cxn>
                <a:cxn ang="0">
                  <a:pos x="195" y="214"/>
                </a:cxn>
                <a:cxn ang="0">
                  <a:pos x="0" y="499"/>
                </a:cxn>
              </a:cxnLst>
              <a:pathLst>
                <a:path w="124630" h="316865">
                  <a:moveTo>
                    <a:pt x="22225" y="0"/>
                  </a:moveTo>
                  <a:cubicBezTo>
                    <a:pt x="45085" y="23495"/>
                    <a:pt x="128905" y="72390"/>
                    <a:pt x="124460" y="135890"/>
                  </a:cubicBezTo>
                  <a:cubicBezTo>
                    <a:pt x="120015" y="199390"/>
                    <a:pt x="26670" y="283210"/>
                    <a:pt x="0" y="316865"/>
                  </a:cubicBezTo>
                </a:path>
              </a:pathLst>
            </a:custGeom>
            <a:noFill/>
            <a:ln w="25400" cap="flat" cmpd="sng">
              <a:solidFill>
                <a:srgbClr val="000000"/>
              </a:solidFill>
              <a:prstDash val="solid"/>
              <a:round/>
              <a:headEnd type="none" w="med" len="med"/>
              <a:tailEnd type="none" w="med" len="med"/>
            </a:ln>
          </p:spPr>
          <p:txBody>
            <a:bodyPr/>
            <a:p>
              <a:endParaRPr lang="zh-CN" altLang="en-US"/>
            </a:p>
          </p:txBody>
        </p:sp>
        <p:pic>
          <p:nvPicPr>
            <p:cNvPr id="76828" name="图片 1025"/>
            <p:cNvPicPr/>
            <p:nvPr/>
          </p:nvPicPr>
          <p:blipFill>
            <a:blip r:embed="rId6"/>
            <a:stretch>
              <a:fillRect/>
            </a:stretch>
          </p:blipFill>
          <p:spPr>
            <a:xfrm>
              <a:off x="5626" y="3469"/>
              <a:ext cx="260" cy="320"/>
            </a:xfrm>
            <a:prstGeom prst="rect">
              <a:avLst/>
            </a:prstGeom>
            <a:noFill/>
            <a:ln w="9525">
              <a:noFill/>
            </a:ln>
          </p:spPr>
        </p:pic>
        <p:sp>
          <p:nvSpPr>
            <p:cNvPr id="76829" name="椭圆 29"/>
            <p:cNvSpPr/>
            <p:nvPr/>
          </p:nvSpPr>
          <p:spPr>
            <a:xfrm>
              <a:off x="3103" y="3159"/>
              <a:ext cx="139" cy="191"/>
            </a:xfrm>
            <a:prstGeom prst="ellipse">
              <a:avLst/>
            </a:prstGeom>
            <a:noFill/>
            <a:ln w="28575"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graphicFrame>
        <p:nvGraphicFramePr>
          <p:cNvPr id="49182" name="对象 1">
            <a:hlinkClick r:id="" action="ppaction://ole?verb="/>
          </p:cNvPr>
          <p:cNvGraphicFramePr>
            <a:graphicFrameLocks noChangeAspect="1"/>
          </p:cNvGraphicFramePr>
          <p:nvPr/>
        </p:nvGraphicFramePr>
        <p:xfrm>
          <a:off x="196850" y="1474788"/>
          <a:ext cx="911225" cy="442912"/>
        </p:xfrm>
        <a:graphic>
          <a:graphicData uri="http://schemas.openxmlformats.org/presentationml/2006/ole">
            <mc:AlternateContent xmlns:mc="http://schemas.openxmlformats.org/markup-compatibility/2006">
              <mc:Choice xmlns:v="urn:schemas-microsoft-com:vml" Requires="v">
                <p:oleObj spid="_x0000_s3411" name="" r:id="rId7" imgW="419100" imgH="203200" progId="Equation.KSEE3">
                  <p:embed/>
                </p:oleObj>
              </mc:Choice>
              <mc:Fallback>
                <p:oleObj name="" r:id="rId7" imgW="419100" imgH="203200" progId="Equation.KSEE3">
                  <p:embed/>
                  <p:pic>
                    <p:nvPicPr>
                      <p:cNvPr id="0" name="图片 3410"/>
                      <p:cNvPicPr/>
                      <p:nvPr/>
                    </p:nvPicPr>
                    <p:blipFill>
                      <a:blip r:embed="rId8"/>
                      <a:stretch>
                        <a:fillRect/>
                      </a:stretch>
                    </p:blipFill>
                    <p:spPr>
                      <a:xfrm>
                        <a:off x="196850" y="1474788"/>
                        <a:ext cx="911225" cy="442912"/>
                      </a:xfrm>
                      <a:prstGeom prst="rect">
                        <a:avLst/>
                      </a:prstGeom>
                      <a:noFill/>
                      <a:ln w="38100">
                        <a:noFill/>
                        <a:miter/>
                      </a:ln>
                    </p:spPr>
                  </p:pic>
                </p:oleObj>
              </mc:Fallback>
            </mc:AlternateContent>
          </a:graphicData>
        </a:graphic>
      </p:graphicFrame>
      <p:cxnSp>
        <p:nvCxnSpPr>
          <p:cNvPr id="7" name="直接箭头连接符 6"/>
          <p:cNvCxnSpPr>
            <a:endCxn id="76811" idx="0"/>
          </p:cNvCxnSpPr>
          <p:nvPr/>
        </p:nvCxnSpPr>
        <p:spPr>
          <a:xfrm flipV="1">
            <a:off x="8712200" y="1377950"/>
            <a:ext cx="52388" cy="777875"/>
          </a:xfrm>
          <a:prstGeom prst="straightConnector1">
            <a:avLst/>
          </a:prstGeom>
          <a:noFill/>
          <a:ln w="25400" cap="flat">
            <a:solidFill>
              <a:srgbClr val="C00000"/>
            </a:solidFill>
            <a:prstDash val="solid"/>
            <a:miter lim="400000"/>
            <a:tailEnd type="arrow"/>
          </a:ln>
        </p:spPr>
        <p:style>
          <a:lnRef idx="0">
            <a:scrgbClr r="0" g="0" b="0"/>
          </a:lnRef>
          <a:fillRef idx="0">
            <a:scrgbClr r="0" g="0" b="0"/>
          </a:fillRef>
          <a:effectRef idx="0">
            <a:scrgbClr r="0" g="0" b="0"/>
          </a:effectRef>
          <a:fontRef idx="none"/>
        </p:style>
      </p:cxnSp>
      <p:graphicFrame>
        <p:nvGraphicFramePr>
          <p:cNvPr id="76832" name="对象 7">
            <a:hlinkClick r:id="" action="ppaction://ole?verb="/>
          </p:cNvPr>
          <p:cNvGraphicFramePr>
            <a:graphicFrameLocks noChangeAspect="1"/>
          </p:cNvGraphicFramePr>
          <p:nvPr/>
        </p:nvGraphicFramePr>
        <p:xfrm>
          <a:off x="8764588" y="1481138"/>
          <a:ext cx="433387" cy="520700"/>
        </p:xfrm>
        <a:graphic>
          <a:graphicData uri="http://schemas.openxmlformats.org/presentationml/2006/ole">
            <mc:AlternateContent xmlns:mc="http://schemas.openxmlformats.org/markup-compatibility/2006">
              <mc:Choice xmlns:v="urn:schemas-microsoft-com:vml" Requires="v">
                <p:oleObj spid="_x0000_s3412" name="" r:id="rId9" imgW="190500" imgH="228600" progId="Equation.KSEE3">
                  <p:embed/>
                </p:oleObj>
              </mc:Choice>
              <mc:Fallback>
                <p:oleObj name="" r:id="rId9" imgW="190500" imgH="228600" progId="Equation.KSEE3">
                  <p:embed/>
                  <p:pic>
                    <p:nvPicPr>
                      <p:cNvPr id="0" name="图片 3411"/>
                      <p:cNvPicPr/>
                      <p:nvPr/>
                    </p:nvPicPr>
                    <p:blipFill>
                      <a:blip r:embed="rId10"/>
                      <a:stretch>
                        <a:fillRect/>
                      </a:stretch>
                    </p:blipFill>
                    <p:spPr>
                      <a:xfrm>
                        <a:off x="8764588" y="1481138"/>
                        <a:ext cx="433387" cy="520700"/>
                      </a:xfrm>
                      <a:prstGeom prst="rect">
                        <a:avLst/>
                      </a:prstGeom>
                      <a:noFill/>
                      <a:ln w="38100">
                        <a:noFill/>
                        <a:miter/>
                      </a:ln>
                    </p:spPr>
                  </p:pic>
                </p:oleObj>
              </mc:Fallback>
            </mc:AlternateContent>
          </a:graphicData>
        </a:graphic>
      </p:graphicFrame>
      <p:graphicFrame>
        <p:nvGraphicFramePr>
          <p:cNvPr id="49185" name="对象 9">
            <a:hlinkClick r:id="" action="ppaction://ole?verb="/>
          </p:cNvPr>
          <p:cNvGraphicFramePr>
            <a:graphicFrameLocks noChangeAspect="1"/>
          </p:cNvGraphicFramePr>
          <p:nvPr/>
        </p:nvGraphicFramePr>
        <p:xfrm>
          <a:off x="1144588" y="1303338"/>
          <a:ext cx="3590925" cy="1301750"/>
        </p:xfrm>
        <a:graphic>
          <a:graphicData uri="http://schemas.openxmlformats.org/presentationml/2006/ole">
            <mc:AlternateContent xmlns:mc="http://schemas.openxmlformats.org/markup-compatibility/2006">
              <mc:Choice xmlns:v="urn:schemas-microsoft-com:vml" Requires="v">
                <p:oleObj spid="_x0000_s3413" name="" r:id="rId11" imgW="2247900" imgH="812800" progId="Equation.KSEE3">
                  <p:embed/>
                </p:oleObj>
              </mc:Choice>
              <mc:Fallback>
                <p:oleObj name="" r:id="rId11" imgW="2247900" imgH="812800" progId="Equation.KSEE3">
                  <p:embed/>
                  <p:pic>
                    <p:nvPicPr>
                      <p:cNvPr id="0" name="图片 3412"/>
                      <p:cNvPicPr/>
                      <p:nvPr/>
                    </p:nvPicPr>
                    <p:blipFill>
                      <a:blip r:embed="rId12"/>
                      <a:stretch>
                        <a:fillRect/>
                      </a:stretch>
                    </p:blipFill>
                    <p:spPr>
                      <a:xfrm>
                        <a:off x="1144588" y="1303338"/>
                        <a:ext cx="3590925" cy="1301750"/>
                      </a:xfrm>
                      <a:prstGeom prst="rect">
                        <a:avLst/>
                      </a:prstGeom>
                      <a:noFill/>
                      <a:ln w="38100">
                        <a:noFill/>
                        <a:miter/>
                      </a:ln>
                    </p:spPr>
                  </p:pic>
                </p:oleObj>
              </mc:Fallback>
            </mc:AlternateContent>
          </a:graphicData>
        </a:graphic>
      </p:graphicFrame>
      <p:sp>
        <p:nvSpPr>
          <p:cNvPr id="42" name="TextBox 2"/>
          <p:cNvSpPr txBox="1"/>
          <p:nvPr/>
        </p:nvSpPr>
        <p:spPr>
          <a:xfrm>
            <a:off x="4699000" y="2112010"/>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(2</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12" name="TextBox 2"/>
          <p:cNvSpPr txBox="1"/>
          <p:nvPr/>
        </p:nvSpPr>
        <p:spPr>
          <a:xfrm>
            <a:off x="-88900" y="4759008"/>
            <a:ext cx="2949575" cy="4089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【机械能守恒定律</a:t>
            </a:r>
            <a:r>
              <a:rPr kumimoji="0" lang="zh-CN" altLang="en-US" sz="2000" b="1" i="0" u="none" strike="noStrike" kern="1200" cap="none" spc="0" normalizeH="0" baseline="0" noProof="1" dirty="0"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sz="20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graphicFrame>
        <p:nvGraphicFramePr>
          <p:cNvPr id="49188" name="对象 12">
            <a:hlinkClick r:id="" action="ppaction://ole?verb="/>
          </p:cNvPr>
          <p:cNvGraphicFramePr>
            <a:graphicFrameLocks noChangeAspect="1"/>
          </p:cNvGraphicFramePr>
          <p:nvPr/>
        </p:nvGraphicFramePr>
        <p:xfrm>
          <a:off x="196850" y="2573338"/>
          <a:ext cx="698500" cy="339725"/>
        </p:xfrm>
        <a:graphic>
          <a:graphicData uri="http://schemas.openxmlformats.org/presentationml/2006/ole">
            <mc:AlternateContent xmlns:mc="http://schemas.openxmlformats.org/markup-compatibility/2006">
              <mc:Choice xmlns:v="urn:schemas-microsoft-com:vml" Requires="v">
                <p:oleObj spid="_x0000_s3434" name="" r:id="rId13" imgW="419100" imgH="203200" progId="Equation.KSEE3">
                  <p:embed/>
                </p:oleObj>
              </mc:Choice>
              <mc:Fallback>
                <p:oleObj name="" r:id="rId13" imgW="419100" imgH="203200" progId="Equation.KSEE3">
                  <p:embed/>
                  <p:pic>
                    <p:nvPicPr>
                      <p:cNvPr id="0" name="图片 3433"/>
                      <p:cNvPicPr/>
                      <p:nvPr/>
                    </p:nvPicPr>
                    <p:blipFill>
                      <a:blip r:embed="rId14"/>
                      <a:stretch>
                        <a:fillRect/>
                      </a:stretch>
                    </p:blipFill>
                    <p:spPr>
                      <a:xfrm>
                        <a:off x="196850" y="2573338"/>
                        <a:ext cx="698500" cy="339725"/>
                      </a:xfrm>
                      <a:prstGeom prst="rect">
                        <a:avLst/>
                      </a:prstGeom>
                      <a:noFill/>
                      <a:ln w="38100">
                        <a:noFill/>
                        <a:miter/>
                      </a:ln>
                    </p:spPr>
                  </p:pic>
                </p:oleObj>
              </mc:Fallback>
            </mc:AlternateContent>
          </a:graphicData>
        </a:graphic>
      </p:graphicFrame>
      <p:graphicFrame>
        <p:nvGraphicFramePr>
          <p:cNvPr id="49189" name="对象 14">
            <a:hlinkClick r:id="" action="ppaction://ole?verb="/>
          </p:cNvPr>
          <p:cNvGraphicFramePr>
            <a:graphicFrameLocks noChangeAspect="1"/>
          </p:cNvGraphicFramePr>
          <p:nvPr/>
        </p:nvGraphicFramePr>
        <p:xfrm>
          <a:off x="1055688" y="2479675"/>
          <a:ext cx="1535112" cy="627063"/>
        </p:xfrm>
        <a:graphic>
          <a:graphicData uri="http://schemas.openxmlformats.org/presentationml/2006/ole">
            <mc:AlternateContent xmlns:mc="http://schemas.openxmlformats.org/markup-compatibility/2006">
              <mc:Choice xmlns:v="urn:schemas-microsoft-com:vml" Requires="v">
                <p:oleObj spid="_x0000_s3433" name="" r:id="rId15" imgW="965200" imgH="393700" progId="Equation.KSEE3">
                  <p:embed/>
                </p:oleObj>
              </mc:Choice>
              <mc:Fallback>
                <p:oleObj name="" r:id="rId15" imgW="965200" imgH="393700" progId="Equation.KSEE3">
                  <p:embed/>
                  <p:pic>
                    <p:nvPicPr>
                      <p:cNvPr id="0" name="图片 3432"/>
                      <p:cNvPicPr/>
                      <p:nvPr/>
                    </p:nvPicPr>
                    <p:blipFill>
                      <a:blip r:embed="rId16"/>
                      <a:stretch>
                        <a:fillRect/>
                      </a:stretch>
                    </p:blipFill>
                    <p:spPr>
                      <a:xfrm>
                        <a:off x="1055688" y="2479675"/>
                        <a:ext cx="1535112" cy="627063"/>
                      </a:xfrm>
                      <a:prstGeom prst="rect">
                        <a:avLst/>
                      </a:prstGeom>
                      <a:noFill/>
                      <a:ln w="38100">
                        <a:noFill/>
                        <a:miter/>
                      </a:ln>
                    </p:spPr>
                  </p:pic>
                </p:oleObj>
              </mc:Fallback>
            </mc:AlternateContent>
          </a:graphicData>
        </a:graphic>
      </p:graphicFrame>
      <p:graphicFrame>
        <p:nvGraphicFramePr>
          <p:cNvPr id="49190" name="对象 16">
            <a:hlinkClick r:id="" action="ppaction://ole?verb="/>
          </p:cNvPr>
          <p:cNvGraphicFramePr>
            <a:graphicFrameLocks noChangeAspect="1"/>
          </p:cNvGraphicFramePr>
          <p:nvPr/>
        </p:nvGraphicFramePr>
        <p:xfrm>
          <a:off x="196850" y="3238500"/>
          <a:ext cx="858838" cy="320675"/>
        </p:xfrm>
        <a:graphic>
          <a:graphicData uri="http://schemas.openxmlformats.org/presentationml/2006/ole">
            <mc:AlternateContent xmlns:mc="http://schemas.openxmlformats.org/markup-compatibility/2006">
              <mc:Choice xmlns:v="urn:schemas-microsoft-com:vml" Requires="v">
                <p:oleObj spid="_x0000_s3435" name="" r:id="rId17" imgW="444500" imgH="165100" progId="Equation.KSEE3">
                  <p:embed/>
                </p:oleObj>
              </mc:Choice>
              <mc:Fallback>
                <p:oleObj name="" r:id="rId17" imgW="444500" imgH="165100" progId="Equation.KSEE3">
                  <p:embed/>
                  <p:pic>
                    <p:nvPicPr>
                      <p:cNvPr id="0" name="图片 3434"/>
                      <p:cNvPicPr/>
                      <p:nvPr/>
                    </p:nvPicPr>
                    <p:blipFill>
                      <a:blip r:embed="rId18"/>
                      <a:stretch>
                        <a:fillRect/>
                      </a:stretch>
                    </p:blipFill>
                    <p:spPr>
                      <a:xfrm>
                        <a:off x="196850" y="3238500"/>
                        <a:ext cx="858838" cy="320675"/>
                      </a:xfrm>
                      <a:prstGeom prst="rect">
                        <a:avLst/>
                      </a:prstGeom>
                      <a:noFill/>
                      <a:ln w="38100">
                        <a:noFill/>
                        <a:miter/>
                      </a:ln>
                    </p:spPr>
                  </p:pic>
                </p:oleObj>
              </mc:Fallback>
            </mc:AlternateContent>
          </a:graphicData>
        </a:graphic>
      </p:graphicFrame>
      <p:graphicFrame>
        <p:nvGraphicFramePr>
          <p:cNvPr id="49191" name="对象 18">
            <a:hlinkClick r:id="" action="ppaction://ole?verb="/>
          </p:cNvPr>
          <p:cNvGraphicFramePr>
            <a:graphicFrameLocks noChangeAspect="1"/>
          </p:cNvGraphicFramePr>
          <p:nvPr/>
        </p:nvGraphicFramePr>
        <p:xfrm>
          <a:off x="1628775" y="3078163"/>
          <a:ext cx="6321425" cy="554037"/>
        </p:xfrm>
        <a:graphic>
          <a:graphicData uri="http://schemas.openxmlformats.org/presentationml/2006/ole">
            <mc:AlternateContent xmlns:mc="http://schemas.openxmlformats.org/markup-compatibility/2006">
              <mc:Choice xmlns:v="urn:schemas-microsoft-com:vml" Requires="v">
                <p:oleObj spid="_x0000_s3436" name="" r:id="rId19" imgW="4191000" imgH="393700" progId="Equation.KSEE3">
                  <p:embed/>
                </p:oleObj>
              </mc:Choice>
              <mc:Fallback>
                <p:oleObj name="" r:id="rId19" imgW="4191000" imgH="393700" progId="Equation.KSEE3">
                  <p:embed/>
                  <p:pic>
                    <p:nvPicPr>
                      <p:cNvPr id="0" name="图片 3435"/>
                      <p:cNvPicPr/>
                      <p:nvPr/>
                    </p:nvPicPr>
                    <p:blipFill>
                      <a:blip r:embed="rId20"/>
                      <a:stretch>
                        <a:fillRect/>
                      </a:stretch>
                    </p:blipFill>
                    <p:spPr>
                      <a:xfrm>
                        <a:off x="1628775" y="3078163"/>
                        <a:ext cx="6321425" cy="554037"/>
                      </a:xfrm>
                      <a:prstGeom prst="rect">
                        <a:avLst/>
                      </a:prstGeom>
                      <a:noFill/>
                      <a:ln w="38100">
                        <a:noFill/>
                        <a:miter/>
                      </a:ln>
                    </p:spPr>
                  </p:pic>
                </p:oleObj>
              </mc:Fallback>
            </mc:AlternateContent>
          </a:graphicData>
        </a:graphic>
      </p:graphicFrame>
      <p:graphicFrame>
        <p:nvGraphicFramePr>
          <p:cNvPr id="49192" name="对象 20">
            <a:hlinkClick r:id="" action="ppaction://ole?verb="/>
          </p:cNvPr>
          <p:cNvGraphicFramePr>
            <a:graphicFrameLocks noChangeAspect="1"/>
          </p:cNvGraphicFramePr>
          <p:nvPr/>
        </p:nvGraphicFramePr>
        <p:xfrm>
          <a:off x="196850" y="5791200"/>
          <a:ext cx="1785938" cy="711200"/>
        </p:xfrm>
        <a:graphic>
          <a:graphicData uri="http://schemas.openxmlformats.org/presentationml/2006/ole">
            <mc:AlternateContent xmlns:mc="http://schemas.openxmlformats.org/markup-compatibility/2006">
              <mc:Choice xmlns:v="urn:schemas-microsoft-com:vml" Requires="v">
                <p:oleObj spid="_x0000_s3437" name="" r:id="rId21" imgW="1117600" imgH="444500" progId="Equation.KSEE3">
                  <p:embed/>
                </p:oleObj>
              </mc:Choice>
              <mc:Fallback>
                <p:oleObj name="" r:id="rId21" imgW="1117600" imgH="444500" progId="Equation.KSEE3">
                  <p:embed/>
                  <p:pic>
                    <p:nvPicPr>
                      <p:cNvPr id="0" name="图片 3436"/>
                      <p:cNvPicPr/>
                      <p:nvPr/>
                    </p:nvPicPr>
                    <p:blipFill>
                      <a:blip r:embed="rId22"/>
                      <a:stretch>
                        <a:fillRect/>
                      </a:stretch>
                    </p:blipFill>
                    <p:spPr>
                      <a:xfrm>
                        <a:off x="196850" y="5791200"/>
                        <a:ext cx="1785938" cy="711200"/>
                      </a:xfrm>
                      <a:prstGeom prst="rect">
                        <a:avLst/>
                      </a:prstGeom>
                      <a:noFill/>
                      <a:ln w="38100">
                        <a:noFill/>
                        <a:miter/>
                      </a:ln>
                    </p:spPr>
                  </p:pic>
                </p:oleObj>
              </mc:Fallback>
            </mc:AlternateContent>
          </a:graphicData>
        </a:graphic>
      </p:graphicFrame>
      <p:cxnSp>
        <p:nvCxnSpPr>
          <p:cNvPr id="23" name="直接连接符 22"/>
          <p:cNvCxnSpPr>
            <a:stCxn id="76829" idx="7"/>
            <a:endCxn id="76811" idx="0"/>
          </p:cNvCxnSpPr>
          <p:nvPr/>
        </p:nvCxnSpPr>
        <p:spPr>
          <a:xfrm flipV="1">
            <a:off x="6670675" y="1971675"/>
            <a:ext cx="2073275" cy="192088"/>
          </a:xfrm>
          <a:prstGeom prst="line">
            <a:avLst/>
          </a:prstGeom>
          <a:noFill/>
          <a:ln w="25400" cap="flat">
            <a:solidFill>
              <a:srgbClr val="FF0000"/>
            </a:solidFill>
            <a:prstDash val="sysDash"/>
            <a:miter lim="400000"/>
          </a:ln>
        </p:spPr>
        <p:style>
          <a:lnRef idx="0">
            <a:scrgbClr r="0" g="0" b="0"/>
          </a:lnRef>
          <a:fillRef idx="0">
            <a:scrgbClr r="0" g="0" b="0"/>
          </a:fillRef>
          <a:effectRef idx="0">
            <a:scrgbClr r="0" g="0" b="0"/>
          </a:effectRef>
          <a:fontRef idx="none"/>
        </p:style>
      </p:cxnSp>
      <p:sp>
        <p:nvSpPr>
          <p:cNvPr id="24" name="任意多边形 23"/>
          <p:cNvSpPr/>
          <p:nvPr/>
        </p:nvSpPr>
        <p:spPr>
          <a:xfrm>
            <a:off x="8215313" y="2014538"/>
            <a:ext cx="142875" cy="142875"/>
          </a:xfrm>
          <a:custGeom>
            <a:avLst/>
            <a:gdLst>
              <a:gd name="connisteX0" fmla="*/ 0 w 143518"/>
              <a:gd name="connsiteY0" fmla="*/ 0 h 142875"/>
              <a:gd name="connisteX1" fmla="*/ 142875 w 143518"/>
              <a:gd name="connsiteY1" fmla="*/ 71120 h 142875"/>
              <a:gd name="connisteX2" fmla="*/ 43180 w 143518"/>
              <a:gd name="connsiteY2" fmla="*/ 142875 h 142875"/>
            </a:gdLst>
            <a:ahLst/>
            <a:cxnLst>
              <a:cxn ang="0">
                <a:pos x="connisteX0" y="connsiteY0"/>
              </a:cxn>
              <a:cxn ang="0">
                <a:pos x="connisteX1" y="connsiteY1"/>
              </a:cxn>
              <a:cxn ang="0">
                <a:pos x="connisteX2" y="connsiteY2"/>
              </a:cxn>
            </a:cxnLst>
            <a:rect l="l" t="t" r="r" b="b"/>
            <a:pathLst>
              <a:path w="143519" h="142875">
                <a:moveTo>
                  <a:pt x="0" y="0"/>
                </a:moveTo>
                <a:cubicBezTo>
                  <a:pt x="30480" y="12700"/>
                  <a:pt x="133985" y="42545"/>
                  <a:pt x="142875" y="71120"/>
                </a:cubicBezTo>
                <a:cubicBezTo>
                  <a:pt x="151765" y="99695"/>
                  <a:pt x="66040" y="130175"/>
                  <a:pt x="43180" y="142875"/>
                </a:cubicBezTo>
              </a:path>
            </a:pathLst>
          </a:custGeom>
          <a:noFill/>
          <a:ln w="1270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noProof="1">
              <a:ln>
                <a:noFill/>
              </a:ln>
              <a:solidFill>
                <a:srgbClr val="FFFFFF"/>
              </a:solidFill>
              <a:effectLst/>
              <a:uFillTx/>
              <a:latin typeface="+mj-lt"/>
              <a:ea typeface="+mj-ea"/>
              <a:cs typeface="+mj-cs"/>
              <a:sym typeface="Helvetica Light"/>
            </a:endParaRPr>
          </a:p>
        </p:txBody>
      </p:sp>
      <p:graphicFrame>
        <p:nvGraphicFramePr>
          <p:cNvPr id="76843" name="对象 24">
            <a:hlinkClick r:id="" action="ppaction://ole?verb="/>
          </p:cNvPr>
          <p:cNvGraphicFramePr>
            <a:graphicFrameLocks noChangeAspect="1"/>
          </p:cNvGraphicFramePr>
          <p:nvPr/>
        </p:nvGraphicFramePr>
        <p:xfrm>
          <a:off x="8175625" y="1668463"/>
          <a:ext cx="320675" cy="414337"/>
        </p:xfrm>
        <a:graphic>
          <a:graphicData uri="http://schemas.openxmlformats.org/presentationml/2006/ole">
            <mc:AlternateContent xmlns:mc="http://schemas.openxmlformats.org/markup-compatibility/2006">
              <mc:Choice xmlns:v="urn:schemas-microsoft-com:vml" Requires="v">
                <p:oleObj spid="_x0000_s3439" name="" r:id="rId23" imgW="177165" imgH="228600" progId="Equation.KSEE3">
                  <p:embed/>
                </p:oleObj>
              </mc:Choice>
              <mc:Fallback>
                <p:oleObj name="" r:id="rId23" imgW="177165" imgH="228600" progId="Equation.KSEE3">
                  <p:embed/>
                  <p:pic>
                    <p:nvPicPr>
                      <p:cNvPr id="0" name="图片 3438"/>
                      <p:cNvPicPr/>
                      <p:nvPr/>
                    </p:nvPicPr>
                    <p:blipFill>
                      <a:blip r:embed="rId24"/>
                      <a:stretch>
                        <a:fillRect/>
                      </a:stretch>
                    </p:blipFill>
                    <p:spPr>
                      <a:xfrm>
                        <a:off x="8175625" y="1668463"/>
                        <a:ext cx="320675" cy="414337"/>
                      </a:xfrm>
                      <a:prstGeom prst="rect">
                        <a:avLst/>
                      </a:prstGeom>
                      <a:noFill/>
                      <a:ln w="38100">
                        <a:noFill/>
                        <a:miter/>
                      </a:ln>
                    </p:spPr>
                  </p:pic>
                </p:oleObj>
              </mc:Fallback>
            </mc:AlternateContent>
          </a:graphicData>
        </a:graphic>
      </p:graphicFrame>
      <p:graphicFrame>
        <p:nvGraphicFramePr>
          <p:cNvPr id="49196" name="对象 26">
            <a:hlinkClick r:id="" action="ppaction://ole?verb="/>
          </p:cNvPr>
          <p:cNvGraphicFramePr>
            <a:graphicFrameLocks noChangeAspect="1"/>
          </p:cNvGraphicFramePr>
          <p:nvPr/>
        </p:nvGraphicFramePr>
        <p:xfrm>
          <a:off x="5100638" y="1004888"/>
          <a:ext cx="1582737" cy="365125"/>
        </p:xfrm>
        <a:graphic>
          <a:graphicData uri="http://schemas.openxmlformats.org/presentationml/2006/ole">
            <mc:AlternateContent xmlns:mc="http://schemas.openxmlformats.org/markup-compatibility/2006">
              <mc:Choice xmlns:v="urn:schemas-microsoft-com:vml" Requires="v">
                <p:oleObj spid="_x0000_s3438" name="" r:id="rId25" imgW="990600" imgH="228600" progId="Equation.KSEE3">
                  <p:embed/>
                </p:oleObj>
              </mc:Choice>
              <mc:Fallback>
                <p:oleObj name="" r:id="rId25" imgW="990600" imgH="228600" progId="Equation.KSEE3">
                  <p:embed/>
                  <p:pic>
                    <p:nvPicPr>
                      <p:cNvPr id="0" name="图片 3437"/>
                      <p:cNvPicPr/>
                      <p:nvPr/>
                    </p:nvPicPr>
                    <p:blipFill>
                      <a:blip r:embed="rId26"/>
                      <a:stretch>
                        <a:fillRect/>
                      </a:stretch>
                    </p:blipFill>
                    <p:spPr>
                      <a:xfrm>
                        <a:off x="5100638" y="1004888"/>
                        <a:ext cx="1582737" cy="365125"/>
                      </a:xfrm>
                      <a:prstGeom prst="rect">
                        <a:avLst/>
                      </a:prstGeom>
                      <a:noFill/>
                      <a:ln w="38100">
                        <a:noFill/>
                        <a:miter/>
                      </a:ln>
                    </p:spPr>
                  </p:pic>
                </p:oleObj>
              </mc:Fallback>
            </mc:AlternateContent>
          </a:graphicData>
        </a:graphic>
      </p:graphicFrame>
      <p:sp>
        <p:nvSpPr>
          <p:cNvPr id="29" name="TextBox 2"/>
          <p:cNvSpPr txBox="1"/>
          <p:nvPr/>
        </p:nvSpPr>
        <p:spPr>
          <a:xfrm>
            <a:off x="2680335" y="2609850"/>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(3</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30" name="TextBox 2"/>
          <p:cNvSpPr txBox="1"/>
          <p:nvPr/>
        </p:nvSpPr>
        <p:spPr>
          <a:xfrm>
            <a:off x="8324215" y="3202300"/>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(5</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graphicFrame>
        <p:nvGraphicFramePr>
          <p:cNvPr id="49199" name="对象 30">
            <a:hlinkClick r:id="" action="ppaction://ole?verb="/>
          </p:cNvPr>
          <p:cNvGraphicFramePr>
            <a:graphicFrameLocks noChangeAspect="1"/>
          </p:cNvGraphicFramePr>
          <p:nvPr/>
        </p:nvGraphicFramePr>
        <p:xfrm>
          <a:off x="1628775" y="3595688"/>
          <a:ext cx="1231900" cy="627062"/>
        </p:xfrm>
        <a:graphic>
          <a:graphicData uri="http://schemas.openxmlformats.org/presentationml/2006/ole">
            <mc:AlternateContent xmlns:mc="http://schemas.openxmlformats.org/markup-compatibility/2006">
              <mc:Choice xmlns:v="urn:schemas-microsoft-com:vml" Requires="v">
                <p:oleObj spid="_x0000_s3429" name="" r:id="rId27" imgW="774065" imgH="393700" progId="Equation.KSEE3">
                  <p:embed/>
                </p:oleObj>
              </mc:Choice>
              <mc:Fallback>
                <p:oleObj name="" r:id="rId27" imgW="774065" imgH="393700" progId="Equation.KSEE3">
                  <p:embed/>
                  <p:pic>
                    <p:nvPicPr>
                      <p:cNvPr id="0" name="图片 3428"/>
                      <p:cNvPicPr/>
                      <p:nvPr/>
                    </p:nvPicPr>
                    <p:blipFill>
                      <a:blip r:embed="rId28"/>
                      <a:stretch>
                        <a:fillRect/>
                      </a:stretch>
                    </p:blipFill>
                    <p:spPr>
                      <a:xfrm>
                        <a:off x="1628775" y="3595688"/>
                        <a:ext cx="1231900" cy="627062"/>
                      </a:xfrm>
                      <a:prstGeom prst="rect">
                        <a:avLst/>
                      </a:prstGeom>
                      <a:noFill/>
                      <a:ln w="38100">
                        <a:noFill/>
                        <a:miter/>
                      </a:ln>
                    </p:spPr>
                  </p:pic>
                </p:oleObj>
              </mc:Fallback>
            </mc:AlternateContent>
          </a:graphicData>
        </a:graphic>
      </p:graphicFrame>
      <p:sp>
        <p:nvSpPr>
          <p:cNvPr id="33" name="TextBox 2"/>
          <p:cNvSpPr txBox="1"/>
          <p:nvPr/>
        </p:nvSpPr>
        <p:spPr>
          <a:xfrm>
            <a:off x="3399790" y="3676015"/>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(6</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34" name="TextBox 2"/>
          <p:cNvSpPr txBox="1"/>
          <p:nvPr/>
        </p:nvSpPr>
        <p:spPr>
          <a:xfrm>
            <a:off x="38100" y="4268782"/>
            <a:ext cx="3362325" cy="378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式（</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）代入（</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）有</a:t>
            </a:r>
            <a:endParaRPr kumimoji="0" sz="18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graphicFrame>
        <p:nvGraphicFramePr>
          <p:cNvPr id="49202" name="对象 34">
            <a:hlinkClick r:id="" action="ppaction://ole?verb="/>
          </p:cNvPr>
          <p:cNvGraphicFramePr>
            <a:graphicFrameLocks noChangeAspect="1"/>
          </p:cNvGraphicFramePr>
          <p:nvPr/>
        </p:nvGraphicFramePr>
        <p:xfrm>
          <a:off x="3211513" y="4092575"/>
          <a:ext cx="1568450" cy="555625"/>
        </p:xfrm>
        <a:graphic>
          <a:graphicData uri="http://schemas.openxmlformats.org/presentationml/2006/ole">
            <mc:AlternateContent xmlns:mc="http://schemas.openxmlformats.org/markup-compatibility/2006">
              <mc:Choice xmlns:v="urn:schemas-microsoft-com:vml" Requires="v">
                <p:oleObj spid="_x0000_s3432" name="" r:id="rId29" imgW="1117600" imgH="393700" progId="Equation.KSEE3">
                  <p:embed/>
                </p:oleObj>
              </mc:Choice>
              <mc:Fallback>
                <p:oleObj name="" r:id="rId29" imgW="1117600" imgH="393700" progId="Equation.KSEE3">
                  <p:embed/>
                  <p:pic>
                    <p:nvPicPr>
                      <p:cNvPr id="0" name="图片 3431"/>
                      <p:cNvPicPr/>
                      <p:nvPr/>
                    </p:nvPicPr>
                    <p:blipFill>
                      <a:blip r:embed="rId30"/>
                      <a:stretch>
                        <a:fillRect/>
                      </a:stretch>
                    </p:blipFill>
                    <p:spPr>
                      <a:xfrm>
                        <a:off x="3211513" y="4092575"/>
                        <a:ext cx="1568450" cy="555625"/>
                      </a:xfrm>
                      <a:prstGeom prst="rect">
                        <a:avLst/>
                      </a:prstGeom>
                      <a:noFill/>
                      <a:ln w="38100">
                        <a:noFill/>
                        <a:miter/>
                      </a:ln>
                    </p:spPr>
                  </p:pic>
                </p:oleObj>
              </mc:Fallback>
            </mc:AlternateContent>
          </a:graphicData>
        </a:graphic>
      </p:graphicFrame>
      <p:graphicFrame>
        <p:nvGraphicFramePr>
          <p:cNvPr id="49203" name="对象 36">
            <a:hlinkClick r:id="" action="ppaction://ole?verb="/>
          </p:cNvPr>
          <p:cNvGraphicFramePr>
            <a:graphicFrameLocks noChangeAspect="1"/>
          </p:cNvGraphicFramePr>
          <p:nvPr/>
        </p:nvGraphicFramePr>
        <p:xfrm>
          <a:off x="3400425" y="2478088"/>
          <a:ext cx="1192213" cy="627062"/>
        </p:xfrm>
        <a:graphic>
          <a:graphicData uri="http://schemas.openxmlformats.org/presentationml/2006/ole">
            <mc:AlternateContent xmlns:mc="http://schemas.openxmlformats.org/markup-compatibility/2006">
              <mc:Choice xmlns:v="urn:schemas-microsoft-com:vml" Requires="v">
                <p:oleObj spid="_x0000_s3431" name="" r:id="rId31" imgW="749300" imgH="393700" progId="Equation.KSEE3">
                  <p:embed/>
                </p:oleObj>
              </mc:Choice>
              <mc:Fallback>
                <p:oleObj name="" r:id="rId31" imgW="749300" imgH="393700" progId="Equation.KSEE3">
                  <p:embed/>
                  <p:pic>
                    <p:nvPicPr>
                      <p:cNvPr id="0" name="图片 3430"/>
                      <p:cNvPicPr/>
                      <p:nvPr/>
                    </p:nvPicPr>
                    <p:blipFill>
                      <a:blip r:embed="rId32"/>
                      <a:stretch>
                        <a:fillRect/>
                      </a:stretch>
                    </p:blipFill>
                    <p:spPr>
                      <a:xfrm>
                        <a:off x="3400425" y="2478088"/>
                        <a:ext cx="1192213" cy="627062"/>
                      </a:xfrm>
                      <a:prstGeom prst="rect">
                        <a:avLst/>
                      </a:prstGeom>
                      <a:noFill/>
                      <a:ln w="38100">
                        <a:noFill/>
                        <a:miter/>
                      </a:ln>
                    </p:spPr>
                  </p:pic>
                </p:oleObj>
              </mc:Fallback>
            </mc:AlternateContent>
          </a:graphicData>
        </a:graphic>
      </p:graphicFrame>
      <p:sp>
        <p:nvSpPr>
          <p:cNvPr id="39" name="TextBox 2"/>
          <p:cNvSpPr txBox="1"/>
          <p:nvPr/>
        </p:nvSpPr>
        <p:spPr>
          <a:xfrm>
            <a:off x="4644390" y="2546350"/>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(4</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40" name="TextBox 2"/>
          <p:cNvSpPr txBox="1"/>
          <p:nvPr/>
        </p:nvSpPr>
        <p:spPr>
          <a:xfrm>
            <a:off x="4940935" y="4173219"/>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(7</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graphicFrame>
        <p:nvGraphicFramePr>
          <p:cNvPr id="49206" name="对象 40">
            <a:hlinkClick r:id="" action="ppaction://ole?verb="/>
          </p:cNvPr>
          <p:cNvGraphicFramePr>
            <a:graphicFrameLocks noChangeAspect="1"/>
          </p:cNvGraphicFramePr>
          <p:nvPr/>
        </p:nvGraphicFramePr>
        <p:xfrm>
          <a:off x="2382838" y="4811713"/>
          <a:ext cx="1427162" cy="304800"/>
        </p:xfrm>
        <a:graphic>
          <a:graphicData uri="http://schemas.openxmlformats.org/presentationml/2006/ole">
            <mc:AlternateContent xmlns:mc="http://schemas.openxmlformats.org/markup-compatibility/2006">
              <mc:Choice xmlns:v="urn:schemas-microsoft-com:vml" Requires="v">
                <p:oleObj spid="_x0000_s3430" name="" r:id="rId33" imgW="1016000" imgH="215900" progId="Equation.KSEE3">
                  <p:embed/>
                </p:oleObj>
              </mc:Choice>
              <mc:Fallback>
                <p:oleObj name="" r:id="rId33" imgW="1016000" imgH="215900" progId="Equation.KSEE3">
                  <p:embed/>
                  <p:pic>
                    <p:nvPicPr>
                      <p:cNvPr id="0" name="图片 3429"/>
                      <p:cNvPicPr/>
                      <p:nvPr/>
                    </p:nvPicPr>
                    <p:blipFill>
                      <a:blip r:embed="rId34"/>
                      <a:stretch>
                        <a:fillRect/>
                      </a:stretch>
                    </p:blipFill>
                    <p:spPr>
                      <a:xfrm>
                        <a:off x="2382838" y="4811713"/>
                        <a:ext cx="1427162" cy="304800"/>
                      </a:xfrm>
                      <a:prstGeom prst="rect">
                        <a:avLst/>
                      </a:prstGeom>
                      <a:noFill/>
                      <a:ln w="38100">
                        <a:noFill/>
                        <a:miter/>
                      </a:ln>
                    </p:spPr>
                  </p:pic>
                </p:oleObj>
              </mc:Fallback>
            </mc:AlternateContent>
          </a:graphicData>
        </a:graphic>
      </p:graphicFrame>
      <p:sp>
        <p:nvSpPr>
          <p:cNvPr id="45" name="TextBox 2"/>
          <p:cNvSpPr txBox="1"/>
          <p:nvPr/>
        </p:nvSpPr>
        <p:spPr>
          <a:xfrm>
            <a:off x="196850" y="5289233"/>
            <a:ext cx="4865370" cy="378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式（</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代入（</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）式，得</a:t>
            </a:r>
            <a:endParaRPr kumimoji="0" sz="18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sp>
        <p:nvSpPr>
          <p:cNvPr id="46" name="TextBox 2"/>
          <p:cNvSpPr txBox="1"/>
          <p:nvPr/>
        </p:nvSpPr>
        <p:spPr>
          <a:xfrm>
            <a:off x="3996690" y="4839335"/>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(8</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47" name="TextBox 2"/>
          <p:cNvSpPr txBox="1"/>
          <p:nvPr/>
        </p:nvSpPr>
        <p:spPr>
          <a:xfrm>
            <a:off x="4175125" y="5542915"/>
            <a:ext cx="5022215" cy="12090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a:t>
            </a:r>
            <a:r>
              <a:rPr kumimoji="0" lang="zh-CN"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结论</a:t>
            </a:r>
            <a:r>
              <a:rPr kumimoji="0" lang="zh-CN"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a:t>
            </a:r>
            <a:r>
              <a:rPr kumimoji="0" lang="zh-CN"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重力和弹簧静变形量消失！不考虑重力势能，弹性势能只需采用公式（</a:t>
            </a:r>
            <a:r>
              <a:rPr kumimoji="0" lang="en-US" altLang="zh-CN"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7</a:t>
            </a:r>
            <a:r>
              <a:rPr kumimoji="0" lang="zh-CN" altLang="en-US"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a:t>
            </a:r>
            <a:r>
              <a:rPr kumimoji="0" lang="zh-CN"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从静平衡位置计算。</a:t>
            </a:r>
            <a:endParaRPr kumimoji="0" lang="zh-CN" b="1" i="0" u="none" strike="noStrike" kern="1200" cap="none" spc="0" normalizeH="0" baseline="0" noProof="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sp>
        <p:nvSpPr>
          <p:cNvPr id="48" name="TextBox 2"/>
          <p:cNvSpPr txBox="1"/>
          <p:nvPr/>
        </p:nvSpPr>
        <p:spPr>
          <a:xfrm>
            <a:off x="6683375" y="1004569"/>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(1</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67643" name="Rectangle 45"/>
          <p:cNvSpPr/>
          <p:nvPr/>
        </p:nvSpPr>
        <p:spPr>
          <a:xfrm>
            <a:off x="5464175" y="3859210"/>
            <a:ext cx="3444875" cy="1752600"/>
          </a:xfrm>
          <a:prstGeom prst="rect">
            <a:avLst/>
          </a:prstGeom>
          <a:noFill/>
          <a:ln w="9525">
            <a:noFill/>
          </a:ln>
        </p:spPr>
        <p:txBody>
          <a:bodyPr wrap="square" anchor="t">
            <a:spAutoFit/>
            <a:scene3d>
              <a:camera prst="orthographicFront"/>
              <a:lightRig rig="threePt" dir="t"/>
            </a:scene3d>
          </a:bodyPr>
          <a:p>
            <a:pPr fontAlgn="base"/>
            <a:r>
              <a:rPr lang="zh-CN" altLang="en-US" sz="2000"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取不同的零势能点则势能不同。需要的仅仅是势能差。也可以取原位置为势能点，重力与弹力的也可以不同</a:t>
            </a:r>
            <a:r>
              <a:rPr lang="zh-CN" altLang="en-US"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。只是计算复杂</a:t>
            </a:r>
            <a:endParaRPr lang="zh-CN" altLang="en-US"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76860" name="图片 11272">
            <a:hlinkClick r:id="rId35"/>
          </p:cNvPr>
          <p:cNvPicPr>
            <a:picLocks noChangeAspect="1"/>
          </p:cNvPicPr>
          <p:nvPr/>
        </p:nvPicPr>
        <p:blipFill>
          <a:blip r:embed="rId36"/>
          <a:stretch>
            <a:fillRect/>
          </a:stretch>
        </p:blipFill>
        <p:spPr>
          <a:xfrm>
            <a:off x="8742363" y="6438900"/>
            <a:ext cx="508000" cy="488950"/>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196"/>
                                        </p:tgtEl>
                                        <p:attrNameLst>
                                          <p:attrName>style.visibility</p:attrName>
                                        </p:attrNameLst>
                                      </p:cBhvr>
                                      <p:to>
                                        <p:strVal val="visible"/>
                                      </p:to>
                                    </p:set>
                                    <p:animEffect transition="in" filter="blinds(horizontal)">
                                      <p:cBhvr>
                                        <p:cTn id="7" dur="500"/>
                                        <p:tgtEl>
                                          <p:spTgt spid="491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blinds(horizontal)">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182"/>
                                        </p:tgtEl>
                                        <p:attrNameLst>
                                          <p:attrName>style.visibility</p:attrName>
                                        </p:attrNameLst>
                                      </p:cBhvr>
                                      <p:to>
                                        <p:strVal val="visible"/>
                                      </p:to>
                                    </p:set>
                                    <p:animEffect transition="in" filter="blinds(horizontal)">
                                      <p:cBhvr>
                                        <p:cTn id="17" dur="500"/>
                                        <p:tgtEl>
                                          <p:spTgt spid="4918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185"/>
                                        </p:tgtEl>
                                        <p:attrNameLst>
                                          <p:attrName>style.visibility</p:attrName>
                                        </p:attrNameLst>
                                      </p:cBhvr>
                                      <p:to>
                                        <p:strVal val="visible"/>
                                      </p:to>
                                    </p:set>
                                    <p:animEffect transition="in" filter="blinds(horizontal)">
                                      <p:cBhvr>
                                        <p:cTn id="22" dur="500"/>
                                        <p:tgtEl>
                                          <p:spTgt spid="4918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linds(horizontal)">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9188"/>
                                        </p:tgtEl>
                                        <p:attrNameLst>
                                          <p:attrName>style.visibility</p:attrName>
                                        </p:attrNameLst>
                                      </p:cBhvr>
                                      <p:to>
                                        <p:strVal val="visible"/>
                                      </p:to>
                                    </p:set>
                                    <p:animEffect transition="in" filter="blinds(horizontal)">
                                      <p:cBhvr>
                                        <p:cTn id="32" dur="500"/>
                                        <p:tgtEl>
                                          <p:spTgt spid="4918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9189"/>
                                        </p:tgtEl>
                                        <p:attrNameLst>
                                          <p:attrName>style.visibility</p:attrName>
                                        </p:attrNameLst>
                                      </p:cBhvr>
                                      <p:to>
                                        <p:strVal val="visible"/>
                                      </p:to>
                                    </p:set>
                                    <p:animEffect transition="in" filter="blinds(horizontal)">
                                      <p:cBhvr>
                                        <p:cTn id="37" dur="500"/>
                                        <p:tgtEl>
                                          <p:spTgt spid="4918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linds(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9203"/>
                                        </p:tgtEl>
                                        <p:attrNameLst>
                                          <p:attrName>style.visibility</p:attrName>
                                        </p:attrNameLst>
                                      </p:cBhvr>
                                      <p:to>
                                        <p:strVal val="visible"/>
                                      </p:to>
                                    </p:set>
                                    <p:animEffect transition="in" filter="blinds(horizontal)">
                                      <p:cBhvr>
                                        <p:cTn id="47" dur="500"/>
                                        <p:tgtEl>
                                          <p:spTgt spid="4920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blinds(horizontal)">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9190"/>
                                        </p:tgtEl>
                                        <p:attrNameLst>
                                          <p:attrName>style.visibility</p:attrName>
                                        </p:attrNameLst>
                                      </p:cBhvr>
                                      <p:to>
                                        <p:strVal val="visible"/>
                                      </p:to>
                                    </p:set>
                                    <p:animEffect transition="in" filter="blinds(horizontal)">
                                      <p:cBhvr>
                                        <p:cTn id="57" dur="500"/>
                                        <p:tgtEl>
                                          <p:spTgt spid="4919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9191"/>
                                        </p:tgtEl>
                                        <p:attrNameLst>
                                          <p:attrName>style.visibility</p:attrName>
                                        </p:attrNameLst>
                                      </p:cBhvr>
                                      <p:to>
                                        <p:strVal val="visible"/>
                                      </p:to>
                                    </p:set>
                                    <p:animEffect transition="in" filter="blinds(horizontal)">
                                      <p:cBhvr>
                                        <p:cTn id="62" dur="500"/>
                                        <p:tgtEl>
                                          <p:spTgt spid="4919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linds(horizontal)">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49199"/>
                                        </p:tgtEl>
                                        <p:attrNameLst>
                                          <p:attrName>style.visibility</p:attrName>
                                        </p:attrNameLst>
                                      </p:cBhvr>
                                      <p:to>
                                        <p:strVal val="visible"/>
                                      </p:to>
                                    </p:set>
                                    <p:animEffect transition="in" filter="blinds(horizontal)">
                                      <p:cBhvr>
                                        <p:cTn id="72" dur="500"/>
                                        <p:tgtEl>
                                          <p:spTgt spid="4919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linds(horizontal)">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blinds(horizontal)">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49202"/>
                                        </p:tgtEl>
                                        <p:attrNameLst>
                                          <p:attrName>style.visibility</p:attrName>
                                        </p:attrNameLst>
                                      </p:cBhvr>
                                      <p:to>
                                        <p:strVal val="visible"/>
                                      </p:to>
                                    </p:set>
                                    <p:animEffect transition="in" filter="blinds(horizontal)">
                                      <p:cBhvr>
                                        <p:cTn id="87" dur="500"/>
                                        <p:tgtEl>
                                          <p:spTgt spid="4920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blinds(horizontal)">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linds(horizontal)">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49206"/>
                                        </p:tgtEl>
                                        <p:attrNameLst>
                                          <p:attrName>style.visibility</p:attrName>
                                        </p:attrNameLst>
                                      </p:cBhvr>
                                      <p:to>
                                        <p:strVal val="visible"/>
                                      </p:to>
                                    </p:set>
                                    <p:animEffect transition="in" filter="blinds(horizontal)">
                                      <p:cBhvr>
                                        <p:cTn id="102" dur="500"/>
                                        <p:tgtEl>
                                          <p:spTgt spid="4920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blinds(horizontal)">
                                      <p:cBhvr>
                                        <p:cTn id="107" dur="500"/>
                                        <p:tgtEl>
                                          <p:spTgt spid="46"/>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blinds(horizontal)">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49192"/>
                                        </p:tgtEl>
                                        <p:attrNameLst>
                                          <p:attrName>style.visibility</p:attrName>
                                        </p:attrNameLst>
                                      </p:cBhvr>
                                      <p:to>
                                        <p:strVal val="visible"/>
                                      </p:to>
                                    </p:set>
                                    <p:animEffect transition="in" filter="blinds(horizontal)">
                                      <p:cBhvr>
                                        <p:cTn id="117" dur="500"/>
                                        <p:tgtEl>
                                          <p:spTgt spid="49192"/>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blinds(horizontal)">
                                      <p:cBhvr>
                                        <p:cTn id="1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2" grpId="0" bldLvl="0" animBg="1"/>
      <p:bldP spid="29" grpId="0" bldLvl="0" animBg="1"/>
      <p:bldP spid="39" grpId="0" bldLvl="0" animBg="1"/>
      <p:bldP spid="30" grpId="0" bldLvl="0" animBg="1"/>
      <p:bldP spid="33" grpId="0" bldLvl="0" animBg="1"/>
      <p:bldP spid="34" grpId="0" bldLvl="0" animBg="1"/>
      <p:bldP spid="40" grpId="0" bldLvl="0" animBg="1"/>
      <p:bldP spid="12" grpId="0" bldLvl="0" animBg="1"/>
      <p:bldP spid="46" grpId="0" bldLvl="0" animBg="1"/>
      <p:bldP spid="45" grpId="0" bldLvl="0" animBg="1"/>
      <p:bldP spid="47"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2"/>
          <p:cNvSpPr txBox="1"/>
          <p:nvPr/>
        </p:nvSpPr>
        <p:spPr>
          <a:xfrm>
            <a:off x="140335" y="976626"/>
            <a:ext cx="7370439" cy="1024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eaLnBrk="0" fontAlgn="auto" latinLnBrk="0" hangingPunct="0">
              <a:lnSpc>
                <a:spcPct val="100000"/>
              </a:lnSpc>
              <a:spcBef>
                <a:spcPts val="0"/>
              </a:spcBef>
              <a:spcAft>
                <a:spcPts val="0"/>
              </a:spcAft>
              <a:buClrTx/>
              <a:buSzTx/>
              <a:buFontTx/>
              <a:buNone/>
            </a:pPr>
            <a:r>
              <a:rPr kumimoji="0" lang="zh-CN"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sz="2000" b="1" i="0" u="none" strike="noStrike" kern="1200" cap="none" spc="0" normalizeH="0" baseline="0" noProof="1" dirty="0"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解法</a:t>
            </a:r>
            <a:r>
              <a:rPr kumimoji="0" lang="en-US" altLang="zh-CN" sz="2000" b="1" i="0" u="none" strike="noStrike" kern="1200" cap="none" spc="0" normalizeH="0" baseline="0" noProof="1" dirty="0"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kumimoji="0" lang="zh-CN" altLang="en-US" sz="2000" b="1" i="0" u="none" strike="noStrike" kern="1200" cap="none" spc="0" normalizeH="0" baseline="0" noProof="1" dirty="0"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20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取静平衡位置为零势能。微幅摆动时，</a:t>
            </a:r>
            <a:r>
              <a:rPr lang="zh-CN" sz="2000" b="1" strike="noStrike" noProof="1" dirty="0" smtClean="0">
                <a:solidFill>
                  <a:srgbClr val="FF0000"/>
                </a:solidFill>
                <a:latin typeface="微软雅黑" panose="020B0503020204020204" pitchFamily="34" charset="-122"/>
                <a:ea typeface="微软雅黑" panose="020B0503020204020204" pitchFamily="34" charset="-122"/>
                <a:cs typeface="+mj-cs"/>
                <a:sym typeface="Helvetica Light"/>
              </a:rPr>
              <a:t>不考虑重力势能，弹性势能只需从静平衡位置计算。</a:t>
            </a:r>
            <a:endParaRPr kumimoji="0" lang="zh-CN" sz="2000" b="0" i="0" u="none" strike="noStrike" kern="1200" cap="none" spc="0" normalizeH="0" baseline="0" noProof="1" dirty="0" smtClean="0">
              <a:solidFill>
                <a:schemeClr val="tx1"/>
              </a:solidFill>
              <a:latin typeface="+mn-ea"/>
              <a:ea typeface="+mn-ea"/>
              <a:cs typeface="+mj-cs"/>
              <a:sym typeface="Helvetica Light"/>
            </a:endParaRPr>
          </a:p>
          <a:p>
            <a:pPr marL="0" marR="0" indent="0" algn="l" defTabSz="584200" rtl="0" eaLnBrk="0" fontAlgn="auto" latinLnBrk="0" hangingPunct="0">
              <a:lnSpc>
                <a:spcPct val="100000"/>
              </a:lnSpc>
              <a:spcBef>
                <a:spcPts val="0"/>
              </a:spcBef>
              <a:spcAft>
                <a:spcPts val="0"/>
              </a:spcAft>
              <a:buClrTx/>
              <a:buSzTx/>
              <a:buFontTx/>
              <a:buNone/>
            </a:pPr>
            <a:r>
              <a:rPr kumimoji="0" sz="20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 </a:t>
            </a:r>
            <a:endParaRPr kumimoji="0" sz="20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grpSp>
        <p:nvGrpSpPr>
          <p:cNvPr id="77826" name="组合 30"/>
          <p:cNvGrpSpPr/>
          <p:nvPr/>
        </p:nvGrpSpPr>
        <p:grpSpPr>
          <a:xfrm>
            <a:off x="6273800" y="1377950"/>
            <a:ext cx="2767013" cy="1587500"/>
            <a:chOff x="2515" y="1688"/>
            <a:chExt cx="4907" cy="3030"/>
          </a:xfrm>
        </p:grpSpPr>
        <p:grpSp>
          <p:nvGrpSpPr>
            <p:cNvPr id="77827" name="组合 48"/>
            <p:cNvGrpSpPr/>
            <p:nvPr/>
          </p:nvGrpSpPr>
          <p:grpSpPr>
            <a:xfrm flipH="1">
              <a:off x="2901" y="2840"/>
              <a:ext cx="222" cy="644"/>
              <a:chOff x="6056" y="1398"/>
              <a:chExt cx="166" cy="507"/>
            </a:xfrm>
          </p:grpSpPr>
          <p:sp>
            <p:nvSpPr>
              <p:cNvPr id="77828"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7829"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7830"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7831"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grpSp>
          <p:nvGrpSpPr>
            <p:cNvPr id="77832" name="组合 48"/>
            <p:cNvGrpSpPr/>
            <p:nvPr/>
          </p:nvGrpSpPr>
          <p:grpSpPr>
            <a:xfrm rot="5400000" flipH="1">
              <a:off x="6755" y="1477"/>
              <a:ext cx="222" cy="644"/>
              <a:chOff x="6056" y="1398"/>
              <a:chExt cx="166" cy="507"/>
            </a:xfrm>
          </p:grpSpPr>
          <p:sp>
            <p:nvSpPr>
              <p:cNvPr id="77833" name="直接连接符 49"/>
              <p:cNvSpPr/>
              <p:nvPr/>
            </p:nvSpPr>
            <p:spPr>
              <a:xfrm flipH="1">
                <a:off x="6078" y="1771"/>
                <a:ext cx="144" cy="134"/>
              </a:xfrm>
              <a:prstGeom prst="line">
                <a:avLst/>
              </a:prstGeom>
              <a:ln w="9525" cap="flat" cmpd="sng">
                <a:solidFill>
                  <a:srgbClr val="000000"/>
                </a:solidFill>
                <a:prstDash val="solid"/>
                <a:round/>
                <a:headEnd type="none" w="med" len="med"/>
                <a:tailEnd type="none" w="med" len="med"/>
              </a:ln>
            </p:spPr>
          </p:sp>
          <p:sp>
            <p:nvSpPr>
              <p:cNvPr id="77834" name="直接连接符 50"/>
              <p:cNvSpPr/>
              <p:nvPr/>
            </p:nvSpPr>
            <p:spPr>
              <a:xfrm>
                <a:off x="6056" y="1439"/>
                <a:ext cx="0" cy="454"/>
              </a:xfrm>
              <a:prstGeom prst="line">
                <a:avLst/>
              </a:prstGeom>
              <a:ln w="28575" cap="flat" cmpd="sng">
                <a:solidFill>
                  <a:srgbClr val="000000"/>
                </a:solidFill>
                <a:prstDash val="solid"/>
                <a:round/>
                <a:headEnd type="none" w="med" len="med"/>
                <a:tailEnd type="none" w="med" len="med"/>
              </a:ln>
            </p:spPr>
          </p:sp>
          <p:sp>
            <p:nvSpPr>
              <p:cNvPr id="77835" name="直接连接符 51"/>
              <p:cNvSpPr/>
              <p:nvPr/>
            </p:nvSpPr>
            <p:spPr>
              <a:xfrm flipH="1">
                <a:off x="6078" y="1599"/>
                <a:ext cx="144" cy="134"/>
              </a:xfrm>
              <a:prstGeom prst="line">
                <a:avLst/>
              </a:prstGeom>
              <a:ln w="9525" cap="flat" cmpd="sng">
                <a:solidFill>
                  <a:srgbClr val="000000"/>
                </a:solidFill>
                <a:prstDash val="solid"/>
                <a:round/>
                <a:headEnd type="none" w="med" len="med"/>
                <a:tailEnd type="none" w="med" len="med"/>
              </a:ln>
            </p:spPr>
          </p:sp>
          <p:sp>
            <p:nvSpPr>
              <p:cNvPr id="77836" name="直接连接符 52"/>
              <p:cNvSpPr/>
              <p:nvPr/>
            </p:nvSpPr>
            <p:spPr>
              <a:xfrm flipH="1">
                <a:off x="6078" y="1398"/>
                <a:ext cx="144" cy="134"/>
              </a:xfrm>
              <a:prstGeom prst="line">
                <a:avLst/>
              </a:prstGeom>
              <a:ln w="9525" cap="flat" cmpd="sng">
                <a:solidFill>
                  <a:srgbClr val="000000"/>
                </a:solidFill>
                <a:prstDash val="solid"/>
                <a:round/>
                <a:headEnd type="none" w="med" len="med"/>
                <a:tailEnd type="none" w="med" len="med"/>
              </a:ln>
            </p:spPr>
          </p:sp>
        </p:grpSp>
        <p:sp>
          <p:nvSpPr>
            <p:cNvPr id="77837" name="单圆角矩形 6"/>
            <p:cNvSpPr/>
            <p:nvPr/>
          </p:nvSpPr>
          <p:spPr>
            <a:xfrm>
              <a:off x="3242" y="3170"/>
              <a:ext cx="3629" cy="119"/>
            </a:xfrm>
            <a:custGeom>
              <a:avLst/>
              <a:gdLst/>
              <a:ahLst/>
              <a:cxnLst>
                <a:cxn ang="16187392">
                  <a:pos x="1814" y="0"/>
                </a:cxn>
                <a:cxn ang="10747904">
                  <a:pos x="0" y="59"/>
                </a:cxn>
                <a:cxn ang="5373952">
                  <a:pos x="1814" y="119"/>
                </a:cxn>
                <a:cxn ang="0">
                  <a:pos x="3629" y="59"/>
                </a:cxn>
              </a:cxnLst>
              <a:pathLst>
                <a:path w="3629" h="119">
                  <a:moveTo>
                    <a:pt x="0" y="0"/>
                  </a:moveTo>
                  <a:lnTo>
                    <a:pt x="3609" y="0"/>
                  </a:lnTo>
                  <a:cubicBezTo>
                    <a:pt x="3619" y="0"/>
                    <a:pt x="3628" y="9"/>
                    <a:pt x="3628" y="19"/>
                  </a:cubicBezTo>
                  <a:lnTo>
                    <a:pt x="3629" y="119"/>
                  </a:lnTo>
                  <a:lnTo>
                    <a:pt x="0" y="119"/>
                  </a:lnTo>
                  <a:close/>
                </a:path>
              </a:pathLst>
            </a:custGeom>
            <a:noFill/>
            <a:ln w="28575" cap="flat" cmpd="sng">
              <a:solidFill>
                <a:srgbClr val="000000"/>
              </a:solidFill>
              <a:prstDash val="solid"/>
              <a:round/>
              <a:headEnd type="none" w="med" len="med"/>
              <a:tailEnd type="none" w="med" len="med"/>
            </a:ln>
          </p:spPr>
          <p:txBody>
            <a:bodyPr/>
            <a:p>
              <a:endParaRPr lang="zh-CN" altLang="en-US"/>
            </a:p>
          </p:txBody>
        </p:sp>
        <p:sp>
          <p:nvSpPr>
            <p:cNvPr id="77838" name="直接连接符 7"/>
            <p:cNvSpPr/>
            <p:nvPr/>
          </p:nvSpPr>
          <p:spPr>
            <a:xfrm flipV="1">
              <a:off x="6871" y="2716"/>
              <a:ext cx="0" cy="514"/>
            </a:xfrm>
            <a:prstGeom prst="line">
              <a:avLst/>
            </a:prstGeom>
            <a:ln w="19050" cap="flat" cmpd="sng">
              <a:solidFill>
                <a:srgbClr val="000000"/>
              </a:solidFill>
              <a:prstDash val="solid"/>
              <a:round/>
              <a:headEnd type="none" w="med" len="med"/>
              <a:tailEnd type="none" w="med" len="med"/>
            </a:ln>
          </p:spPr>
        </p:sp>
        <p:sp>
          <p:nvSpPr>
            <p:cNvPr id="77839" name="直接连接符 9"/>
            <p:cNvSpPr/>
            <p:nvPr/>
          </p:nvSpPr>
          <p:spPr>
            <a:xfrm flipV="1">
              <a:off x="6871" y="1881"/>
              <a:ext cx="0" cy="514"/>
            </a:xfrm>
            <a:prstGeom prst="line">
              <a:avLst/>
            </a:prstGeom>
            <a:ln w="19050" cap="flat" cmpd="sng">
              <a:solidFill>
                <a:srgbClr val="000000"/>
              </a:solidFill>
              <a:prstDash val="solid"/>
              <a:round/>
              <a:headEnd type="none" w="med" len="med"/>
              <a:tailEnd type="none" w="med" len="med"/>
            </a:ln>
          </p:spPr>
        </p:sp>
        <p:sp>
          <p:nvSpPr>
            <p:cNvPr id="77840" name="任意多边形 10"/>
            <p:cNvSpPr/>
            <p:nvPr/>
          </p:nvSpPr>
          <p:spPr>
            <a:xfrm>
              <a:off x="6610" y="2395"/>
              <a:ext cx="578" cy="321"/>
            </a:xfrm>
            <a:custGeom>
              <a:avLst/>
              <a:gdLst/>
              <a:ahLst/>
              <a:cxnLst>
                <a:cxn ang="0">
                  <a:pos x="268" y="321"/>
                </a:cxn>
                <a:cxn ang="0">
                  <a:pos x="571" y="285"/>
                </a:cxn>
                <a:cxn ang="0">
                  <a:pos x="0" y="232"/>
                </a:cxn>
                <a:cxn ang="0">
                  <a:pos x="553" y="125"/>
                </a:cxn>
                <a:cxn ang="0">
                  <a:pos x="36" y="89"/>
                </a:cxn>
                <a:cxn ang="0">
                  <a:pos x="250" y="0"/>
                </a:cxn>
              </a:cxnLst>
              <a:pathLst>
                <a:path w="366892" h="203835">
                  <a:moveTo>
                    <a:pt x="170194" y="203835"/>
                  </a:moveTo>
                  <a:cubicBezTo>
                    <a:pt x="215914" y="200025"/>
                    <a:pt x="396889" y="192405"/>
                    <a:pt x="362599" y="180975"/>
                  </a:cubicBezTo>
                  <a:cubicBezTo>
                    <a:pt x="328309" y="169545"/>
                    <a:pt x="2554" y="167640"/>
                    <a:pt x="14" y="147320"/>
                  </a:cubicBezTo>
                  <a:cubicBezTo>
                    <a:pt x="-2526" y="127000"/>
                    <a:pt x="346724" y="97790"/>
                    <a:pt x="351169" y="79375"/>
                  </a:cubicBezTo>
                  <a:cubicBezTo>
                    <a:pt x="355614" y="60960"/>
                    <a:pt x="61609" y="72390"/>
                    <a:pt x="22874" y="56515"/>
                  </a:cubicBezTo>
                  <a:cubicBezTo>
                    <a:pt x="-15861" y="40640"/>
                    <a:pt x="125109" y="10795"/>
                    <a:pt x="158764" y="0"/>
                  </a:cubicBezTo>
                </a:path>
              </a:pathLst>
            </a:custGeom>
            <a:noFill/>
            <a:ln w="12700" cap="flat" cmpd="sng">
              <a:solidFill>
                <a:srgbClr val="000000"/>
              </a:solidFill>
              <a:prstDash val="solid"/>
              <a:round/>
              <a:headEnd type="none" w="med" len="med"/>
              <a:tailEnd type="none" w="med" len="med"/>
            </a:ln>
          </p:spPr>
          <p:txBody>
            <a:bodyPr/>
            <a:p>
              <a:endParaRPr lang="zh-CN" altLang="en-US"/>
            </a:p>
          </p:txBody>
        </p:sp>
        <p:pic>
          <p:nvPicPr>
            <p:cNvPr id="77841" name="图片 3163"/>
            <p:cNvPicPr/>
            <p:nvPr/>
          </p:nvPicPr>
          <p:blipFill>
            <a:blip r:embed="rId1"/>
            <a:stretch>
              <a:fillRect/>
            </a:stretch>
          </p:blipFill>
          <p:spPr>
            <a:xfrm>
              <a:off x="2515" y="3010"/>
              <a:ext cx="386" cy="434"/>
            </a:xfrm>
            <a:prstGeom prst="rect">
              <a:avLst/>
            </a:prstGeom>
            <a:noFill/>
            <a:ln w="38100">
              <a:noFill/>
            </a:ln>
          </p:spPr>
        </p:pic>
        <p:pic>
          <p:nvPicPr>
            <p:cNvPr id="77842" name="图片 1024"/>
            <p:cNvPicPr/>
            <p:nvPr/>
          </p:nvPicPr>
          <p:blipFill>
            <a:blip r:embed="rId2"/>
            <a:stretch>
              <a:fillRect/>
            </a:stretch>
          </p:blipFill>
          <p:spPr>
            <a:xfrm>
              <a:off x="7018" y="2982"/>
              <a:ext cx="404" cy="434"/>
            </a:xfrm>
            <a:prstGeom prst="rect">
              <a:avLst/>
            </a:prstGeom>
            <a:noFill/>
            <a:ln w="9525">
              <a:noFill/>
            </a:ln>
          </p:spPr>
        </p:pic>
        <p:pic>
          <p:nvPicPr>
            <p:cNvPr id="77843" name="图片 1024"/>
            <p:cNvPicPr/>
            <p:nvPr/>
          </p:nvPicPr>
          <p:blipFill>
            <a:blip r:embed="rId3"/>
            <a:stretch>
              <a:fillRect/>
            </a:stretch>
          </p:blipFill>
          <p:spPr>
            <a:xfrm>
              <a:off x="4839" y="2661"/>
              <a:ext cx="435" cy="464"/>
            </a:xfrm>
            <a:prstGeom prst="rect">
              <a:avLst/>
            </a:prstGeom>
            <a:noFill/>
            <a:ln w="9525">
              <a:noFill/>
            </a:ln>
          </p:spPr>
        </p:pic>
        <p:sp>
          <p:nvSpPr>
            <p:cNvPr id="77844" name="直接连接符 15"/>
            <p:cNvSpPr/>
            <p:nvPr/>
          </p:nvSpPr>
          <p:spPr>
            <a:xfrm flipV="1">
              <a:off x="5056" y="3350"/>
              <a:ext cx="0" cy="514"/>
            </a:xfrm>
            <a:prstGeom prst="line">
              <a:avLst/>
            </a:prstGeom>
            <a:ln w="19050" cap="flat" cmpd="sng">
              <a:solidFill>
                <a:srgbClr val="000000"/>
              </a:solidFill>
              <a:prstDash val="solid"/>
              <a:round/>
              <a:headEnd type="triangle" w="med" len="med"/>
              <a:tailEnd type="none" w="med" len="med"/>
            </a:ln>
          </p:spPr>
        </p:sp>
        <p:pic>
          <p:nvPicPr>
            <p:cNvPr id="77845" name="图片 1024"/>
            <p:cNvPicPr/>
            <p:nvPr/>
          </p:nvPicPr>
          <p:blipFill>
            <a:blip r:embed="rId4"/>
            <a:stretch>
              <a:fillRect/>
            </a:stretch>
          </p:blipFill>
          <p:spPr>
            <a:xfrm>
              <a:off x="4709" y="3864"/>
              <a:ext cx="696" cy="464"/>
            </a:xfrm>
            <a:prstGeom prst="rect">
              <a:avLst/>
            </a:prstGeom>
            <a:noFill/>
            <a:ln w="9525">
              <a:noFill/>
            </a:ln>
          </p:spPr>
        </p:pic>
        <p:sp>
          <p:nvSpPr>
            <p:cNvPr id="77846" name="直接连接符 19"/>
            <p:cNvSpPr/>
            <p:nvPr/>
          </p:nvSpPr>
          <p:spPr>
            <a:xfrm>
              <a:off x="3242" y="3230"/>
              <a:ext cx="3474" cy="781"/>
            </a:xfrm>
            <a:prstGeom prst="line">
              <a:avLst/>
            </a:prstGeom>
            <a:ln w="9525" cap="flat" cmpd="sng">
              <a:solidFill>
                <a:srgbClr val="000000"/>
              </a:solidFill>
              <a:prstDash val="sysDash"/>
              <a:round/>
              <a:headEnd type="none" w="med" len="med"/>
              <a:tailEnd type="none" w="med" len="med"/>
            </a:ln>
          </p:spPr>
        </p:sp>
        <p:sp>
          <p:nvSpPr>
            <p:cNvPr id="77847" name="任意多边形 20"/>
            <p:cNvSpPr/>
            <p:nvPr/>
          </p:nvSpPr>
          <p:spPr>
            <a:xfrm>
              <a:off x="6735" y="3323"/>
              <a:ext cx="152" cy="767"/>
            </a:xfrm>
            <a:custGeom>
              <a:avLst/>
              <a:gdLst/>
              <a:ahLst/>
              <a:cxnLst>
                <a:cxn ang="0">
                  <a:pos x="125" y="0"/>
                </a:cxn>
                <a:cxn ang="0">
                  <a:pos x="143" y="321"/>
                </a:cxn>
                <a:cxn ang="0">
                  <a:pos x="0" y="767"/>
                </a:cxn>
              </a:cxnLst>
              <a:pathLst>
                <a:path w="96253" h="487045">
                  <a:moveTo>
                    <a:pt x="79375" y="0"/>
                  </a:moveTo>
                  <a:cubicBezTo>
                    <a:pt x="83185" y="34925"/>
                    <a:pt x="106680" y="106680"/>
                    <a:pt x="90805" y="203835"/>
                  </a:cubicBezTo>
                  <a:cubicBezTo>
                    <a:pt x="74930" y="300990"/>
                    <a:pt x="18415" y="434340"/>
                    <a:pt x="0" y="487045"/>
                  </a:cubicBezTo>
                </a:path>
              </a:pathLst>
            </a:custGeom>
            <a:noFill/>
            <a:ln w="25400" cap="flat" cmpd="sng">
              <a:solidFill>
                <a:srgbClr val="000000"/>
              </a:solidFill>
              <a:prstDash val="sysDash"/>
              <a:round/>
              <a:headEnd type="none" w="med" len="med"/>
              <a:tailEnd type="none" w="med" len="med"/>
            </a:ln>
          </p:spPr>
          <p:txBody>
            <a:bodyPr/>
            <a:p>
              <a:endParaRPr lang="zh-CN" altLang="en-US"/>
            </a:p>
          </p:txBody>
        </p:sp>
        <p:pic>
          <p:nvPicPr>
            <p:cNvPr id="77848" name="图片 1024"/>
            <p:cNvPicPr/>
            <p:nvPr/>
          </p:nvPicPr>
          <p:blipFill>
            <a:blip r:embed="rId5"/>
            <a:stretch>
              <a:fillRect/>
            </a:stretch>
          </p:blipFill>
          <p:spPr>
            <a:xfrm>
              <a:off x="6601" y="4110"/>
              <a:ext cx="493" cy="609"/>
            </a:xfrm>
            <a:prstGeom prst="rect">
              <a:avLst/>
            </a:prstGeom>
            <a:noFill/>
            <a:ln w="9525">
              <a:noFill/>
            </a:ln>
          </p:spPr>
        </p:pic>
        <p:sp>
          <p:nvSpPr>
            <p:cNvPr id="77849" name="直接连接符 24"/>
            <p:cNvSpPr/>
            <p:nvPr/>
          </p:nvSpPr>
          <p:spPr>
            <a:xfrm>
              <a:off x="3123" y="3322"/>
              <a:ext cx="3593" cy="867"/>
            </a:xfrm>
            <a:prstGeom prst="line">
              <a:avLst/>
            </a:prstGeom>
            <a:ln w="9525" cap="flat" cmpd="sng">
              <a:solidFill>
                <a:srgbClr val="000000"/>
              </a:solidFill>
              <a:prstDash val="sysDash"/>
              <a:round/>
              <a:headEnd type="none" w="med" len="med"/>
              <a:tailEnd type="none" w="med" len="med"/>
            </a:ln>
          </p:spPr>
        </p:sp>
        <p:sp>
          <p:nvSpPr>
            <p:cNvPr id="77850" name="直接连接符 25"/>
            <p:cNvSpPr/>
            <p:nvPr/>
          </p:nvSpPr>
          <p:spPr>
            <a:xfrm flipH="1">
              <a:off x="6716" y="4090"/>
              <a:ext cx="19" cy="92"/>
            </a:xfrm>
            <a:prstGeom prst="line">
              <a:avLst/>
            </a:prstGeom>
            <a:ln w="9525" cap="flat" cmpd="sng">
              <a:solidFill>
                <a:srgbClr val="000000"/>
              </a:solidFill>
              <a:prstDash val="sysDash"/>
              <a:round/>
              <a:headEnd type="none" w="med" len="med"/>
              <a:tailEnd type="none" w="med" len="med"/>
            </a:ln>
          </p:spPr>
        </p:sp>
        <p:sp>
          <p:nvSpPr>
            <p:cNvPr id="77851" name="任意多边形 26"/>
            <p:cNvSpPr/>
            <p:nvPr/>
          </p:nvSpPr>
          <p:spPr>
            <a:xfrm>
              <a:off x="5292" y="3323"/>
              <a:ext cx="196" cy="499"/>
            </a:xfrm>
            <a:custGeom>
              <a:avLst/>
              <a:gdLst/>
              <a:ahLst/>
              <a:cxnLst>
                <a:cxn ang="0">
                  <a:pos x="34" y="0"/>
                </a:cxn>
                <a:cxn ang="0">
                  <a:pos x="195" y="214"/>
                </a:cxn>
                <a:cxn ang="0">
                  <a:pos x="0" y="499"/>
                </a:cxn>
              </a:cxnLst>
              <a:pathLst>
                <a:path w="124630" h="316865">
                  <a:moveTo>
                    <a:pt x="22225" y="0"/>
                  </a:moveTo>
                  <a:cubicBezTo>
                    <a:pt x="45085" y="23495"/>
                    <a:pt x="128905" y="72390"/>
                    <a:pt x="124460" y="135890"/>
                  </a:cubicBezTo>
                  <a:cubicBezTo>
                    <a:pt x="120015" y="199390"/>
                    <a:pt x="26670" y="283210"/>
                    <a:pt x="0" y="316865"/>
                  </a:cubicBezTo>
                </a:path>
              </a:pathLst>
            </a:custGeom>
            <a:noFill/>
            <a:ln w="25400" cap="flat" cmpd="sng">
              <a:solidFill>
                <a:srgbClr val="000000"/>
              </a:solidFill>
              <a:prstDash val="solid"/>
              <a:round/>
              <a:headEnd type="none" w="med" len="med"/>
              <a:tailEnd type="none" w="med" len="med"/>
            </a:ln>
          </p:spPr>
          <p:txBody>
            <a:bodyPr/>
            <a:p>
              <a:endParaRPr lang="zh-CN" altLang="en-US"/>
            </a:p>
          </p:txBody>
        </p:sp>
        <p:pic>
          <p:nvPicPr>
            <p:cNvPr id="77852" name="图片 1025"/>
            <p:cNvPicPr/>
            <p:nvPr/>
          </p:nvPicPr>
          <p:blipFill>
            <a:blip r:embed="rId6"/>
            <a:stretch>
              <a:fillRect/>
            </a:stretch>
          </p:blipFill>
          <p:spPr>
            <a:xfrm>
              <a:off x="5626" y="3469"/>
              <a:ext cx="260" cy="320"/>
            </a:xfrm>
            <a:prstGeom prst="rect">
              <a:avLst/>
            </a:prstGeom>
            <a:noFill/>
            <a:ln w="9525">
              <a:noFill/>
            </a:ln>
          </p:spPr>
        </p:pic>
        <p:sp>
          <p:nvSpPr>
            <p:cNvPr id="77853" name="椭圆 29"/>
            <p:cNvSpPr/>
            <p:nvPr/>
          </p:nvSpPr>
          <p:spPr>
            <a:xfrm>
              <a:off x="3103" y="3159"/>
              <a:ext cx="139" cy="191"/>
            </a:xfrm>
            <a:prstGeom prst="ellipse">
              <a:avLst/>
            </a:prstGeom>
            <a:noFill/>
            <a:ln w="28575" cap="flat" cmpd="sng">
              <a:solidFill>
                <a:srgbClr val="000000"/>
              </a:solidFill>
              <a:prstDash val="solid"/>
              <a:round/>
              <a:headEnd type="none" w="med" len="med"/>
              <a:tailEnd type="none" w="med" len="med"/>
            </a:ln>
          </p:spPr>
          <p:txBody>
            <a:bodyPr anchor="t" anchorCtr="0"/>
            <a:p>
              <a:endParaRPr lang="zh-CN" altLang="en-US">
                <a:latin typeface="Times New Roman" panose="02020603050405020304" pitchFamily="18" charset="0"/>
                <a:ea typeface="宋体" panose="02010600030101010101" pitchFamily="2" charset="-122"/>
              </a:endParaRPr>
            </a:p>
          </p:txBody>
        </p:sp>
      </p:grpSp>
      <p:cxnSp>
        <p:nvCxnSpPr>
          <p:cNvPr id="7" name="直接箭头连接符 6"/>
          <p:cNvCxnSpPr>
            <a:endCxn id="77835" idx="0"/>
          </p:cNvCxnSpPr>
          <p:nvPr/>
        </p:nvCxnSpPr>
        <p:spPr>
          <a:xfrm flipV="1">
            <a:off x="8712200" y="1377950"/>
            <a:ext cx="52388" cy="777875"/>
          </a:xfrm>
          <a:prstGeom prst="straightConnector1">
            <a:avLst/>
          </a:prstGeom>
          <a:noFill/>
          <a:ln w="25400" cap="flat">
            <a:solidFill>
              <a:srgbClr val="C00000"/>
            </a:solidFill>
            <a:prstDash val="solid"/>
            <a:miter lim="400000"/>
            <a:tailEnd type="arrow"/>
          </a:ln>
        </p:spPr>
        <p:style>
          <a:lnRef idx="0">
            <a:scrgbClr r="0" g="0" b="0"/>
          </a:lnRef>
          <a:fillRef idx="0">
            <a:scrgbClr r="0" g="0" b="0"/>
          </a:fillRef>
          <a:effectRef idx="0">
            <a:scrgbClr r="0" g="0" b="0"/>
          </a:effectRef>
          <a:fontRef idx="none"/>
        </p:style>
      </p:cxnSp>
      <p:graphicFrame>
        <p:nvGraphicFramePr>
          <p:cNvPr id="77855" name="对象 7">
            <a:hlinkClick r:id="" action="ppaction://ole?verb="/>
          </p:cNvPr>
          <p:cNvGraphicFramePr>
            <a:graphicFrameLocks noChangeAspect="1"/>
          </p:cNvGraphicFramePr>
          <p:nvPr/>
        </p:nvGraphicFramePr>
        <p:xfrm>
          <a:off x="8764588" y="1481138"/>
          <a:ext cx="433387" cy="520700"/>
        </p:xfrm>
        <a:graphic>
          <a:graphicData uri="http://schemas.openxmlformats.org/presentationml/2006/ole">
            <mc:AlternateContent xmlns:mc="http://schemas.openxmlformats.org/markup-compatibility/2006">
              <mc:Choice xmlns:v="urn:schemas-microsoft-com:vml" Requires="v">
                <p:oleObj spid="_x0000_s3426" name="" r:id="rId7" imgW="190500" imgH="228600" progId="Equation.KSEE3">
                  <p:embed/>
                </p:oleObj>
              </mc:Choice>
              <mc:Fallback>
                <p:oleObj name="" r:id="rId7" imgW="190500" imgH="228600" progId="Equation.KSEE3">
                  <p:embed/>
                  <p:pic>
                    <p:nvPicPr>
                      <p:cNvPr id="0" name="图片 3425"/>
                      <p:cNvPicPr/>
                      <p:nvPr/>
                    </p:nvPicPr>
                    <p:blipFill>
                      <a:blip r:embed="rId8"/>
                      <a:stretch>
                        <a:fillRect/>
                      </a:stretch>
                    </p:blipFill>
                    <p:spPr>
                      <a:xfrm>
                        <a:off x="8764588" y="1481138"/>
                        <a:ext cx="433387" cy="520700"/>
                      </a:xfrm>
                      <a:prstGeom prst="rect">
                        <a:avLst/>
                      </a:prstGeom>
                      <a:noFill/>
                      <a:ln w="38100">
                        <a:noFill/>
                        <a:miter/>
                      </a:ln>
                    </p:spPr>
                  </p:pic>
                </p:oleObj>
              </mc:Fallback>
            </mc:AlternateContent>
          </a:graphicData>
        </a:graphic>
      </p:graphicFrame>
      <p:sp>
        <p:nvSpPr>
          <p:cNvPr id="42" name="TextBox 2"/>
          <p:cNvSpPr txBox="1"/>
          <p:nvPr/>
        </p:nvSpPr>
        <p:spPr>
          <a:xfrm>
            <a:off x="1920875" y="1722119"/>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(1</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12" name="TextBox 2"/>
          <p:cNvSpPr txBox="1"/>
          <p:nvPr/>
        </p:nvSpPr>
        <p:spPr>
          <a:xfrm>
            <a:off x="115569" y="2965768"/>
            <a:ext cx="2949575" cy="408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sz="20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【机械能守恒定律</a:t>
            </a:r>
            <a:r>
              <a:rPr kumimoji="0" lang="zh-CN" altLang="en-US" sz="2000" b="1" i="0" u="none" strike="noStrike" kern="1200" cap="none" spc="0" normalizeH="0" baseline="0" noProof="1" dirty="0"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sz="20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graphicFrame>
        <p:nvGraphicFramePr>
          <p:cNvPr id="50210" name="对象 12">
            <a:hlinkClick r:id="" action="ppaction://ole?verb="/>
          </p:cNvPr>
          <p:cNvGraphicFramePr>
            <a:graphicFrameLocks noChangeAspect="1"/>
          </p:cNvGraphicFramePr>
          <p:nvPr/>
        </p:nvGraphicFramePr>
        <p:xfrm>
          <a:off x="196850" y="1771650"/>
          <a:ext cx="698500" cy="339725"/>
        </p:xfrm>
        <a:graphic>
          <a:graphicData uri="http://schemas.openxmlformats.org/presentationml/2006/ole">
            <mc:AlternateContent xmlns:mc="http://schemas.openxmlformats.org/markup-compatibility/2006">
              <mc:Choice xmlns:v="urn:schemas-microsoft-com:vml" Requires="v">
                <p:oleObj spid="_x0000_s3428" name="" r:id="rId9" imgW="419100" imgH="203200" progId="Equation.KSEE3">
                  <p:embed/>
                </p:oleObj>
              </mc:Choice>
              <mc:Fallback>
                <p:oleObj name="" r:id="rId9" imgW="419100" imgH="203200" progId="Equation.KSEE3">
                  <p:embed/>
                  <p:pic>
                    <p:nvPicPr>
                      <p:cNvPr id="0" name="图片 3427"/>
                      <p:cNvPicPr/>
                      <p:nvPr/>
                    </p:nvPicPr>
                    <p:blipFill>
                      <a:blip r:embed="rId10"/>
                      <a:stretch>
                        <a:fillRect/>
                      </a:stretch>
                    </p:blipFill>
                    <p:spPr>
                      <a:xfrm>
                        <a:off x="196850" y="1771650"/>
                        <a:ext cx="698500" cy="339725"/>
                      </a:xfrm>
                      <a:prstGeom prst="rect">
                        <a:avLst/>
                      </a:prstGeom>
                      <a:noFill/>
                      <a:ln w="38100">
                        <a:noFill/>
                        <a:miter/>
                      </a:ln>
                    </p:spPr>
                  </p:pic>
                </p:oleObj>
              </mc:Fallback>
            </mc:AlternateContent>
          </a:graphicData>
        </a:graphic>
      </p:graphicFrame>
      <p:graphicFrame>
        <p:nvGraphicFramePr>
          <p:cNvPr id="50211" name="对象 14">
            <a:hlinkClick r:id="" action="ppaction://ole?verb="/>
          </p:cNvPr>
          <p:cNvGraphicFramePr>
            <a:graphicFrameLocks noChangeAspect="1"/>
          </p:cNvGraphicFramePr>
          <p:nvPr/>
        </p:nvGraphicFramePr>
        <p:xfrm>
          <a:off x="1055688" y="1766888"/>
          <a:ext cx="747712" cy="344487"/>
        </p:xfrm>
        <a:graphic>
          <a:graphicData uri="http://schemas.openxmlformats.org/presentationml/2006/ole">
            <mc:AlternateContent xmlns:mc="http://schemas.openxmlformats.org/markup-compatibility/2006">
              <mc:Choice xmlns:v="urn:schemas-microsoft-com:vml" Requires="v">
                <p:oleObj spid="_x0000_s3427" name="" r:id="rId11" imgW="469900" imgH="215900" progId="Equation.KSEE3">
                  <p:embed/>
                </p:oleObj>
              </mc:Choice>
              <mc:Fallback>
                <p:oleObj name="" r:id="rId11" imgW="469900" imgH="215900" progId="Equation.KSEE3">
                  <p:embed/>
                  <p:pic>
                    <p:nvPicPr>
                      <p:cNvPr id="0" name="图片 3426"/>
                      <p:cNvPicPr/>
                      <p:nvPr/>
                    </p:nvPicPr>
                    <p:blipFill>
                      <a:blip r:embed="rId12"/>
                      <a:stretch>
                        <a:fillRect/>
                      </a:stretch>
                    </p:blipFill>
                    <p:spPr>
                      <a:xfrm>
                        <a:off x="1055688" y="1766888"/>
                        <a:ext cx="747712" cy="344487"/>
                      </a:xfrm>
                      <a:prstGeom prst="rect">
                        <a:avLst/>
                      </a:prstGeom>
                      <a:noFill/>
                      <a:ln w="38100">
                        <a:noFill/>
                        <a:miter/>
                      </a:ln>
                    </p:spPr>
                  </p:pic>
                </p:oleObj>
              </mc:Fallback>
            </mc:AlternateContent>
          </a:graphicData>
        </a:graphic>
      </p:graphicFrame>
      <p:graphicFrame>
        <p:nvGraphicFramePr>
          <p:cNvPr id="50212" name="对象 16">
            <a:hlinkClick r:id="" action="ppaction://ole?verb="/>
          </p:cNvPr>
          <p:cNvGraphicFramePr>
            <a:graphicFrameLocks noChangeAspect="1"/>
          </p:cNvGraphicFramePr>
          <p:nvPr/>
        </p:nvGraphicFramePr>
        <p:xfrm>
          <a:off x="196850" y="2413000"/>
          <a:ext cx="858838" cy="320675"/>
        </p:xfrm>
        <a:graphic>
          <a:graphicData uri="http://schemas.openxmlformats.org/presentationml/2006/ole">
            <mc:AlternateContent xmlns:mc="http://schemas.openxmlformats.org/markup-compatibility/2006">
              <mc:Choice xmlns:v="urn:schemas-microsoft-com:vml" Requires="v">
                <p:oleObj spid="_x0000_s3440" name="" r:id="rId13" imgW="444500" imgH="165100" progId="Equation.KSEE3">
                  <p:embed/>
                </p:oleObj>
              </mc:Choice>
              <mc:Fallback>
                <p:oleObj name="" r:id="rId13" imgW="444500" imgH="165100" progId="Equation.KSEE3">
                  <p:embed/>
                  <p:pic>
                    <p:nvPicPr>
                      <p:cNvPr id="0" name="图片 3439"/>
                      <p:cNvPicPr/>
                      <p:nvPr/>
                    </p:nvPicPr>
                    <p:blipFill>
                      <a:blip r:embed="rId14"/>
                      <a:stretch>
                        <a:fillRect/>
                      </a:stretch>
                    </p:blipFill>
                    <p:spPr>
                      <a:xfrm>
                        <a:off x="196850" y="2413000"/>
                        <a:ext cx="858838" cy="320675"/>
                      </a:xfrm>
                      <a:prstGeom prst="rect">
                        <a:avLst/>
                      </a:prstGeom>
                      <a:noFill/>
                      <a:ln w="38100">
                        <a:noFill/>
                        <a:miter/>
                      </a:ln>
                    </p:spPr>
                  </p:pic>
                </p:oleObj>
              </mc:Fallback>
            </mc:AlternateContent>
          </a:graphicData>
        </a:graphic>
      </p:graphicFrame>
      <p:graphicFrame>
        <p:nvGraphicFramePr>
          <p:cNvPr id="50213" name="对象 18">
            <a:hlinkClick r:id="" action="ppaction://ole?verb="/>
          </p:cNvPr>
          <p:cNvGraphicFramePr>
            <a:graphicFrameLocks noChangeAspect="1"/>
          </p:cNvGraphicFramePr>
          <p:nvPr/>
        </p:nvGraphicFramePr>
        <p:xfrm>
          <a:off x="1139825" y="2249488"/>
          <a:ext cx="1158875" cy="554037"/>
        </p:xfrm>
        <a:graphic>
          <a:graphicData uri="http://schemas.openxmlformats.org/presentationml/2006/ole">
            <mc:AlternateContent xmlns:mc="http://schemas.openxmlformats.org/markup-compatibility/2006">
              <mc:Choice xmlns:v="urn:schemas-microsoft-com:vml" Requires="v">
                <p:oleObj spid="_x0000_s3441" name="" r:id="rId15" imgW="825500" imgH="393700" progId="Equation.KSEE3">
                  <p:embed/>
                </p:oleObj>
              </mc:Choice>
              <mc:Fallback>
                <p:oleObj name="" r:id="rId15" imgW="825500" imgH="393700" progId="Equation.KSEE3">
                  <p:embed/>
                  <p:pic>
                    <p:nvPicPr>
                      <p:cNvPr id="0" name="图片 3440"/>
                      <p:cNvPicPr/>
                      <p:nvPr/>
                    </p:nvPicPr>
                    <p:blipFill>
                      <a:blip r:embed="rId16"/>
                      <a:stretch>
                        <a:fillRect/>
                      </a:stretch>
                    </p:blipFill>
                    <p:spPr>
                      <a:xfrm>
                        <a:off x="1139825" y="2249488"/>
                        <a:ext cx="1158875" cy="554037"/>
                      </a:xfrm>
                      <a:prstGeom prst="rect">
                        <a:avLst/>
                      </a:prstGeom>
                      <a:noFill/>
                      <a:ln w="38100">
                        <a:noFill/>
                        <a:miter/>
                      </a:ln>
                    </p:spPr>
                  </p:pic>
                </p:oleObj>
              </mc:Fallback>
            </mc:AlternateContent>
          </a:graphicData>
        </a:graphic>
      </p:graphicFrame>
      <p:graphicFrame>
        <p:nvGraphicFramePr>
          <p:cNvPr id="50214" name="对象 20">
            <a:hlinkClick r:id="" action="ppaction://ole?verb="/>
          </p:cNvPr>
          <p:cNvGraphicFramePr>
            <a:graphicFrameLocks noChangeAspect="1"/>
          </p:cNvGraphicFramePr>
          <p:nvPr/>
        </p:nvGraphicFramePr>
        <p:xfrm>
          <a:off x="196850" y="4294188"/>
          <a:ext cx="1785938" cy="712787"/>
        </p:xfrm>
        <a:graphic>
          <a:graphicData uri="http://schemas.openxmlformats.org/presentationml/2006/ole">
            <mc:AlternateContent xmlns:mc="http://schemas.openxmlformats.org/markup-compatibility/2006">
              <mc:Choice xmlns:v="urn:schemas-microsoft-com:vml" Requires="v">
                <p:oleObj spid="_x0000_s3442" name="" r:id="rId17" imgW="1117600" imgH="444500" progId="Equation.KSEE3">
                  <p:embed/>
                </p:oleObj>
              </mc:Choice>
              <mc:Fallback>
                <p:oleObj name="" r:id="rId17" imgW="1117600" imgH="444500" progId="Equation.KSEE3">
                  <p:embed/>
                  <p:pic>
                    <p:nvPicPr>
                      <p:cNvPr id="0" name="图片 3441"/>
                      <p:cNvPicPr/>
                      <p:nvPr/>
                    </p:nvPicPr>
                    <p:blipFill>
                      <a:blip r:embed="rId18"/>
                      <a:stretch>
                        <a:fillRect/>
                      </a:stretch>
                    </p:blipFill>
                    <p:spPr>
                      <a:xfrm>
                        <a:off x="196850" y="4294188"/>
                        <a:ext cx="1785938" cy="712787"/>
                      </a:xfrm>
                      <a:prstGeom prst="rect">
                        <a:avLst/>
                      </a:prstGeom>
                      <a:noFill/>
                      <a:ln w="38100">
                        <a:noFill/>
                        <a:miter/>
                      </a:ln>
                    </p:spPr>
                  </p:pic>
                </p:oleObj>
              </mc:Fallback>
            </mc:AlternateContent>
          </a:graphicData>
        </a:graphic>
      </p:graphicFrame>
      <p:cxnSp>
        <p:nvCxnSpPr>
          <p:cNvPr id="23" name="直接连接符 22"/>
          <p:cNvCxnSpPr>
            <a:stCxn id="77853" idx="7"/>
            <a:endCxn id="77835" idx="0"/>
          </p:cNvCxnSpPr>
          <p:nvPr/>
        </p:nvCxnSpPr>
        <p:spPr>
          <a:xfrm flipV="1">
            <a:off x="6670675" y="1971675"/>
            <a:ext cx="2073275" cy="192088"/>
          </a:xfrm>
          <a:prstGeom prst="line">
            <a:avLst/>
          </a:prstGeom>
          <a:noFill/>
          <a:ln w="25400" cap="flat">
            <a:solidFill>
              <a:srgbClr val="FF0000"/>
            </a:solidFill>
            <a:prstDash val="sysDash"/>
            <a:miter lim="400000"/>
          </a:ln>
        </p:spPr>
        <p:style>
          <a:lnRef idx="0">
            <a:scrgbClr r="0" g="0" b="0"/>
          </a:lnRef>
          <a:fillRef idx="0">
            <a:scrgbClr r="0" g="0" b="0"/>
          </a:fillRef>
          <a:effectRef idx="0">
            <a:scrgbClr r="0" g="0" b="0"/>
          </a:effectRef>
          <a:fontRef idx="none"/>
        </p:style>
      </p:cxnSp>
      <p:sp>
        <p:nvSpPr>
          <p:cNvPr id="24" name="任意多边形 23"/>
          <p:cNvSpPr/>
          <p:nvPr/>
        </p:nvSpPr>
        <p:spPr>
          <a:xfrm>
            <a:off x="8215313" y="2014538"/>
            <a:ext cx="142875" cy="142875"/>
          </a:xfrm>
          <a:custGeom>
            <a:avLst/>
            <a:gdLst>
              <a:gd name="connisteX0" fmla="*/ 0 w 143518"/>
              <a:gd name="connsiteY0" fmla="*/ 0 h 142875"/>
              <a:gd name="connisteX1" fmla="*/ 142875 w 143518"/>
              <a:gd name="connsiteY1" fmla="*/ 71120 h 142875"/>
              <a:gd name="connisteX2" fmla="*/ 43180 w 143518"/>
              <a:gd name="connsiteY2" fmla="*/ 142875 h 142875"/>
            </a:gdLst>
            <a:ahLst/>
            <a:cxnLst>
              <a:cxn ang="0">
                <a:pos x="connisteX0" y="connsiteY0"/>
              </a:cxn>
              <a:cxn ang="0">
                <a:pos x="connisteX1" y="connsiteY1"/>
              </a:cxn>
              <a:cxn ang="0">
                <a:pos x="connisteX2" y="connsiteY2"/>
              </a:cxn>
            </a:cxnLst>
            <a:rect l="l" t="t" r="r" b="b"/>
            <a:pathLst>
              <a:path w="143519" h="142875">
                <a:moveTo>
                  <a:pt x="0" y="0"/>
                </a:moveTo>
                <a:cubicBezTo>
                  <a:pt x="30480" y="12700"/>
                  <a:pt x="133985" y="42545"/>
                  <a:pt x="142875" y="71120"/>
                </a:cubicBezTo>
                <a:cubicBezTo>
                  <a:pt x="151765" y="99695"/>
                  <a:pt x="66040" y="130175"/>
                  <a:pt x="43180" y="142875"/>
                </a:cubicBezTo>
              </a:path>
            </a:pathLst>
          </a:custGeom>
          <a:noFill/>
          <a:ln w="1270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noProof="1">
              <a:ln>
                <a:noFill/>
              </a:ln>
              <a:solidFill>
                <a:srgbClr val="FFFFFF"/>
              </a:solidFill>
              <a:effectLst/>
              <a:uFillTx/>
              <a:latin typeface="+mj-lt"/>
              <a:ea typeface="+mj-ea"/>
              <a:cs typeface="+mj-cs"/>
              <a:sym typeface="Helvetica Light"/>
            </a:endParaRPr>
          </a:p>
        </p:txBody>
      </p:sp>
      <p:graphicFrame>
        <p:nvGraphicFramePr>
          <p:cNvPr id="77865" name="对象 24">
            <a:hlinkClick r:id="" action="ppaction://ole?verb="/>
          </p:cNvPr>
          <p:cNvGraphicFramePr>
            <a:graphicFrameLocks noChangeAspect="1"/>
          </p:cNvGraphicFramePr>
          <p:nvPr/>
        </p:nvGraphicFramePr>
        <p:xfrm>
          <a:off x="8175625" y="1668463"/>
          <a:ext cx="320675" cy="414337"/>
        </p:xfrm>
        <a:graphic>
          <a:graphicData uri="http://schemas.openxmlformats.org/presentationml/2006/ole">
            <mc:AlternateContent xmlns:mc="http://schemas.openxmlformats.org/markup-compatibility/2006">
              <mc:Choice xmlns:v="urn:schemas-microsoft-com:vml" Requires="v">
                <p:oleObj spid="_x0000_s3443" name="" r:id="rId19" imgW="177165" imgH="228600" progId="Equation.KSEE3">
                  <p:embed/>
                </p:oleObj>
              </mc:Choice>
              <mc:Fallback>
                <p:oleObj name="" r:id="rId19" imgW="177165" imgH="228600" progId="Equation.KSEE3">
                  <p:embed/>
                  <p:pic>
                    <p:nvPicPr>
                      <p:cNvPr id="0" name="图片 3442"/>
                      <p:cNvPicPr/>
                      <p:nvPr/>
                    </p:nvPicPr>
                    <p:blipFill>
                      <a:blip r:embed="rId20"/>
                      <a:stretch>
                        <a:fillRect/>
                      </a:stretch>
                    </p:blipFill>
                    <p:spPr>
                      <a:xfrm>
                        <a:off x="8175625" y="1668463"/>
                        <a:ext cx="320675" cy="414337"/>
                      </a:xfrm>
                      <a:prstGeom prst="rect">
                        <a:avLst/>
                      </a:prstGeom>
                      <a:noFill/>
                      <a:ln w="38100">
                        <a:noFill/>
                        <a:miter/>
                      </a:ln>
                    </p:spPr>
                  </p:pic>
                </p:oleObj>
              </mc:Fallback>
            </mc:AlternateContent>
          </a:graphicData>
        </a:graphic>
      </p:graphicFrame>
      <p:sp>
        <p:nvSpPr>
          <p:cNvPr id="29" name="TextBox 2"/>
          <p:cNvSpPr txBox="1"/>
          <p:nvPr/>
        </p:nvSpPr>
        <p:spPr>
          <a:xfrm>
            <a:off x="4780274" y="1823719"/>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(2</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30" name="TextBox 2"/>
          <p:cNvSpPr txBox="1"/>
          <p:nvPr/>
        </p:nvSpPr>
        <p:spPr>
          <a:xfrm>
            <a:off x="7493000" y="2954019"/>
            <a:ext cx="1148715"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altLang="en-US" sz="1900" b="0" i="0" u="none" strike="noStrike" kern="1200" cap="none" spc="0" normalizeH="0" baseline="0" noProof="1" dirty="0" smtClean="0">
                <a:solidFill>
                  <a:srgbClr val="FF0000"/>
                </a:solidFill>
                <a:latin typeface="+mn-ea"/>
                <a:ea typeface="+mn-ea"/>
                <a:cs typeface="+mj-cs"/>
                <a:sym typeface="+mn-ea"/>
              </a:rPr>
              <a:t>图</a:t>
            </a:r>
            <a:r>
              <a:rPr kumimoji="0" lang="en-US" altLang="zh-CN" sz="1900" b="0" i="0" u="none" strike="noStrike" kern="1200" cap="none" spc="0" normalizeH="0" baseline="0" noProof="1" dirty="0" smtClean="0">
                <a:solidFill>
                  <a:srgbClr val="FF0000"/>
                </a:solidFill>
                <a:latin typeface="+mn-ea"/>
                <a:ea typeface="+mn-ea"/>
                <a:cs typeface="+mj-cs"/>
                <a:sym typeface="+mn-ea"/>
              </a:rPr>
              <a:t>(1</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graphicFrame>
        <p:nvGraphicFramePr>
          <p:cNvPr id="50220" name="对象 30">
            <a:hlinkClick r:id="" action="ppaction://ole?verb="/>
          </p:cNvPr>
          <p:cNvGraphicFramePr>
            <a:graphicFrameLocks noChangeAspect="1"/>
          </p:cNvGraphicFramePr>
          <p:nvPr/>
        </p:nvGraphicFramePr>
        <p:xfrm>
          <a:off x="3209925" y="2325688"/>
          <a:ext cx="1231900" cy="628650"/>
        </p:xfrm>
        <a:graphic>
          <a:graphicData uri="http://schemas.openxmlformats.org/presentationml/2006/ole">
            <mc:AlternateContent xmlns:mc="http://schemas.openxmlformats.org/markup-compatibility/2006">
              <mc:Choice xmlns:v="urn:schemas-microsoft-com:vml" Requires="v">
                <p:oleObj spid="_x0000_s3444" name="" r:id="rId21" imgW="774065" imgH="393700" progId="Equation.KSEE3">
                  <p:embed/>
                </p:oleObj>
              </mc:Choice>
              <mc:Fallback>
                <p:oleObj name="" r:id="rId21" imgW="774065" imgH="393700" progId="Equation.KSEE3">
                  <p:embed/>
                  <p:pic>
                    <p:nvPicPr>
                      <p:cNvPr id="0" name="图片 3443"/>
                      <p:cNvPicPr/>
                      <p:nvPr/>
                    </p:nvPicPr>
                    <p:blipFill>
                      <a:blip r:embed="rId22"/>
                      <a:stretch>
                        <a:fillRect/>
                      </a:stretch>
                    </p:blipFill>
                    <p:spPr>
                      <a:xfrm>
                        <a:off x="3209925" y="2325688"/>
                        <a:ext cx="1231900" cy="628650"/>
                      </a:xfrm>
                      <a:prstGeom prst="rect">
                        <a:avLst/>
                      </a:prstGeom>
                      <a:noFill/>
                      <a:ln w="38100">
                        <a:noFill/>
                        <a:miter/>
                      </a:ln>
                    </p:spPr>
                  </p:pic>
                </p:oleObj>
              </mc:Fallback>
            </mc:AlternateContent>
          </a:graphicData>
        </a:graphic>
      </p:graphicFrame>
      <p:sp>
        <p:nvSpPr>
          <p:cNvPr id="33" name="TextBox 2"/>
          <p:cNvSpPr txBox="1"/>
          <p:nvPr/>
        </p:nvSpPr>
        <p:spPr>
          <a:xfrm>
            <a:off x="4591685" y="2410460"/>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(4</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graphicFrame>
        <p:nvGraphicFramePr>
          <p:cNvPr id="50222" name="对象 36">
            <a:hlinkClick r:id="" action="ppaction://ole?verb="/>
          </p:cNvPr>
          <p:cNvGraphicFramePr>
            <a:graphicFrameLocks noChangeAspect="1"/>
          </p:cNvGraphicFramePr>
          <p:nvPr/>
        </p:nvGraphicFramePr>
        <p:xfrm>
          <a:off x="3400425" y="1628775"/>
          <a:ext cx="1190625" cy="627063"/>
        </p:xfrm>
        <a:graphic>
          <a:graphicData uri="http://schemas.openxmlformats.org/presentationml/2006/ole">
            <mc:AlternateContent xmlns:mc="http://schemas.openxmlformats.org/markup-compatibility/2006">
              <mc:Choice xmlns:v="urn:schemas-microsoft-com:vml" Requires="v">
                <p:oleObj spid="_x0000_s3445" name="" r:id="rId23" imgW="749300" imgH="393700" progId="Equation.KSEE3">
                  <p:embed/>
                </p:oleObj>
              </mc:Choice>
              <mc:Fallback>
                <p:oleObj name="" r:id="rId23" imgW="749300" imgH="393700" progId="Equation.KSEE3">
                  <p:embed/>
                  <p:pic>
                    <p:nvPicPr>
                      <p:cNvPr id="0" name="图片 3444"/>
                      <p:cNvPicPr/>
                      <p:nvPr/>
                    </p:nvPicPr>
                    <p:blipFill>
                      <a:blip r:embed="rId24"/>
                      <a:stretch>
                        <a:fillRect/>
                      </a:stretch>
                    </p:blipFill>
                    <p:spPr>
                      <a:xfrm>
                        <a:off x="3400425" y="1628775"/>
                        <a:ext cx="1190625" cy="627063"/>
                      </a:xfrm>
                      <a:prstGeom prst="rect">
                        <a:avLst/>
                      </a:prstGeom>
                      <a:noFill/>
                      <a:ln w="38100">
                        <a:noFill/>
                        <a:miter/>
                      </a:ln>
                    </p:spPr>
                  </p:pic>
                </p:oleObj>
              </mc:Fallback>
            </mc:AlternateContent>
          </a:graphicData>
        </a:graphic>
      </p:graphicFrame>
      <p:sp>
        <p:nvSpPr>
          <p:cNvPr id="39" name="TextBox 2"/>
          <p:cNvSpPr txBox="1"/>
          <p:nvPr/>
        </p:nvSpPr>
        <p:spPr>
          <a:xfrm>
            <a:off x="2417444" y="2339975"/>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(3</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sp>
        <p:nvSpPr>
          <p:cNvPr id="40" name="TextBox 2"/>
          <p:cNvSpPr txBox="1"/>
          <p:nvPr/>
        </p:nvSpPr>
        <p:spPr>
          <a:xfrm>
            <a:off x="2417444" y="3422015"/>
            <a:ext cx="647700" cy="393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en-US" altLang="zh-CN" sz="1900" b="0" i="0" u="none" strike="noStrike" kern="1200" cap="none" spc="0" normalizeH="0" baseline="0" noProof="1" dirty="0" smtClean="0">
                <a:solidFill>
                  <a:srgbClr val="FF0000"/>
                </a:solidFill>
                <a:latin typeface="+mn-ea"/>
                <a:ea typeface="+mn-ea"/>
                <a:cs typeface="+mj-cs"/>
                <a:sym typeface="+mn-ea"/>
              </a:rPr>
              <a:t>(5</a:t>
            </a:r>
            <a:r>
              <a:rPr kumimoji="0" lang="zh-CN" altLang="en-US" sz="1900" b="0" i="0" u="none" strike="noStrike" kern="1200" cap="none" spc="0" normalizeH="0" baseline="0" noProof="1" dirty="0" smtClean="0">
                <a:solidFill>
                  <a:srgbClr val="FF0000"/>
                </a:solidFill>
                <a:latin typeface="+mn-ea"/>
                <a:ea typeface="+mn-ea"/>
                <a:cs typeface="+mj-cs"/>
                <a:sym typeface="+mn-ea"/>
              </a:rPr>
              <a:t>）</a:t>
            </a:r>
            <a:endParaRPr kumimoji="0" sz="1900" b="0" i="0" u="none" strike="noStrike" kern="1200" cap="none" spc="0" normalizeH="0" baseline="0" noProof="1" dirty="0" smtClean="0">
              <a:solidFill>
                <a:srgbClr val="000000"/>
              </a:solidFill>
              <a:latin typeface="+mn-ea"/>
              <a:ea typeface="+mn-ea"/>
              <a:cs typeface="+mj-cs"/>
              <a:sym typeface="Helvetica Light"/>
            </a:endParaRPr>
          </a:p>
        </p:txBody>
      </p:sp>
      <p:graphicFrame>
        <p:nvGraphicFramePr>
          <p:cNvPr id="50225" name="对象 40">
            <a:hlinkClick r:id="" action="ppaction://ole?verb="/>
          </p:cNvPr>
          <p:cNvGraphicFramePr>
            <a:graphicFrameLocks noChangeAspect="1"/>
          </p:cNvGraphicFramePr>
          <p:nvPr/>
        </p:nvGraphicFramePr>
        <p:xfrm>
          <a:off x="557213" y="3509963"/>
          <a:ext cx="1425575" cy="304800"/>
        </p:xfrm>
        <a:graphic>
          <a:graphicData uri="http://schemas.openxmlformats.org/presentationml/2006/ole">
            <mc:AlternateContent xmlns:mc="http://schemas.openxmlformats.org/markup-compatibility/2006">
              <mc:Choice xmlns:v="urn:schemas-microsoft-com:vml" Requires="v">
                <p:oleObj spid="_x0000_s3446" name="" r:id="rId25" imgW="1016000" imgH="215900" progId="Equation.KSEE3">
                  <p:embed/>
                </p:oleObj>
              </mc:Choice>
              <mc:Fallback>
                <p:oleObj name="" r:id="rId25" imgW="1016000" imgH="215900" progId="Equation.KSEE3">
                  <p:embed/>
                  <p:pic>
                    <p:nvPicPr>
                      <p:cNvPr id="0" name="图片 3445"/>
                      <p:cNvPicPr/>
                      <p:nvPr/>
                    </p:nvPicPr>
                    <p:blipFill>
                      <a:blip r:embed="rId26"/>
                      <a:stretch>
                        <a:fillRect/>
                      </a:stretch>
                    </p:blipFill>
                    <p:spPr>
                      <a:xfrm>
                        <a:off x="557213" y="3509963"/>
                        <a:ext cx="1425575" cy="304800"/>
                      </a:xfrm>
                      <a:prstGeom prst="rect">
                        <a:avLst/>
                      </a:prstGeom>
                      <a:noFill/>
                      <a:ln w="38100">
                        <a:noFill/>
                        <a:miter/>
                      </a:ln>
                    </p:spPr>
                  </p:pic>
                </p:oleObj>
              </mc:Fallback>
            </mc:AlternateContent>
          </a:graphicData>
        </a:graphic>
      </p:graphicFrame>
      <p:sp>
        <p:nvSpPr>
          <p:cNvPr id="45" name="TextBox 2"/>
          <p:cNvSpPr txBox="1"/>
          <p:nvPr/>
        </p:nvSpPr>
        <p:spPr>
          <a:xfrm>
            <a:off x="196850" y="3915728"/>
            <a:ext cx="4865370" cy="37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p>
            <a:pPr marL="0" marR="0" indent="0" algn="l" defTabSz="584200" rtl="0" eaLnBrk="0" fontAlgn="auto" latinLnBrk="0" hangingPunct="0">
              <a:lnSpc>
                <a:spcPct val="100000"/>
              </a:lnSpc>
              <a:spcBef>
                <a:spcPts val="0"/>
              </a:spcBef>
              <a:spcAft>
                <a:spcPts val="0"/>
              </a:spcAft>
              <a:buClrTx/>
              <a:buSzTx/>
              <a:buFontTx/>
              <a:buNone/>
            </a:pPr>
            <a:r>
              <a:rPr kumimoji="0" 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式（</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）代入（</a:t>
            </a:r>
            <a:r>
              <a:rPr kumimoji="0" lang="en-US" altLang="zh-CN"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kumimoji="0" lang="zh-CN" altLang="en-US" sz="1800" b="1" i="0" u="none" strike="noStrike" kern="1200" cap="none" spc="0" normalizeH="0" baseline="0" noProof="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）式，得</a:t>
            </a:r>
            <a:endParaRPr kumimoji="0" sz="1800" b="1" i="0" u="none" strike="noStrike" kern="1200" cap="none" spc="0" normalizeH="0" baseline="0" noProof="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graphicFrame>
        <p:nvGraphicFramePr>
          <p:cNvPr id="77875" name="对象 1">
            <a:hlinkClick r:id="" action="ppaction://ole?verb="/>
          </p:cNvPr>
          <p:cNvGraphicFramePr>
            <a:graphicFrameLocks noChangeAspect="1"/>
          </p:cNvGraphicFramePr>
          <p:nvPr/>
        </p:nvGraphicFramePr>
        <p:xfrm>
          <a:off x="8464550" y="6011863"/>
          <a:ext cx="787400" cy="630237"/>
        </p:xfrm>
        <a:graphic>
          <a:graphicData uri="http://schemas.openxmlformats.org/presentationml/2006/ole">
            <mc:AlternateContent xmlns:mc="http://schemas.openxmlformats.org/markup-compatibility/2006">
              <mc:Choice xmlns:v="urn:schemas-microsoft-com:vml" Requires="v">
                <p:oleObj spid="_x0000_s3447" name="" r:id="rId27" imgW="254000" imgH="203200" progId="Equation.KSEE3">
                  <p:embed/>
                </p:oleObj>
              </mc:Choice>
              <mc:Fallback>
                <p:oleObj name="" r:id="rId27" imgW="254000" imgH="203200" progId="Equation.KSEE3">
                  <p:embed/>
                  <p:pic>
                    <p:nvPicPr>
                      <p:cNvPr id="0" name="图片 3446"/>
                      <p:cNvPicPr/>
                      <p:nvPr/>
                    </p:nvPicPr>
                    <p:blipFill>
                      <a:blip r:embed="rId28"/>
                      <a:stretch>
                        <a:fillRect/>
                      </a:stretch>
                    </p:blipFill>
                    <p:spPr>
                      <a:xfrm>
                        <a:off x="8464550" y="6011863"/>
                        <a:ext cx="787400" cy="630237"/>
                      </a:xfrm>
                      <a:prstGeom prst="rect">
                        <a:avLst/>
                      </a:prstGeom>
                      <a:noFill/>
                      <a:ln w="38100">
                        <a:noFill/>
                        <a:miter/>
                      </a:ln>
                    </p:spPr>
                  </p:pic>
                </p:oleObj>
              </mc:Fallback>
            </mc:AlternateContent>
          </a:graphicData>
        </a:graphic>
      </p:graphicFrame>
      <p:pic>
        <p:nvPicPr>
          <p:cNvPr id="77876" name="图片 11272">
            <a:hlinkClick r:id="rId29"/>
          </p:cNvPr>
          <p:cNvPicPr>
            <a:picLocks noChangeAspect="1"/>
          </p:cNvPicPr>
          <p:nvPr/>
        </p:nvPicPr>
        <p:blipFill>
          <a:blip r:embed="rId30"/>
          <a:stretch>
            <a:fillRect/>
          </a:stretch>
        </p:blipFill>
        <p:spPr>
          <a:xfrm>
            <a:off x="8742363" y="6438900"/>
            <a:ext cx="508000" cy="488950"/>
          </a:xfrm>
          <a:prstGeom prst="rect">
            <a:avLst/>
          </a:prstGeom>
          <a:noFill/>
          <a:ln w="9525">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210"/>
                                        </p:tgtEl>
                                        <p:attrNameLst>
                                          <p:attrName>style.visibility</p:attrName>
                                        </p:attrNameLst>
                                      </p:cBhvr>
                                      <p:to>
                                        <p:strVal val="visible"/>
                                      </p:to>
                                    </p:set>
                                    <p:animEffect transition="in" filter="blinds(horizontal)">
                                      <p:cBhvr>
                                        <p:cTn id="7" dur="500"/>
                                        <p:tgtEl>
                                          <p:spTgt spid="502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211"/>
                                        </p:tgtEl>
                                        <p:attrNameLst>
                                          <p:attrName>style.visibility</p:attrName>
                                        </p:attrNameLst>
                                      </p:cBhvr>
                                      <p:to>
                                        <p:strVal val="visible"/>
                                      </p:to>
                                    </p:set>
                                    <p:animEffect transition="in" filter="blinds(horizontal)">
                                      <p:cBhvr>
                                        <p:cTn id="12" dur="500"/>
                                        <p:tgtEl>
                                          <p:spTgt spid="502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0222"/>
                                        </p:tgtEl>
                                        <p:attrNameLst>
                                          <p:attrName>style.visibility</p:attrName>
                                        </p:attrNameLst>
                                      </p:cBhvr>
                                      <p:to>
                                        <p:strVal val="visible"/>
                                      </p:to>
                                    </p:set>
                                    <p:animEffect transition="in" filter="blinds(horizontal)">
                                      <p:cBhvr>
                                        <p:cTn id="22" dur="500"/>
                                        <p:tgtEl>
                                          <p:spTgt spid="502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0212"/>
                                        </p:tgtEl>
                                        <p:attrNameLst>
                                          <p:attrName>style.visibility</p:attrName>
                                        </p:attrNameLst>
                                      </p:cBhvr>
                                      <p:to>
                                        <p:strVal val="visible"/>
                                      </p:to>
                                    </p:set>
                                    <p:animEffect transition="in" filter="blinds(horizontal)">
                                      <p:cBhvr>
                                        <p:cTn id="32" dur="500"/>
                                        <p:tgtEl>
                                          <p:spTgt spid="502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0213"/>
                                        </p:tgtEl>
                                        <p:attrNameLst>
                                          <p:attrName>style.visibility</p:attrName>
                                        </p:attrNameLst>
                                      </p:cBhvr>
                                      <p:to>
                                        <p:strVal val="visible"/>
                                      </p:to>
                                    </p:set>
                                    <p:animEffect transition="in" filter="blinds(horizontal)">
                                      <p:cBhvr>
                                        <p:cTn id="37" dur="500"/>
                                        <p:tgtEl>
                                          <p:spTgt spid="502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linds(horizontal)">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0220"/>
                                        </p:tgtEl>
                                        <p:attrNameLst>
                                          <p:attrName>style.visibility</p:attrName>
                                        </p:attrNameLst>
                                      </p:cBhvr>
                                      <p:to>
                                        <p:strVal val="visible"/>
                                      </p:to>
                                    </p:set>
                                    <p:animEffect transition="in" filter="blinds(horizontal)">
                                      <p:cBhvr>
                                        <p:cTn id="47" dur="500"/>
                                        <p:tgtEl>
                                          <p:spTgt spid="502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linds(horizontal)">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linds(horizontal)">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0225"/>
                                        </p:tgtEl>
                                        <p:attrNameLst>
                                          <p:attrName>style.visibility</p:attrName>
                                        </p:attrNameLst>
                                      </p:cBhvr>
                                      <p:to>
                                        <p:strVal val="visible"/>
                                      </p:to>
                                    </p:set>
                                    <p:animEffect transition="in" filter="blinds(horizontal)">
                                      <p:cBhvr>
                                        <p:cTn id="62" dur="500"/>
                                        <p:tgtEl>
                                          <p:spTgt spid="5022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blinds(horizontal)">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linds(horizontal)">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0214"/>
                                        </p:tgtEl>
                                        <p:attrNameLst>
                                          <p:attrName>style.visibility</p:attrName>
                                        </p:attrNameLst>
                                      </p:cBhvr>
                                      <p:to>
                                        <p:strVal val="visible"/>
                                      </p:to>
                                    </p:set>
                                    <p:animEffect transition="in" filter="blinds(horizontal)">
                                      <p:cBhvr>
                                        <p:cTn id="77" dur="500"/>
                                        <p:tgtEl>
                                          <p:spTgt spid="50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29" grpId="0" bldLvl="0" animBg="1"/>
      <p:bldP spid="39" grpId="0" bldLvl="0" animBg="1"/>
      <p:bldP spid="33" grpId="0" bldLvl="0" animBg="1"/>
      <p:bldP spid="12" grpId="0" bldLvl="0" animBg="1"/>
      <p:bldP spid="40" grpId="0" bldLvl="0" animBg="1"/>
      <p:bldP spid="45"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8"/>
          <p:cNvSpPr/>
          <p:nvPr/>
        </p:nvSpPr>
        <p:spPr>
          <a:xfrm>
            <a:off x="0" y="2997200"/>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8850" name="Rectangle 10"/>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8851" name="Rectangle 13"/>
          <p:cNvSpPr/>
          <p:nvPr/>
        </p:nvSpPr>
        <p:spPr>
          <a:xfrm>
            <a:off x="0" y="3233738"/>
            <a:ext cx="9144000" cy="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78852" name="Rectangle 15"/>
          <p:cNvSpPr/>
          <p:nvPr/>
        </p:nvSpPr>
        <p:spPr>
          <a:xfrm>
            <a:off x="0" y="2840038"/>
            <a:ext cx="184150" cy="457200"/>
          </a:xfrm>
          <a:prstGeom prst="rect">
            <a:avLst/>
          </a:prstGeom>
          <a:noFill/>
          <a:ln w="9525">
            <a:noFill/>
          </a:ln>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sp>
        <p:nvSpPr>
          <p:cNvPr id="3" name="矩形 2"/>
          <p:cNvSpPr/>
          <p:nvPr/>
        </p:nvSpPr>
        <p:spPr>
          <a:xfrm>
            <a:off x="47625" y="6126163"/>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78854" name="图片 11272">
            <a:hlinkClick r:id="rId1"/>
          </p:cNvPr>
          <p:cNvPicPr>
            <a:picLocks noChangeAspect="1"/>
          </p:cNvPicPr>
          <p:nvPr/>
        </p:nvPicPr>
        <p:blipFill>
          <a:blip r:embed="rId2"/>
          <a:stretch>
            <a:fillRect/>
          </a:stretch>
        </p:blipFill>
        <p:spPr>
          <a:xfrm>
            <a:off x="8742363" y="6438900"/>
            <a:ext cx="508000" cy="48895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pic>
        <p:nvPicPr>
          <p:cNvPr id="79874"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80898" name="文本框 2"/>
          <p:cNvSpPr txBox="1"/>
          <p:nvPr/>
        </p:nvSpPr>
        <p:spPr>
          <a:xfrm>
            <a:off x="1343025" y="407988"/>
            <a:ext cx="6445250" cy="584200"/>
          </a:xfrm>
          <a:prstGeom prst="rect">
            <a:avLst/>
          </a:prstGeom>
          <a:noFill/>
          <a:ln w="9525">
            <a:noFill/>
          </a:ln>
        </p:spPr>
        <p:txBody>
          <a:bodyPr wrap="none" anchor="t" anchorCtr="0">
            <a:spAutoFit/>
          </a:bodyPr>
          <a:p>
            <a:r>
              <a:rPr lang="en-US" altLang="zh-CN"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动力学普遍定理综合应用</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1646238" y="1627188"/>
            <a:ext cx="8869363" cy="1384300"/>
          </a:xfrm>
          <a:prstGeom prst="rect">
            <a:avLst/>
          </a:prstGeom>
          <a:noFill/>
          <a:ln w="9525">
            <a:noFill/>
          </a:ln>
        </p:spPr>
        <p:txBody>
          <a:bodyPr anchor="t">
            <a:spAutoFit/>
          </a:bodyPr>
          <a:p>
            <a:pPr eaLnBrk="0" fontAlgn="b" hangingPunct="0">
              <a:buClr>
                <a:srgbClr val="FF3300"/>
              </a:buClr>
              <a:buFont typeface="Wingdings" panose="05000000000000000000" pitchFamily="2" charset="2"/>
              <a:buNone/>
            </a:pPr>
            <a:r>
              <a:rPr lang="en-US" altLang="zh-CN" strike="noStrike" noProof="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a:t>
            </a:r>
            <a:r>
              <a:rPr lang="en-US" altLang="zh-CN" sz="2800" strike="noStrike" noProof="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a:t>
            </a:r>
            <a:r>
              <a:rPr lang="en-US" altLang="zh-CN" sz="2800" strike="noStrike" noProof="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03    </a:t>
            </a:r>
            <a:r>
              <a:rPr lang="zh-CN" altLang="en-US" sz="2800" b="1" strike="noStrike" noProof="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宋体" panose="02010600030101010101" pitchFamily="2" charset="-122"/>
              </a:rPr>
              <a:t>自由度及广义坐标法</a:t>
            </a:r>
            <a:r>
              <a:rPr lang="zh-CN" altLang="en-US" sz="2800" strike="noStrike" noProof="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  </a:t>
            </a:r>
            <a:r>
              <a:rPr lang="zh-CN" altLang="en-US" sz="2800"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               </a:t>
            </a:r>
            <a:endParaRPr lang="zh-CN" altLang="en-US" sz="2800"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endParaRPr>
          </a:p>
          <a:p>
            <a:pPr eaLnBrk="0" fontAlgn="b" hangingPunct="0">
              <a:buClr>
                <a:srgbClr val="FF3300"/>
              </a:buClr>
              <a:buFont typeface="Wingdings" panose="05000000000000000000" pitchFamily="2" charset="2"/>
              <a:buNone/>
            </a:pPr>
            <a:endParaRPr lang="zh-CN" altLang="en-US" sz="2800"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endParaRPr>
          </a:p>
          <a:p>
            <a:pPr eaLnBrk="0" fontAlgn="b" hangingPunct="0">
              <a:buClr>
                <a:srgbClr val="FF3300"/>
              </a:buClr>
              <a:buFont typeface="Wingdings" panose="05000000000000000000" pitchFamily="2" charset="2"/>
              <a:buNone/>
            </a:pPr>
            <a:r>
              <a:rPr lang="zh-CN" altLang="en-US" sz="2800"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                      </a:t>
            </a:r>
            <a:r>
              <a:rPr lang="zh-CN" altLang="en-US" sz="2800"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第</a:t>
            </a:r>
            <a:r>
              <a:rPr lang="en-US" altLang="zh-CN" sz="2800"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20</a:t>
            </a:r>
            <a:r>
              <a:rPr lang="zh-CN" altLang="en-US" sz="2800"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堂</a:t>
            </a:r>
            <a:endParaRPr lang="zh-CN" altLang="en-US" sz="2800"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endParaRPr>
          </a:p>
        </p:txBody>
      </p:sp>
      <p:graphicFrame>
        <p:nvGraphicFramePr>
          <p:cNvPr id="80900" name="对象 1"/>
          <p:cNvGraphicFramePr/>
          <p:nvPr/>
        </p:nvGraphicFramePr>
        <p:xfrm>
          <a:off x="6823075" y="3965575"/>
          <a:ext cx="2316163" cy="2868613"/>
        </p:xfrm>
        <a:graphic>
          <a:graphicData uri="http://schemas.openxmlformats.org/presentationml/2006/ole">
            <mc:AlternateContent xmlns:mc="http://schemas.openxmlformats.org/markup-compatibility/2006">
              <mc:Choice xmlns:v="urn:schemas-microsoft-com:vml" Requires="v">
                <p:oleObj spid="_x0000_s3448" name="" r:id="rId1" imgW="2314575" imgH="2867025" progId="Paint.Picture">
                  <p:embed/>
                </p:oleObj>
              </mc:Choice>
              <mc:Fallback>
                <p:oleObj name="" r:id="rId1" imgW="2314575" imgH="2867025" progId="Paint.Picture">
                  <p:embed/>
                  <p:pic>
                    <p:nvPicPr>
                      <p:cNvPr id="0" name="图片 3447"/>
                      <p:cNvPicPr/>
                      <p:nvPr/>
                    </p:nvPicPr>
                    <p:blipFill>
                      <a:blip r:embed="rId2"/>
                      <a:stretch>
                        <a:fillRect/>
                      </a:stretch>
                    </p:blipFill>
                    <p:spPr>
                      <a:xfrm>
                        <a:off x="6823075" y="3965575"/>
                        <a:ext cx="2316163" cy="2868613"/>
                      </a:xfrm>
                      <a:prstGeom prst="rect">
                        <a:avLst/>
                      </a:prstGeom>
                      <a:noFill/>
                      <a:ln w="38100">
                        <a:noFill/>
                        <a:miter/>
                      </a:ln>
                    </p:spPr>
                  </p:pic>
                </p:oleObj>
              </mc:Fallback>
            </mc:AlternateContent>
          </a:graphicData>
        </a:graphic>
      </p:graphicFrame>
      <p:graphicFrame>
        <p:nvGraphicFramePr>
          <p:cNvPr id="80901" name="对象 2"/>
          <p:cNvGraphicFramePr/>
          <p:nvPr/>
        </p:nvGraphicFramePr>
        <p:xfrm>
          <a:off x="231775" y="4413250"/>
          <a:ext cx="1935163" cy="2420938"/>
        </p:xfrm>
        <a:graphic>
          <a:graphicData uri="http://schemas.openxmlformats.org/presentationml/2006/ole">
            <mc:AlternateContent xmlns:mc="http://schemas.openxmlformats.org/markup-compatibility/2006">
              <mc:Choice xmlns:v="urn:schemas-microsoft-com:vml" Requires="v">
                <p:oleObj spid="_x0000_s3449" name="" r:id="rId3" imgW="3076575" imgH="4276725" progId="Paint.Picture">
                  <p:embed/>
                </p:oleObj>
              </mc:Choice>
              <mc:Fallback>
                <p:oleObj name="" r:id="rId3" imgW="3076575" imgH="4276725" progId="Paint.Picture">
                  <p:embed/>
                  <p:pic>
                    <p:nvPicPr>
                      <p:cNvPr id="0" name="图片 3448"/>
                      <p:cNvPicPr/>
                      <p:nvPr/>
                    </p:nvPicPr>
                    <p:blipFill>
                      <a:blip r:embed="rId4"/>
                      <a:stretch>
                        <a:fillRect/>
                      </a:stretch>
                    </p:blipFill>
                    <p:spPr>
                      <a:xfrm>
                        <a:off x="231775" y="4413250"/>
                        <a:ext cx="1935163" cy="2420938"/>
                      </a:xfrm>
                      <a:prstGeom prst="rect">
                        <a:avLst/>
                      </a:prstGeom>
                      <a:noFill/>
                      <a:ln w="38100">
                        <a:noFill/>
                        <a:miter/>
                      </a:ln>
                    </p:spPr>
                  </p:pic>
                </p:oleObj>
              </mc:Fallback>
            </mc:AlternateContent>
          </a:graphicData>
        </a:graphic>
      </p:graphicFrame>
      <p:pic>
        <p:nvPicPr>
          <p:cNvPr id="3075" name="a01-5冲程发动机平面她跳舞5isvideo_20180722_203853.mp4">
            <a:hlinkClick r:id="" action="ppaction://media"/>
          </p:cNvPr>
          <p:cNvPicPr>
            <a:picLocks noRot="1" noChangeAspect="1"/>
          </p:cNvPicPr>
          <p:nvPr>
            <a:videoFile r:link="rId5"/>
            <p:extLst>
              <p:ext uri="{DAA4B4D4-6D71-4841-9C94-3DE7FCFB9230}">
                <p14:media xmlns:p14="http://schemas.microsoft.com/office/powerpoint/2010/main" r:link="rId6"/>
              </p:ext>
            </p:extLst>
          </p:nvPr>
        </p:nvPicPr>
        <p:blipFill>
          <a:blip r:embed="rId7"/>
          <a:stretch>
            <a:fillRect/>
          </a:stretch>
        </p:blipFill>
        <p:spPr>
          <a:xfrm>
            <a:off x="2898775" y="4325938"/>
            <a:ext cx="3105150" cy="2328862"/>
          </a:xfrm>
          <a:prstGeom prst="rect">
            <a:avLst/>
          </a:prstGeom>
          <a:noFill/>
          <a:ln w="9525">
            <a:noFill/>
          </a:ln>
        </p:spPr>
      </p:pic>
      <p:pic>
        <p:nvPicPr>
          <p:cNvPr id="80903" name="图片 11272">
            <a:hlinkClick r:id="rId8"/>
          </p:cNvPr>
          <p:cNvPicPr>
            <a:picLocks noChangeAspect="1"/>
          </p:cNvPicPr>
          <p:nvPr/>
        </p:nvPicPr>
        <p:blipFill>
          <a:blip r:embed="rId9"/>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7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75"/>
                                        </p:tgtEl>
                                      </p:cBhvr>
                                    </p:cmd>
                                  </p:childTnLst>
                                </p:cTn>
                              </p:par>
                            </p:childTnLst>
                          </p:cTn>
                        </p:par>
                      </p:childTnLst>
                    </p:cTn>
                  </p:par>
                </p:childTnLst>
              </p:cTn>
              <p:nextCondLst>
                <p:cond evt="onClick" delay="0">
                  <p:tgtEl>
                    <p:spTgt spid="3075"/>
                  </p:tgtEl>
                </p:cond>
              </p:nextCondLst>
            </p:seq>
            <p:video>
              <p:cMediaNode>
                <p:cTn id="7" fill="hold" display="0">
                  <p:stCondLst>
                    <p:cond delay="indefinite"/>
                  </p:stCondLst>
                  <p:endCondLst>
                    <p:cond evt="onNext" delay="0">
                      <p:tgtEl>
                        <p:sldTgt/>
                      </p:tgtEl>
                    </p:cond>
                    <p:cond evt="onPrev" delay="0">
                      <p:tgtEl>
                        <p:sldTgt/>
                      </p:tgtEl>
                    </p:cond>
                  </p:endCondLst>
                </p:cTn>
                <p:tgtEl>
                  <p:spTgt spid="307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16386" name="文本框 2"/>
          <p:cNvSpPr txBox="1"/>
          <p:nvPr/>
        </p:nvSpPr>
        <p:spPr>
          <a:xfrm>
            <a:off x="2051050" y="260350"/>
            <a:ext cx="4575175" cy="579438"/>
          </a:xfrm>
          <a:prstGeom prst="rect">
            <a:avLst/>
          </a:prstGeom>
          <a:noFill/>
          <a:ln w="9525">
            <a:noFill/>
          </a:ln>
        </p:spPr>
        <p:txBody>
          <a:bodyPr wrap="none" anchor="t" anchorCtr="0">
            <a:spAutoFit/>
          </a:bodyPr>
          <a:p>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8</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269875" y="728663"/>
            <a:ext cx="8869363" cy="1444625"/>
          </a:xfrm>
          <a:prstGeom prst="rect">
            <a:avLst/>
          </a:prstGeom>
          <a:noFill/>
          <a:ln w="9525">
            <a:noFill/>
          </a:ln>
        </p:spPr>
        <p:txBody>
          <a:bodyPr anchor="t">
            <a:spAutoFit/>
          </a:bodyPr>
          <a:p>
            <a:pPr eaLnBrk="0" fontAlgn="b" hangingPunct="0">
              <a:buClr>
                <a:srgbClr val="FF3300"/>
              </a:buClr>
              <a:buFont typeface="Wingdings" panose="05000000000000000000" pitchFamily="2" charset="2"/>
            </a:pPr>
            <a:r>
              <a:rPr lang="en-US" altLang="zh-CN" sz="3200" b="1" strike="noStrike" noProof="1">
                <a:solidFill>
                  <a:schemeClr val="accent1"/>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         </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    01</a:t>
            </a:r>
            <a:r>
              <a:rPr lang="en-US" altLang="zh-CN" sz="3200" b="1" strike="noStrike" noProof="1">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动能定理积分形式推导</a:t>
            </a:r>
            <a:endPar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sym typeface="宋体" panose="02010600030101010101" pitchFamily="2" charset="-122"/>
            </a:endParaRPr>
          </a:p>
          <a:p>
            <a:pPr eaLnBrk="0" fontAlgn="b" hangingPunct="0">
              <a:buClr>
                <a:srgbClr val="FF3300"/>
              </a:buClr>
              <a:buFont typeface="Wingdings" panose="05000000000000000000" pitchFamily="2" charset="2"/>
            </a:pPr>
            <a:r>
              <a:rPr lang="en-US"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r>
              <a:rPr lang="zh-CN" altLang="en-US"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刚体动能</a:t>
            </a:r>
            <a:r>
              <a:rPr lang="en-US"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2</a:t>
            </a:r>
            <a:r>
              <a:rPr lang="zh-CN" altLang="en-US"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种计算方法</a:t>
            </a:r>
            <a:r>
              <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sym typeface="宋体" panose="02010600030101010101" pitchFamily="2" charset="-122"/>
              </a:rPr>
              <a:t>  </a:t>
            </a:r>
            <a:endParaRPr lang="zh-CN" altLang="zh-CN" sz="3200" b="1" strike="noStrike" noProof="1" dirty="0">
              <a:solidFill>
                <a:schemeClr val="accent2"/>
              </a:solidFill>
              <a:effectLst>
                <a:outerShdw blurRad="38100" dist="38100" dir="2700000">
                  <a:srgbClr val="000000"/>
                </a:outerShdw>
              </a:effectLst>
              <a:latin typeface="微软雅黑" panose="020B0503020204020204" pitchFamily="34" charset="-122"/>
              <a:ea typeface="微软雅黑" panose="020B0503020204020204" pitchFamily="34" charset="-122"/>
              <a:sym typeface="宋体" panose="02010600030101010101" pitchFamily="2" charset="-122"/>
            </a:endParaRPr>
          </a:p>
          <a:p>
            <a:pPr eaLnBrk="0" fontAlgn="b" hangingPunct="0">
              <a:buClr>
                <a:srgbClr val="FF3300"/>
              </a:buClr>
              <a:buFont typeface="Wingdings" panose="05000000000000000000" pitchFamily="2" charset="2"/>
            </a:pPr>
            <a:r>
              <a:rPr lang="zh-CN" altLang="en-US" strike="noStrike" noProof="1">
                <a:solidFill>
                  <a:srgbClr val="000000"/>
                </a:solidFill>
                <a:latin typeface="微软雅黑" panose="020B0503020204020204" pitchFamily="34" charset="-122"/>
                <a:ea typeface="微软雅黑" panose="020B0503020204020204" pitchFamily="34" charset="-122"/>
                <a:cs typeface="+mn-cs"/>
              </a:rPr>
              <a:t>                                   </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第</a:t>
            </a:r>
            <a:r>
              <a:rPr lang="en-US" altLang="zh-CN"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19</a:t>
            </a:r>
            <a:r>
              <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堂</a:t>
            </a:r>
            <a:endParaRPr lang="zh-CN" altLang="en-US"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aphicFrame>
        <p:nvGraphicFramePr>
          <p:cNvPr id="16388" name="对象 1"/>
          <p:cNvGraphicFramePr/>
          <p:nvPr/>
        </p:nvGraphicFramePr>
        <p:xfrm>
          <a:off x="6823075" y="3965575"/>
          <a:ext cx="2316163" cy="2868613"/>
        </p:xfrm>
        <a:graphic>
          <a:graphicData uri="http://schemas.openxmlformats.org/presentationml/2006/ole">
            <mc:AlternateContent xmlns:mc="http://schemas.openxmlformats.org/markup-compatibility/2006">
              <mc:Choice xmlns:v="urn:schemas-microsoft-com:vml" Requires="v">
                <p:oleObj spid="_x0000_s3088" name="" r:id="rId1" imgW="2314575" imgH="2867025" progId="Paint.Picture">
                  <p:embed/>
                </p:oleObj>
              </mc:Choice>
              <mc:Fallback>
                <p:oleObj name="" r:id="rId1" imgW="2314575" imgH="2867025" progId="Paint.Picture">
                  <p:embed/>
                  <p:pic>
                    <p:nvPicPr>
                      <p:cNvPr id="0" name="图片 3087"/>
                      <p:cNvPicPr/>
                      <p:nvPr/>
                    </p:nvPicPr>
                    <p:blipFill>
                      <a:blip r:embed="rId2"/>
                      <a:stretch>
                        <a:fillRect/>
                      </a:stretch>
                    </p:blipFill>
                    <p:spPr>
                      <a:xfrm>
                        <a:off x="6823075" y="3965575"/>
                        <a:ext cx="2316163" cy="2868613"/>
                      </a:xfrm>
                      <a:prstGeom prst="rect">
                        <a:avLst/>
                      </a:prstGeom>
                      <a:noFill/>
                      <a:ln w="38100">
                        <a:noFill/>
                        <a:miter/>
                      </a:ln>
                    </p:spPr>
                  </p:pic>
                </p:oleObj>
              </mc:Fallback>
            </mc:AlternateContent>
          </a:graphicData>
        </a:graphic>
      </p:graphicFrame>
      <p:graphicFrame>
        <p:nvGraphicFramePr>
          <p:cNvPr id="16389" name="对象 2"/>
          <p:cNvGraphicFramePr/>
          <p:nvPr/>
        </p:nvGraphicFramePr>
        <p:xfrm>
          <a:off x="147638" y="4445000"/>
          <a:ext cx="1903412" cy="2052638"/>
        </p:xfrm>
        <a:graphic>
          <a:graphicData uri="http://schemas.openxmlformats.org/presentationml/2006/ole">
            <mc:AlternateContent xmlns:mc="http://schemas.openxmlformats.org/markup-compatibility/2006">
              <mc:Choice xmlns:v="urn:schemas-microsoft-com:vml" Requires="v">
                <p:oleObj spid="_x0000_s3089" name="" r:id="rId3" imgW="3076575" imgH="4276725" progId="Paint.Picture">
                  <p:embed/>
                </p:oleObj>
              </mc:Choice>
              <mc:Fallback>
                <p:oleObj name="" r:id="rId3" imgW="3076575" imgH="4276725" progId="Paint.Picture">
                  <p:embed/>
                  <p:pic>
                    <p:nvPicPr>
                      <p:cNvPr id="0" name="图片 3088"/>
                      <p:cNvPicPr/>
                      <p:nvPr/>
                    </p:nvPicPr>
                    <p:blipFill>
                      <a:blip r:embed="rId4"/>
                      <a:stretch>
                        <a:fillRect/>
                      </a:stretch>
                    </p:blipFill>
                    <p:spPr>
                      <a:xfrm>
                        <a:off x="147638" y="4445000"/>
                        <a:ext cx="1903412" cy="2052638"/>
                      </a:xfrm>
                      <a:prstGeom prst="rect">
                        <a:avLst/>
                      </a:prstGeom>
                      <a:noFill/>
                      <a:ln w="38100">
                        <a:noFill/>
                        <a:miter/>
                      </a:ln>
                    </p:spPr>
                  </p:pic>
                </p:oleObj>
              </mc:Fallback>
            </mc:AlternateContent>
          </a:graphicData>
        </a:graphic>
      </p:graphicFrame>
      <p:pic>
        <p:nvPicPr>
          <p:cNvPr id="4106" name="素材20-例题发动机曲柄滑块模型的运动--10s_转.avi">
            <a:hlinkClick r:id="" action="ppaction://media"/>
          </p:cNvPr>
          <p:cNvPicPr>
            <a:picLocks noRot="1" noChangeAspect="1"/>
          </p:cNvPicPr>
          <p:nvPr>
            <a:videoFile r:link="rId5"/>
            <p:extLst>
              <p:ext uri="{DAA4B4D4-6D71-4841-9C94-3DE7FCFB9230}">
                <p14:media xmlns:p14="http://schemas.microsoft.com/office/powerpoint/2010/main" r:link="rId6"/>
              </p:ext>
            </p:extLst>
          </p:nvPr>
        </p:nvPicPr>
        <p:blipFill>
          <a:blip r:embed="rId7"/>
          <a:stretch>
            <a:fillRect/>
          </a:stretch>
        </p:blipFill>
        <p:spPr>
          <a:xfrm>
            <a:off x="2843213" y="4652963"/>
            <a:ext cx="3529012" cy="2406650"/>
          </a:xfrm>
          <a:prstGeom prst="rect">
            <a:avLst/>
          </a:prstGeom>
          <a:noFill/>
          <a:ln w="9525">
            <a:noFill/>
          </a:ln>
        </p:spPr>
      </p:pic>
      <p:pic>
        <p:nvPicPr>
          <p:cNvPr id="4107" name="素材17-内燃机曲柄滑块的实物运动--10s_转.avi">
            <a:hlinkClick r:id="" action="ppaction://media"/>
          </p:cNvPr>
          <p:cNvPicPr>
            <a:picLocks noRot="1" noChangeAspect="1"/>
          </p:cNvPicPr>
          <p:nvPr>
            <a:videoFile r:link="rId8"/>
            <p:extLst>
              <p:ext uri="{DAA4B4D4-6D71-4841-9C94-3DE7FCFB9230}">
                <p14:media xmlns:p14="http://schemas.microsoft.com/office/powerpoint/2010/main" r:link="rId9"/>
              </p:ext>
            </p:extLst>
          </p:nvPr>
        </p:nvPicPr>
        <p:blipFill>
          <a:blip r:embed="rId10"/>
          <a:stretch>
            <a:fillRect/>
          </a:stretch>
        </p:blipFill>
        <p:spPr>
          <a:xfrm>
            <a:off x="2843213" y="2349500"/>
            <a:ext cx="3529012" cy="2093913"/>
          </a:xfrm>
          <a:prstGeom prst="rect">
            <a:avLst/>
          </a:prstGeom>
          <a:noFill/>
          <a:ln w="9525">
            <a:noFill/>
          </a:ln>
        </p:spPr>
      </p:pic>
      <p:pic>
        <p:nvPicPr>
          <p:cNvPr id="16392" name="图片 11272">
            <a:hlinkClick r:id="rId11"/>
          </p:cNvPr>
          <p:cNvPicPr>
            <a:picLocks noChangeAspect="1"/>
          </p:cNvPicPr>
          <p:nvPr/>
        </p:nvPicPr>
        <p:blipFill>
          <a:blip r:embed="rId12"/>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0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106"/>
                                        </p:tgtEl>
                                      </p:cBhvr>
                                    </p:cmd>
                                  </p:childTnLst>
                                </p:cTn>
                              </p:par>
                            </p:childTnLst>
                          </p:cTn>
                        </p:par>
                      </p:childTnLst>
                    </p:cTn>
                  </p:par>
                </p:childTnLst>
              </p:cTn>
              <p:nextCondLst>
                <p:cond evt="onClick" delay="0">
                  <p:tgtEl>
                    <p:spTgt spid="4106"/>
                  </p:tgtEl>
                </p:cond>
              </p:nextCondLst>
            </p:seq>
            <p:video>
              <p:cMediaNode>
                <p:cTn id="7" fill="hold" display="0">
                  <p:stCondLst>
                    <p:cond delay="indefinite"/>
                  </p:stCondLst>
                  <p:endCondLst>
                    <p:cond evt="onNext" delay="0">
                      <p:tgtEl>
                        <p:sldTgt/>
                      </p:tgtEl>
                    </p:cond>
                    <p:cond evt="onPrev" delay="0">
                      <p:tgtEl>
                        <p:sldTgt/>
                      </p:tgtEl>
                    </p:cond>
                  </p:endCondLst>
                </p:cTn>
                <p:tgtEl>
                  <p:spTgt spid="4106"/>
                </p:tgtEl>
              </p:cMediaNode>
            </p:video>
            <p:seq concurrent="1" nextAc="seek">
              <p:cTn id="8" restart="whenNotActive" fill="hold" evtFilter="cancelBubble" nodeType="interactiveSeq">
                <p:stCondLst>
                  <p:cond evt="onClick" delay="0">
                    <p:tgtEl>
                      <p:spTgt spid="410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107"/>
                                        </p:tgtEl>
                                      </p:cBhvr>
                                    </p:cmd>
                                  </p:childTnLst>
                                </p:cTn>
                              </p:par>
                            </p:childTnLst>
                          </p:cTn>
                        </p:par>
                      </p:childTnLst>
                    </p:cTn>
                  </p:par>
                </p:childTnLst>
              </p:cTn>
              <p:nextCondLst>
                <p:cond evt="onClick" delay="0">
                  <p:tgtEl>
                    <p:spTgt spid="4107"/>
                  </p:tgtEl>
                </p:cond>
              </p:nextCondLst>
            </p:seq>
            <p:video>
              <p:cMediaNode>
                <p:cTn id="13" fill="hold" display="0">
                  <p:stCondLst>
                    <p:cond delay="indefinite"/>
                  </p:stCondLst>
                  <p:endCondLst>
                    <p:cond evt="onNext" delay="0">
                      <p:tgtEl>
                        <p:sldTgt/>
                      </p:tgtEl>
                    </p:cond>
                    <p:cond evt="onPrev" delay="0">
                      <p:tgtEl>
                        <p:sldTgt/>
                      </p:tgtEl>
                    </p:cond>
                  </p:endCondLst>
                </p:cTn>
                <p:tgtEl>
                  <p:spTgt spid="4107"/>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3"/>
          <p:cNvSpPr>
            <a:spLocks noGrp="1"/>
          </p:cNvSpPr>
          <p:nvPr>
            <p:ph type="title" idx="4294967295"/>
          </p:nvPr>
        </p:nvSpPr>
        <p:spPr>
          <a:xfrm>
            <a:off x="10439400" y="2125663"/>
            <a:ext cx="7772400" cy="800100"/>
          </a:xfrm>
          <a:ln/>
        </p:spPr>
        <p:txBody>
          <a:bodyPr vert="horz" wrap="square" lIns="91440" tIns="45720" rIns="91440" bIns="45720" anchor="ctr" anchorCtr="0"/>
          <a:p>
            <a:r>
              <a:rPr lang="zh-CN" altLang="en-US" dirty="0"/>
              <a:t>达朗贝尔原理</a:t>
            </a:r>
            <a:endParaRPr lang="zh-CN" altLang="en-US" dirty="0"/>
          </a:p>
        </p:txBody>
      </p:sp>
      <p:sp>
        <p:nvSpPr>
          <p:cNvPr id="82946" name="矩形 16386"/>
          <p:cNvSpPr/>
          <p:nvPr/>
        </p:nvSpPr>
        <p:spPr>
          <a:xfrm>
            <a:off x="252413" y="692150"/>
            <a:ext cx="3887787" cy="519113"/>
          </a:xfrm>
          <a:prstGeom prst="rect">
            <a:avLst/>
          </a:prstGeom>
          <a:noFill/>
          <a:ln w="9525">
            <a:noFill/>
          </a:ln>
        </p:spPr>
        <p:txBody>
          <a:bodyPr anchor="ctr" anchorCtr="0">
            <a:spAutoFit/>
          </a:bodyPr>
          <a:p>
            <a:pPr eaLnBrk="0" hangingPunct="0"/>
            <a:r>
              <a:rPr lang="zh-CN" altLang="en-US" sz="2800" b="1" dirty="0">
                <a:solidFill>
                  <a:srgbClr val="FF0000"/>
                </a:solidFill>
                <a:latin typeface="微软雅黑" panose="020B0503020204020204" pitchFamily="34" charset="-122"/>
                <a:ea typeface="微软雅黑" panose="020B0503020204020204" pitchFamily="34" charset="-122"/>
              </a:rPr>
              <a:t>约束</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82947" name="图片 16387" descr="t01aa7fea0dbd07f93a"/>
          <p:cNvPicPr>
            <a:picLocks noChangeAspect="1"/>
          </p:cNvPicPr>
          <p:nvPr/>
        </p:nvPicPr>
        <p:blipFill>
          <a:blip r:embed="rId1"/>
          <a:stretch>
            <a:fillRect/>
          </a:stretch>
        </p:blipFill>
        <p:spPr>
          <a:xfrm>
            <a:off x="7686675" y="0"/>
            <a:ext cx="1457325" cy="1808163"/>
          </a:xfrm>
          <a:prstGeom prst="rect">
            <a:avLst/>
          </a:prstGeom>
          <a:noFill/>
          <a:ln w="9525">
            <a:noFill/>
          </a:ln>
        </p:spPr>
      </p:pic>
      <p:sp>
        <p:nvSpPr>
          <p:cNvPr id="82948" name="矩形 16388"/>
          <p:cNvSpPr/>
          <p:nvPr/>
        </p:nvSpPr>
        <p:spPr>
          <a:xfrm>
            <a:off x="2554288" y="5270500"/>
            <a:ext cx="2449512" cy="466725"/>
          </a:xfrm>
          <a:prstGeom prst="rect">
            <a:avLst/>
          </a:prstGeom>
          <a:noFill/>
          <a:ln w="9525">
            <a:noFill/>
          </a:ln>
        </p:spPr>
        <p:txBody>
          <a:bodyPr anchor="t" anchorCtr="0">
            <a:spAutoFit/>
          </a:bodyPr>
          <a:p>
            <a:pPr eaLnBrk="0" hangingPunct="0"/>
            <a:r>
              <a:rPr lang="zh-CN" altLang="en-US" sz="2800" b="1" dirty="0">
                <a:solidFill>
                  <a:schemeClr val="hlink"/>
                </a:solidFill>
                <a:latin typeface="Times New Roman" panose="02020603050405020304" pitchFamily="18" charset="0"/>
                <a:ea typeface="黑体" panose="02010609060101010101" pitchFamily="49" charset="-122"/>
              </a:rPr>
              <a:t>完整约束</a:t>
            </a:r>
            <a:endParaRPr lang="zh-CN" altLang="en-US" sz="2800" b="1" dirty="0">
              <a:solidFill>
                <a:schemeClr val="hlink"/>
              </a:solidFill>
              <a:latin typeface="Times New Roman" panose="02020603050405020304" pitchFamily="18" charset="0"/>
              <a:ea typeface="黑体" panose="02010609060101010101" pitchFamily="49" charset="-122"/>
            </a:endParaRPr>
          </a:p>
        </p:txBody>
      </p:sp>
      <p:grpSp>
        <p:nvGrpSpPr>
          <p:cNvPr id="82949" name="组合 16389"/>
          <p:cNvGrpSpPr/>
          <p:nvPr/>
        </p:nvGrpSpPr>
        <p:grpSpPr>
          <a:xfrm>
            <a:off x="4068763" y="1341438"/>
            <a:ext cx="2682875" cy="2463800"/>
            <a:chOff x="2291" y="722"/>
            <a:chExt cx="1690" cy="1724"/>
          </a:xfrm>
        </p:grpSpPr>
        <p:sp>
          <p:nvSpPr>
            <p:cNvPr id="82950" name="直接连接符 16390"/>
            <p:cNvSpPr/>
            <p:nvPr/>
          </p:nvSpPr>
          <p:spPr>
            <a:xfrm>
              <a:off x="2335" y="1856"/>
              <a:ext cx="0" cy="362"/>
            </a:xfrm>
            <a:prstGeom prst="line">
              <a:avLst/>
            </a:prstGeom>
            <a:ln w="38100" cap="flat" cmpd="sng">
              <a:solidFill>
                <a:schemeClr val="tx1"/>
              </a:solidFill>
              <a:prstDash val="solid"/>
              <a:round/>
              <a:headEnd type="none" w="med" len="med"/>
              <a:tailEnd type="triangle" w="med" len="med"/>
            </a:ln>
          </p:spPr>
        </p:sp>
        <p:graphicFrame>
          <p:nvGraphicFramePr>
            <p:cNvPr id="82951" name="对象 16391"/>
            <p:cNvGraphicFramePr>
              <a:graphicFrameLocks noChangeAspect="1"/>
            </p:cNvGraphicFramePr>
            <p:nvPr/>
          </p:nvGraphicFramePr>
          <p:xfrm>
            <a:off x="2336" y="2183"/>
            <a:ext cx="314" cy="263"/>
          </p:xfrm>
          <a:graphic>
            <a:graphicData uri="http://schemas.openxmlformats.org/presentationml/2006/ole">
              <mc:AlternateContent xmlns:mc="http://schemas.openxmlformats.org/markup-compatibility/2006">
                <mc:Choice xmlns:v="urn:schemas-microsoft-com:vml" Requires="v">
                  <p:oleObj spid="_x0000_s3450" name="" r:id="rId2" imgW="241300" imgH="165100" progId="Equation.DSMT4">
                    <p:embed/>
                  </p:oleObj>
                </mc:Choice>
                <mc:Fallback>
                  <p:oleObj name="" r:id="rId2" imgW="241300" imgH="165100" progId="Equation.DSMT4">
                    <p:embed/>
                    <p:pic>
                      <p:nvPicPr>
                        <p:cNvPr id="0" name="图片 3449"/>
                        <p:cNvPicPr/>
                        <p:nvPr/>
                      </p:nvPicPr>
                      <p:blipFill>
                        <a:blip r:embed="rId3"/>
                        <a:stretch>
                          <a:fillRect/>
                        </a:stretch>
                      </p:blipFill>
                      <p:spPr>
                        <a:xfrm>
                          <a:off x="2336" y="2183"/>
                          <a:ext cx="314" cy="263"/>
                        </a:xfrm>
                        <a:prstGeom prst="rect">
                          <a:avLst/>
                        </a:prstGeom>
                        <a:noFill/>
                        <a:ln w="38100">
                          <a:noFill/>
                          <a:miter/>
                        </a:ln>
                      </p:spPr>
                    </p:pic>
                  </p:oleObj>
                </mc:Fallback>
              </mc:AlternateContent>
            </a:graphicData>
          </a:graphic>
        </p:graphicFrame>
        <p:sp>
          <p:nvSpPr>
            <p:cNvPr id="82952" name="直接连接符 16392"/>
            <p:cNvSpPr/>
            <p:nvPr/>
          </p:nvSpPr>
          <p:spPr>
            <a:xfrm flipH="1">
              <a:off x="2335" y="1085"/>
              <a:ext cx="953" cy="725"/>
            </a:xfrm>
            <a:prstGeom prst="line">
              <a:avLst/>
            </a:prstGeom>
            <a:ln w="19050" cap="flat" cmpd="sng">
              <a:solidFill>
                <a:schemeClr val="tx1"/>
              </a:solidFill>
              <a:prstDash val="solid"/>
              <a:round/>
              <a:headEnd type="none" w="med" len="med"/>
              <a:tailEnd type="none" w="med" len="med"/>
            </a:ln>
          </p:spPr>
        </p:sp>
        <p:grpSp>
          <p:nvGrpSpPr>
            <p:cNvPr id="82953" name="组合 16393"/>
            <p:cNvGrpSpPr/>
            <p:nvPr/>
          </p:nvGrpSpPr>
          <p:grpSpPr>
            <a:xfrm>
              <a:off x="3061" y="1085"/>
              <a:ext cx="454" cy="227"/>
              <a:chOff x="3878" y="1629"/>
              <a:chExt cx="454" cy="227"/>
            </a:xfrm>
          </p:grpSpPr>
          <p:sp>
            <p:nvSpPr>
              <p:cNvPr id="82954" name="等腰三角形 16394"/>
              <p:cNvSpPr/>
              <p:nvPr/>
            </p:nvSpPr>
            <p:spPr>
              <a:xfrm>
                <a:off x="4014" y="1674"/>
                <a:ext cx="181" cy="181"/>
              </a:xfrm>
              <a:prstGeom prst="triangle">
                <a:avLst>
                  <a:gd name="adj" fmla="val 50000"/>
                </a:avLst>
              </a:prstGeom>
              <a:solidFill>
                <a:schemeClr val="accent1"/>
              </a:solidFill>
              <a:ln w="9525" cap="flat" cmpd="sng">
                <a:solidFill>
                  <a:schemeClr val="tx1"/>
                </a:solidFill>
                <a:prstDash val="solid"/>
                <a:miter/>
                <a:headEnd type="none" w="med" len="med"/>
                <a:tailEnd type="none" w="med" len="med"/>
              </a:ln>
            </p:spPr>
            <p:txBody>
              <a:bodyPr anchor="t" anchorCtr="0"/>
              <a:p>
                <a:pPr algn="just"/>
                <a:endParaRPr lang="zh-CN" altLang="en-US" sz="2800" b="1" dirty="0">
                  <a:latin typeface="Times New Roman" panose="02020603050405020304" pitchFamily="18" charset="0"/>
                  <a:ea typeface="微软雅黑" panose="020B0503020204020204" pitchFamily="34" charset="-122"/>
                </a:endParaRPr>
              </a:p>
            </p:txBody>
          </p:sp>
          <p:sp>
            <p:nvSpPr>
              <p:cNvPr id="82955" name="椭圆 16395"/>
              <p:cNvSpPr/>
              <p:nvPr/>
            </p:nvSpPr>
            <p:spPr>
              <a:xfrm>
                <a:off x="4059" y="1629"/>
                <a:ext cx="91" cy="91"/>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algn="just"/>
                <a:endParaRPr lang="zh-CN" altLang="en-US" sz="2800" b="1" dirty="0">
                  <a:latin typeface="Times New Roman" panose="02020603050405020304" pitchFamily="18" charset="0"/>
                  <a:ea typeface="微软雅黑" panose="020B0503020204020204" pitchFamily="34" charset="-122"/>
                </a:endParaRPr>
              </a:p>
            </p:txBody>
          </p:sp>
          <p:sp>
            <p:nvSpPr>
              <p:cNvPr id="82956" name="直接连接符 16396"/>
              <p:cNvSpPr/>
              <p:nvPr/>
            </p:nvSpPr>
            <p:spPr>
              <a:xfrm>
                <a:off x="3878" y="1856"/>
                <a:ext cx="454" cy="0"/>
              </a:xfrm>
              <a:prstGeom prst="line">
                <a:avLst/>
              </a:prstGeom>
              <a:ln w="76200" cap="flat" cmpd="tri">
                <a:solidFill>
                  <a:schemeClr val="tx1"/>
                </a:solidFill>
                <a:prstDash val="solid"/>
                <a:round/>
                <a:headEnd type="none" w="med" len="med"/>
                <a:tailEnd type="none" w="med" len="med"/>
              </a:ln>
            </p:spPr>
          </p:sp>
        </p:grpSp>
        <p:sp>
          <p:nvSpPr>
            <p:cNvPr id="82957" name="椭圆 16399"/>
            <p:cNvSpPr/>
            <p:nvPr/>
          </p:nvSpPr>
          <p:spPr>
            <a:xfrm>
              <a:off x="2291" y="1775"/>
              <a:ext cx="90" cy="136"/>
            </a:xfrm>
            <a:prstGeom prst="ellipse">
              <a:avLst/>
            </a:prstGeom>
            <a:solidFill>
              <a:srgbClr val="FF3300"/>
            </a:solidFill>
            <a:ln w="9525" cap="flat" cmpd="sng">
              <a:solidFill>
                <a:schemeClr val="tx1"/>
              </a:solidFill>
              <a:prstDash val="solid"/>
              <a:round/>
              <a:headEnd type="none" w="med" len="med"/>
              <a:tailEnd type="none" w="med" len="med"/>
            </a:ln>
          </p:spPr>
          <p:txBody>
            <a:bodyPr anchor="t" anchorCtr="0"/>
            <a:p>
              <a:pPr algn="just"/>
              <a:endParaRPr lang="zh-CN" altLang="en-US" sz="2800" b="1" dirty="0">
                <a:latin typeface="Times New Roman" panose="02020603050405020304" pitchFamily="18" charset="0"/>
                <a:ea typeface="微软雅黑" panose="020B0503020204020204" pitchFamily="34" charset="-122"/>
              </a:endParaRPr>
            </a:p>
          </p:txBody>
        </p:sp>
        <p:sp>
          <p:nvSpPr>
            <p:cNvPr id="82958" name="直接连接符 16400"/>
            <p:cNvSpPr/>
            <p:nvPr/>
          </p:nvSpPr>
          <p:spPr>
            <a:xfrm>
              <a:off x="3288" y="1085"/>
              <a:ext cx="499" cy="272"/>
            </a:xfrm>
            <a:prstGeom prst="line">
              <a:avLst/>
            </a:prstGeom>
            <a:ln w="9525" cap="flat" cmpd="sng">
              <a:solidFill>
                <a:schemeClr val="tx1"/>
              </a:solidFill>
              <a:prstDash val="solid"/>
              <a:round/>
              <a:headEnd type="none" w="med" len="med"/>
              <a:tailEnd type="triangle" w="med" len="med"/>
            </a:ln>
          </p:spPr>
        </p:sp>
        <p:graphicFrame>
          <p:nvGraphicFramePr>
            <p:cNvPr id="82959" name="对象 16401"/>
            <p:cNvGraphicFramePr>
              <a:graphicFrameLocks noChangeAspect="1"/>
            </p:cNvGraphicFramePr>
            <p:nvPr/>
          </p:nvGraphicFramePr>
          <p:xfrm>
            <a:off x="3833" y="1357"/>
            <a:ext cx="148" cy="223"/>
          </p:xfrm>
          <a:graphic>
            <a:graphicData uri="http://schemas.openxmlformats.org/presentationml/2006/ole">
              <mc:AlternateContent xmlns:mc="http://schemas.openxmlformats.org/markup-compatibility/2006">
                <mc:Choice xmlns:v="urn:schemas-microsoft-com:vml" Requires="v">
                  <p:oleObj spid="_x0000_s3451" name="" r:id="rId4" imgW="114300" imgH="139700" progId="Equation.DSMT4">
                    <p:embed/>
                  </p:oleObj>
                </mc:Choice>
                <mc:Fallback>
                  <p:oleObj name="" r:id="rId4" imgW="114300" imgH="139700" progId="Equation.DSMT4">
                    <p:embed/>
                    <p:pic>
                      <p:nvPicPr>
                        <p:cNvPr id="0" name="图片 3450"/>
                        <p:cNvPicPr/>
                        <p:nvPr/>
                      </p:nvPicPr>
                      <p:blipFill>
                        <a:blip r:embed="rId5"/>
                        <a:stretch>
                          <a:fillRect/>
                        </a:stretch>
                      </p:blipFill>
                      <p:spPr>
                        <a:xfrm>
                          <a:off x="3833" y="1357"/>
                          <a:ext cx="148" cy="223"/>
                        </a:xfrm>
                        <a:prstGeom prst="rect">
                          <a:avLst/>
                        </a:prstGeom>
                        <a:noFill/>
                        <a:ln w="38100">
                          <a:noFill/>
                          <a:miter/>
                        </a:ln>
                      </p:spPr>
                    </p:pic>
                  </p:oleObj>
                </mc:Fallback>
              </mc:AlternateContent>
            </a:graphicData>
          </a:graphic>
        </p:graphicFrame>
        <p:sp>
          <p:nvSpPr>
            <p:cNvPr id="82960" name="矩形 16402"/>
            <p:cNvSpPr/>
            <p:nvPr/>
          </p:nvSpPr>
          <p:spPr>
            <a:xfrm>
              <a:off x="2426" y="722"/>
              <a:ext cx="1543" cy="363"/>
            </a:xfrm>
            <a:prstGeom prst="rect">
              <a:avLst/>
            </a:prstGeom>
            <a:noFill/>
            <a:ln w="9525">
              <a:noFill/>
            </a:ln>
          </p:spPr>
          <p:txBody>
            <a:bodyPr anchor="t" anchorCtr="0">
              <a:spAutoFit/>
            </a:bodyPr>
            <a:p>
              <a:pPr eaLnBrk="0" hangingPunct="0"/>
              <a:r>
                <a:rPr lang="zh-CN" altLang="en-US" sz="2800" b="1" dirty="0">
                  <a:solidFill>
                    <a:srgbClr val="FF3300"/>
                  </a:solidFill>
                  <a:latin typeface="Times New Roman" panose="02020603050405020304" pitchFamily="18" charset="0"/>
                  <a:ea typeface="宋体" panose="02010600030101010101" pitchFamily="2" charset="-122"/>
                </a:rPr>
                <a:t>非定常约束</a:t>
              </a:r>
              <a:endParaRPr lang="zh-CN" altLang="en-US" sz="2800" b="1" dirty="0">
                <a:solidFill>
                  <a:srgbClr val="FF3300"/>
                </a:solidFill>
                <a:latin typeface="Times New Roman" panose="02020603050405020304" pitchFamily="18" charset="0"/>
                <a:ea typeface="宋体" panose="02010600030101010101" pitchFamily="2" charset="-122"/>
              </a:endParaRPr>
            </a:p>
          </p:txBody>
        </p:sp>
        <p:sp>
          <p:nvSpPr>
            <p:cNvPr id="82961" name="直接连接符 16403"/>
            <p:cNvSpPr/>
            <p:nvPr/>
          </p:nvSpPr>
          <p:spPr>
            <a:xfrm>
              <a:off x="2334" y="1846"/>
              <a:ext cx="0" cy="362"/>
            </a:xfrm>
            <a:prstGeom prst="line">
              <a:avLst/>
            </a:prstGeom>
            <a:ln w="38100" cap="flat" cmpd="sng">
              <a:solidFill>
                <a:schemeClr val="tx1"/>
              </a:solidFill>
              <a:prstDash val="solid"/>
              <a:round/>
              <a:headEnd type="none" w="med" len="med"/>
              <a:tailEnd type="triangle" w="med" len="med"/>
            </a:ln>
          </p:spPr>
        </p:sp>
        <p:graphicFrame>
          <p:nvGraphicFramePr>
            <p:cNvPr id="82962" name="对象 16404"/>
            <p:cNvGraphicFramePr>
              <a:graphicFrameLocks noChangeAspect="1"/>
            </p:cNvGraphicFramePr>
            <p:nvPr/>
          </p:nvGraphicFramePr>
          <p:xfrm>
            <a:off x="2335" y="2173"/>
            <a:ext cx="314" cy="263"/>
          </p:xfrm>
          <a:graphic>
            <a:graphicData uri="http://schemas.openxmlformats.org/presentationml/2006/ole">
              <mc:AlternateContent xmlns:mc="http://schemas.openxmlformats.org/markup-compatibility/2006">
                <mc:Choice xmlns:v="urn:schemas-microsoft-com:vml" Requires="v">
                  <p:oleObj spid="_x0000_s3452" name="" r:id="rId6" imgW="241300" imgH="165100" progId="Equation.DSMT4">
                    <p:embed/>
                  </p:oleObj>
                </mc:Choice>
                <mc:Fallback>
                  <p:oleObj name="" r:id="rId6" imgW="241300" imgH="165100" progId="Equation.DSMT4">
                    <p:embed/>
                    <p:pic>
                      <p:nvPicPr>
                        <p:cNvPr id="0" name="图片 3451"/>
                        <p:cNvPicPr/>
                        <p:nvPr/>
                      </p:nvPicPr>
                      <p:blipFill>
                        <a:blip r:embed="rId3"/>
                        <a:stretch>
                          <a:fillRect/>
                        </a:stretch>
                      </p:blipFill>
                      <p:spPr>
                        <a:xfrm>
                          <a:off x="2335" y="2173"/>
                          <a:ext cx="314" cy="263"/>
                        </a:xfrm>
                        <a:prstGeom prst="rect">
                          <a:avLst/>
                        </a:prstGeom>
                        <a:noFill/>
                        <a:ln w="38100">
                          <a:noFill/>
                          <a:miter/>
                        </a:ln>
                      </p:spPr>
                    </p:pic>
                  </p:oleObj>
                </mc:Fallback>
              </mc:AlternateContent>
            </a:graphicData>
          </a:graphic>
        </p:graphicFrame>
      </p:grpSp>
      <p:grpSp>
        <p:nvGrpSpPr>
          <p:cNvPr id="82963" name="组合 16405"/>
          <p:cNvGrpSpPr/>
          <p:nvPr/>
        </p:nvGrpSpPr>
        <p:grpSpPr>
          <a:xfrm>
            <a:off x="900113" y="1420813"/>
            <a:ext cx="2374900" cy="2201862"/>
            <a:chOff x="431" y="858"/>
            <a:chExt cx="1496" cy="1542"/>
          </a:xfrm>
        </p:grpSpPr>
        <p:sp>
          <p:nvSpPr>
            <p:cNvPr id="82964" name="直接连接符 16406"/>
            <p:cNvSpPr/>
            <p:nvPr/>
          </p:nvSpPr>
          <p:spPr>
            <a:xfrm flipH="1">
              <a:off x="747" y="1085"/>
              <a:ext cx="952" cy="680"/>
            </a:xfrm>
            <a:prstGeom prst="line">
              <a:avLst/>
            </a:prstGeom>
            <a:ln w="19050" cap="flat" cmpd="sng">
              <a:solidFill>
                <a:schemeClr val="tx1"/>
              </a:solidFill>
              <a:prstDash val="solid"/>
              <a:round/>
              <a:headEnd type="none" w="med" len="med"/>
              <a:tailEnd type="none" w="med" len="med"/>
            </a:ln>
          </p:spPr>
        </p:sp>
        <p:grpSp>
          <p:nvGrpSpPr>
            <p:cNvPr id="82965" name="组合 16407"/>
            <p:cNvGrpSpPr/>
            <p:nvPr/>
          </p:nvGrpSpPr>
          <p:grpSpPr>
            <a:xfrm>
              <a:off x="1473" y="1039"/>
              <a:ext cx="454" cy="227"/>
              <a:chOff x="3878" y="1629"/>
              <a:chExt cx="454" cy="227"/>
            </a:xfrm>
          </p:grpSpPr>
          <p:sp>
            <p:nvSpPr>
              <p:cNvPr id="82966" name="等腰三角形 16408"/>
              <p:cNvSpPr/>
              <p:nvPr/>
            </p:nvSpPr>
            <p:spPr>
              <a:xfrm>
                <a:off x="4014" y="1674"/>
                <a:ext cx="181" cy="181"/>
              </a:xfrm>
              <a:prstGeom prst="triangle">
                <a:avLst>
                  <a:gd name="adj" fmla="val 50000"/>
                </a:avLst>
              </a:prstGeom>
              <a:solidFill>
                <a:schemeClr val="accent1"/>
              </a:solidFill>
              <a:ln w="9525" cap="flat" cmpd="sng">
                <a:solidFill>
                  <a:schemeClr val="tx1"/>
                </a:solidFill>
                <a:prstDash val="solid"/>
                <a:miter/>
                <a:headEnd type="none" w="med" len="med"/>
                <a:tailEnd type="none" w="med" len="med"/>
              </a:ln>
            </p:spPr>
            <p:txBody>
              <a:bodyPr anchor="t" anchorCtr="0"/>
              <a:p>
                <a:pPr algn="just"/>
                <a:endParaRPr lang="zh-CN" altLang="en-US" sz="2800" b="1" dirty="0">
                  <a:latin typeface="Times New Roman" panose="02020603050405020304" pitchFamily="18" charset="0"/>
                  <a:ea typeface="微软雅黑" panose="020B0503020204020204" pitchFamily="34" charset="-122"/>
                </a:endParaRPr>
              </a:p>
            </p:txBody>
          </p:sp>
          <p:sp>
            <p:nvSpPr>
              <p:cNvPr id="82967" name="椭圆 16409"/>
              <p:cNvSpPr/>
              <p:nvPr/>
            </p:nvSpPr>
            <p:spPr>
              <a:xfrm>
                <a:off x="4059" y="1629"/>
                <a:ext cx="91" cy="91"/>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algn="just"/>
                <a:endParaRPr lang="zh-CN" altLang="en-US" sz="2800" b="1" dirty="0">
                  <a:latin typeface="Times New Roman" panose="02020603050405020304" pitchFamily="18" charset="0"/>
                  <a:ea typeface="微软雅黑" panose="020B0503020204020204" pitchFamily="34" charset="-122"/>
                </a:endParaRPr>
              </a:p>
            </p:txBody>
          </p:sp>
          <p:sp>
            <p:nvSpPr>
              <p:cNvPr id="82968" name="直接连接符 16410"/>
              <p:cNvSpPr/>
              <p:nvPr/>
            </p:nvSpPr>
            <p:spPr>
              <a:xfrm>
                <a:off x="3878" y="1856"/>
                <a:ext cx="454" cy="0"/>
              </a:xfrm>
              <a:prstGeom prst="line">
                <a:avLst/>
              </a:prstGeom>
              <a:ln w="76200" cap="flat" cmpd="tri">
                <a:solidFill>
                  <a:schemeClr val="tx1"/>
                </a:solidFill>
                <a:prstDash val="solid"/>
                <a:round/>
                <a:headEnd type="none" w="med" len="med"/>
                <a:tailEnd type="none" w="med" len="med"/>
              </a:ln>
            </p:spPr>
          </p:sp>
        </p:grpSp>
        <p:sp>
          <p:nvSpPr>
            <p:cNvPr id="82969" name="椭圆 16413"/>
            <p:cNvSpPr/>
            <p:nvPr/>
          </p:nvSpPr>
          <p:spPr>
            <a:xfrm>
              <a:off x="702" y="1720"/>
              <a:ext cx="90" cy="136"/>
            </a:xfrm>
            <a:prstGeom prst="ellipse">
              <a:avLst/>
            </a:prstGeom>
            <a:solidFill>
              <a:srgbClr val="FF3300"/>
            </a:solidFill>
            <a:ln w="9525" cap="flat" cmpd="sng">
              <a:solidFill>
                <a:schemeClr val="tx1"/>
              </a:solidFill>
              <a:prstDash val="solid"/>
              <a:round/>
              <a:headEnd type="none" w="med" len="med"/>
              <a:tailEnd type="none" w="med" len="med"/>
            </a:ln>
          </p:spPr>
          <p:txBody>
            <a:bodyPr anchor="t" anchorCtr="0"/>
            <a:p>
              <a:pPr algn="just"/>
              <a:endParaRPr lang="zh-CN" altLang="en-US" sz="2800" b="1" dirty="0">
                <a:latin typeface="Times New Roman" panose="02020603050405020304" pitchFamily="18" charset="0"/>
                <a:ea typeface="微软雅黑" panose="020B0503020204020204" pitchFamily="34" charset="-122"/>
              </a:endParaRPr>
            </a:p>
          </p:txBody>
        </p:sp>
        <p:sp>
          <p:nvSpPr>
            <p:cNvPr id="82970" name="矩形 16414"/>
            <p:cNvSpPr/>
            <p:nvPr/>
          </p:nvSpPr>
          <p:spPr>
            <a:xfrm>
              <a:off x="431" y="858"/>
              <a:ext cx="1179" cy="327"/>
            </a:xfrm>
            <a:prstGeom prst="rect">
              <a:avLst/>
            </a:prstGeom>
            <a:noFill/>
            <a:ln w="9525">
              <a:noFill/>
            </a:ln>
          </p:spPr>
          <p:txBody>
            <a:bodyPr anchor="t" anchorCtr="0">
              <a:spAutoFit/>
            </a:bodyPr>
            <a:p>
              <a:pPr eaLnBrk="0" hangingPunct="0"/>
              <a:r>
                <a:rPr lang="zh-CN" altLang="en-US" sz="2800" b="1" dirty="0">
                  <a:solidFill>
                    <a:srgbClr val="FF3300"/>
                  </a:solidFill>
                  <a:latin typeface="Times New Roman" panose="02020603050405020304" pitchFamily="18" charset="0"/>
                  <a:ea typeface="宋体" panose="02010600030101010101" pitchFamily="2" charset="-122"/>
                </a:rPr>
                <a:t>定常约束</a:t>
              </a:r>
              <a:endParaRPr lang="zh-CN" altLang="en-US" sz="2800" b="1" dirty="0">
                <a:solidFill>
                  <a:srgbClr val="FF3300"/>
                </a:solidFill>
                <a:latin typeface="Times New Roman" panose="02020603050405020304" pitchFamily="18" charset="0"/>
                <a:ea typeface="宋体" panose="02010600030101010101" pitchFamily="2" charset="-122"/>
              </a:endParaRPr>
            </a:p>
          </p:txBody>
        </p:sp>
        <p:sp>
          <p:nvSpPr>
            <p:cNvPr id="82971" name="直接连接符 16415"/>
            <p:cNvSpPr/>
            <p:nvPr/>
          </p:nvSpPr>
          <p:spPr>
            <a:xfrm>
              <a:off x="748" y="1810"/>
              <a:ext cx="0" cy="362"/>
            </a:xfrm>
            <a:prstGeom prst="line">
              <a:avLst/>
            </a:prstGeom>
            <a:ln w="38100" cap="flat" cmpd="sng">
              <a:solidFill>
                <a:schemeClr val="tx1"/>
              </a:solidFill>
              <a:prstDash val="solid"/>
              <a:round/>
              <a:headEnd type="none" w="med" len="med"/>
              <a:tailEnd type="triangle" w="med" len="med"/>
            </a:ln>
          </p:spPr>
        </p:sp>
        <p:graphicFrame>
          <p:nvGraphicFramePr>
            <p:cNvPr id="82972" name="对象 16416"/>
            <p:cNvGraphicFramePr>
              <a:graphicFrameLocks noChangeAspect="1"/>
            </p:cNvGraphicFramePr>
            <p:nvPr/>
          </p:nvGraphicFramePr>
          <p:xfrm>
            <a:off x="749" y="2137"/>
            <a:ext cx="314" cy="263"/>
          </p:xfrm>
          <a:graphic>
            <a:graphicData uri="http://schemas.openxmlformats.org/presentationml/2006/ole">
              <mc:AlternateContent xmlns:mc="http://schemas.openxmlformats.org/markup-compatibility/2006">
                <mc:Choice xmlns:v="urn:schemas-microsoft-com:vml" Requires="v">
                  <p:oleObj spid="_x0000_s3453" name="" r:id="rId7" imgW="241300" imgH="165100" progId="Equation.DSMT4">
                    <p:embed/>
                  </p:oleObj>
                </mc:Choice>
                <mc:Fallback>
                  <p:oleObj name="" r:id="rId7" imgW="241300" imgH="165100" progId="Equation.DSMT4">
                    <p:embed/>
                    <p:pic>
                      <p:nvPicPr>
                        <p:cNvPr id="0" name="图片 3452"/>
                        <p:cNvPicPr/>
                        <p:nvPr/>
                      </p:nvPicPr>
                      <p:blipFill>
                        <a:blip r:embed="rId3"/>
                        <a:stretch>
                          <a:fillRect/>
                        </a:stretch>
                      </p:blipFill>
                      <p:spPr>
                        <a:xfrm>
                          <a:off x="749" y="2137"/>
                          <a:ext cx="314" cy="263"/>
                        </a:xfrm>
                        <a:prstGeom prst="rect">
                          <a:avLst/>
                        </a:prstGeom>
                        <a:noFill/>
                        <a:ln w="38100">
                          <a:noFill/>
                          <a:miter/>
                        </a:ln>
                      </p:spPr>
                    </p:pic>
                  </p:oleObj>
                </mc:Fallback>
              </mc:AlternateContent>
            </a:graphicData>
          </a:graphic>
        </p:graphicFrame>
      </p:grpSp>
      <p:sp>
        <p:nvSpPr>
          <p:cNvPr id="4" name="矩形 3"/>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2974" name="文本框 145409"/>
          <p:cNvSpPr txBox="1"/>
          <p:nvPr/>
        </p:nvSpPr>
        <p:spPr>
          <a:xfrm>
            <a:off x="1260475" y="0"/>
            <a:ext cx="7200900" cy="952500"/>
          </a:xfrm>
          <a:prstGeom prst="rect">
            <a:avLst/>
          </a:prstGeom>
          <a:noFill/>
          <a:ln w="9525">
            <a:noFill/>
          </a:ln>
        </p:spPr>
        <p:txBody>
          <a:bodyPr anchor="t" anchorCtr="0">
            <a:spAutoFit/>
          </a:bodyPr>
          <a:p>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约束与自由</a:t>
            </a:r>
            <a:endParaRPr lang="zh-CN" altLang="en-US" sz="2800" b="1" dirty="0">
              <a:solidFill>
                <a:srgbClr val="FF0000"/>
              </a:solidFill>
              <a:latin typeface="微软雅黑" panose="020B0503020204020204" pitchFamily="34" charset="-122"/>
              <a:ea typeface="微软雅黑" panose="020B0503020204020204" pitchFamily="34" charset="-122"/>
            </a:endParaRPr>
          </a:p>
          <a:p>
            <a:endParaRPr lang="en-US" altLang="zh-CN" sz="2800" b="1">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 name="文本框 1"/>
          <p:cNvSpPr txBox="1"/>
          <p:nvPr/>
        </p:nvSpPr>
        <p:spPr>
          <a:xfrm flipH="1">
            <a:off x="7337425" y="1924050"/>
            <a:ext cx="2155825" cy="1200150"/>
          </a:xfrm>
          <a:prstGeom prst="rect">
            <a:avLst/>
          </a:prstGeom>
          <a:noFill/>
        </p:spPr>
        <p:txBody>
          <a:bodyPr wrap="square" rtlCol="0" anchor="t">
            <a:spAutoFit/>
          </a:bodyPr>
          <a:p>
            <a:r>
              <a:rPr lang="zh-CN" altLang="en-US" b="1"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sym typeface="+mn-ea"/>
              </a:rPr>
              <a:t>约翰</a:t>
            </a:r>
            <a:r>
              <a:rPr lang="en-US" altLang="zh-CN" b="1"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sym typeface="+mn-ea"/>
              </a:rPr>
              <a:t>.</a:t>
            </a:r>
            <a:r>
              <a:rPr lang="zh-CN" altLang="en-US" b="1" noProof="1" dirty="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sym typeface="+mn-ea"/>
              </a:rPr>
              <a:t>伯努利</a:t>
            </a:r>
            <a:endParaRPr lang="zh-CN" altLang="en-US" b="1" noProof="1" dirty="0">
              <a:solidFill>
                <a:srgbClr val="FF3300"/>
              </a:solidFill>
              <a:sym typeface="+mn-ea"/>
            </a:endParaRPr>
          </a:p>
          <a:p>
            <a:r>
              <a:rPr lang="zh-CN" altLang="en-US" noProof="1">
                <a:latin typeface="Times New Roman" panose="02020603050405020304" pitchFamily="18" charset="0"/>
                <a:ea typeface="宋体" panose="02010600030101010101" pitchFamily="2" charset="-122"/>
                <a:cs typeface="+mn-cs"/>
              </a:rPr>
              <a:t>（微分方程，虚功原理）</a:t>
            </a:r>
            <a:endParaRPr lang="zh-CN" altLang="en-US" noProof="1"/>
          </a:p>
        </p:txBody>
      </p:sp>
      <p:graphicFrame>
        <p:nvGraphicFramePr>
          <p:cNvPr id="82976" name="对象 2">
            <a:hlinkClick r:id="" action="ppaction://ole?verb="/>
          </p:cNvPr>
          <p:cNvGraphicFramePr>
            <a:graphicFrameLocks noChangeAspect="1"/>
          </p:cNvGraphicFramePr>
          <p:nvPr/>
        </p:nvGraphicFramePr>
        <p:xfrm>
          <a:off x="2660650" y="1281113"/>
          <a:ext cx="398463" cy="461962"/>
        </p:xfrm>
        <a:graphic>
          <a:graphicData uri="http://schemas.openxmlformats.org/presentationml/2006/ole">
            <mc:AlternateContent xmlns:mc="http://schemas.openxmlformats.org/markup-compatibility/2006">
              <mc:Choice xmlns:v="urn:schemas-microsoft-com:vml" Requires="v">
                <p:oleObj spid="_x0000_s3454" name="" r:id="rId8" imgW="152400" imgH="177165" progId="Equation.KSEE3">
                  <p:embed/>
                </p:oleObj>
              </mc:Choice>
              <mc:Fallback>
                <p:oleObj name="" r:id="rId8" imgW="152400" imgH="177165" progId="Equation.KSEE3">
                  <p:embed/>
                  <p:pic>
                    <p:nvPicPr>
                      <p:cNvPr id="0" name="图片 3453"/>
                      <p:cNvPicPr/>
                      <p:nvPr/>
                    </p:nvPicPr>
                    <p:blipFill>
                      <a:blip r:embed="rId9"/>
                      <a:stretch>
                        <a:fillRect/>
                      </a:stretch>
                    </p:blipFill>
                    <p:spPr>
                      <a:xfrm>
                        <a:off x="2660650" y="1281113"/>
                        <a:ext cx="398463" cy="461962"/>
                      </a:xfrm>
                      <a:prstGeom prst="rect">
                        <a:avLst/>
                      </a:prstGeom>
                      <a:noFill/>
                      <a:ln w="38100">
                        <a:noFill/>
                        <a:miter/>
                      </a:ln>
                    </p:spPr>
                  </p:pic>
                </p:oleObj>
              </mc:Fallback>
            </mc:AlternateContent>
          </a:graphicData>
        </a:graphic>
      </p:graphicFrame>
      <p:graphicFrame>
        <p:nvGraphicFramePr>
          <p:cNvPr id="82977" name="对象 4">
            <a:hlinkClick r:id="" action="ppaction://ole?verb="/>
          </p:cNvPr>
          <p:cNvGraphicFramePr>
            <a:graphicFrameLocks noChangeAspect="1"/>
          </p:cNvGraphicFramePr>
          <p:nvPr/>
        </p:nvGraphicFramePr>
        <p:xfrm>
          <a:off x="827088" y="2289175"/>
          <a:ext cx="433387" cy="469900"/>
        </p:xfrm>
        <a:graphic>
          <a:graphicData uri="http://schemas.openxmlformats.org/presentationml/2006/ole">
            <mc:AlternateContent xmlns:mc="http://schemas.openxmlformats.org/markup-compatibility/2006">
              <mc:Choice xmlns:v="urn:schemas-microsoft-com:vml" Requires="v">
                <p:oleObj spid="_x0000_s3455" name="" r:id="rId10" imgW="152400" imgH="165100" progId="Equation.KSEE3">
                  <p:embed/>
                </p:oleObj>
              </mc:Choice>
              <mc:Fallback>
                <p:oleObj name="" r:id="rId10" imgW="152400" imgH="165100" progId="Equation.KSEE3">
                  <p:embed/>
                  <p:pic>
                    <p:nvPicPr>
                      <p:cNvPr id="0" name="图片 3454"/>
                      <p:cNvPicPr/>
                      <p:nvPr/>
                    </p:nvPicPr>
                    <p:blipFill>
                      <a:blip r:embed="rId11"/>
                      <a:stretch>
                        <a:fillRect/>
                      </a:stretch>
                    </p:blipFill>
                    <p:spPr>
                      <a:xfrm>
                        <a:off x="827088" y="2289175"/>
                        <a:ext cx="433387" cy="469900"/>
                      </a:xfrm>
                      <a:prstGeom prst="rect">
                        <a:avLst/>
                      </a:prstGeom>
                      <a:noFill/>
                      <a:ln w="38100">
                        <a:noFill/>
                        <a:miter/>
                      </a:ln>
                    </p:spPr>
                  </p:pic>
                </p:oleObj>
              </mc:Fallback>
            </mc:AlternateContent>
          </a:graphicData>
        </a:graphic>
      </p:graphicFrame>
      <p:graphicFrame>
        <p:nvGraphicFramePr>
          <p:cNvPr id="82978" name="对象 5">
            <a:hlinkClick r:id="" action="ppaction://ole?verb="/>
          </p:cNvPr>
          <p:cNvGraphicFramePr>
            <a:graphicFrameLocks noChangeAspect="1"/>
          </p:cNvGraphicFramePr>
          <p:nvPr/>
        </p:nvGraphicFramePr>
        <p:xfrm>
          <a:off x="5397500" y="2125663"/>
          <a:ext cx="396875" cy="463550"/>
        </p:xfrm>
        <a:graphic>
          <a:graphicData uri="http://schemas.openxmlformats.org/presentationml/2006/ole">
            <mc:AlternateContent xmlns:mc="http://schemas.openxmlformats.org/markup-compatibility/2006">
              <mc:Choice xmlns:v="urn:schemas-microsoft-com:vml" Requires="v">
                <p:oleObj spid="_x0000_s3456" name="" r:id="rId12" imgW="152400" imgH="177165" progId="Equation.KSEE3">
                  <p:embed/>
                </p:oleObj>
              </mc:Choice>
              <mc:Fallback>
                <p:oleObj name="" r:id="rId12" imgW="152400" imgH="177165" progId="Equation.KSEE3">
                  <p:embed/>
                  <p:pic>
                    <p:nvPicPr>
                      <p:cNvPr id="0" name="图片 3455"/>
                      <p:cNvPicPr/>
                      <p:nvPr/>
                    </p:nvPicPr>
                    <p:blipFill>
                      <a:blip r:embed="rId9"/>
                      <a:stretch>
                        <a:fillRect/>
                      </a:stretch>
                    </p:blipFill>
                    <p:spPr>
                      <a:xfrm>
                        <a:off x="5397500" y="2125663"/>
                        <a:ext cx="396875" cy="463550"/>
                      </a:xfrm>
                      <a:prstGeom prst="rect">
                        <a:avLst/>
                      </a:prstGeom>
                      <a:noFill/>
                      <a:ln w="38100">
                        <a:noFill/>
                        <a:miter/>
                      </a:ln>
                    </p:spPr>
                  </p:pic>
                </p:oleObj>
              </mc:Fallback>
            </mc:AlternateContent>
          </a:graphicData>
        </a:graphic>
      </p:graphicFrame>
      <p:graphicFrame>
        <p:nvGraphicFramePr>
          <p:cNvPr id="82979" name="对象 7">
            <a:hlinkClick r:id="" action="ppaction://ole?verb="/>
          </p:cNvPr>
          <p:cNvGraphicFramePr>
            <a:graphicFrameLocks noChangeAspect="1"/>
          </p:cNvGraphicFramePr>
          <p:nvPr/>
        </p:nvGraphicFramePr>
        <p:xfrm>
          <a:off x="3703638" y="2376488"/>
          <a:ext cx="433387" cy="469900"/>
        </p:xfrm>
        <a:graphic>
          <a:graphicData uri="http://schemas.openxmlformats.org/presentationml/2006/ole">
            <mc:AlternateContent xmlns:mc="http://schemas.openxmlformats.org/markup-compatibility/2006">
              <mc:Choice xmlns:v="urn:schemas-microsoft-com:vml" Requires="v">
                <p:oleObj spid="_x0000_s3457" name="" r:id="rId13" imgW="152400" imgH="165100" progId="Equation.KSEE3">
                  <p:embed/>
                </p:oleObj>
              </mc:Choice>
              <mc:Fallback>
                <p:oleObj name="" r:id="rId13" imgW="152400" imgH="165100" progId="Equation.KSEE3">
                  <p:embed/>
                  <p:pic>
                    <p:nvPicPr>
                      <p:cNvPr id="0" name="图片 3456"/>
                      <p:cNvPicPr/>
                      <p:nvPr/>
                    </p:nvPicPr>
                    <p:blipFill>
                      <a:blip r:embed="rId11"/>
                      <a:stretch>
                        <a:fillRect/>
                      </a:stretch>
                    </p:blipFill>
                    <p:spPr>
                      <a:xfrm>
                        <a:off x="3703638" y="2376488"/>
                        <a:ext cx="433387" cy="469900"/>
                      </a:xfrm>
                      <a:prstGeom prst="rect">
                        <a:avLst/>
                      </a:prstGeom>
                      <a:noFill/>
                      <a:ln w="38100">
                        <a:noFill/>
                        <a:miter/>
                      </a:ln>
                    </p:spPr>
                  </p:pic>
                </p:oleObj>
              </mc:Fallback>
            </mc:AlternateContent>
          </a:graphicData>
        </a:graphic>
      </p:graphicFrame>
      <p:graphicFrame>
        <p:nvGraphicFramePr>
          <p:cNvPr id="82980" name="对象 9">
            <a:hlinkClick r:id="" action="ppaction://ole?verb="/>
          </p:cNvPr>
          <p:cNvGraphicFramePr>
            <a:graphicFrameLocks noChangeAspect="1"/>
          </p:cNvGraphicFramePr>
          <p:nvPr/>
        </p:nvGraphicFramePr>
        <p:xfrm>
          <a:off x="712788" y="4411663"/>
          <a:ext cx="2057400" cy="504825"/>
        </p:xfrm>
        <a:graphic>
          <a:graphicData uri="http://schemas.openxmlformats.org/presentationml/2006/ole">
            <mc:AlternateContent xmlns:mc="http://schemas.openxmlformats.org/markup-compatibility/2006">
              <mc:Choice xmlns:v="urn:schemas-microsoft-com:vml" Requires="v">
                <p:oleObj spid="_x0000_s3458" name="" r:id="rId14" imgW="723900" imgH="177165" progId="Equation.KSEE3">
                  <p:embed/>
                </p:oleObj>
              </mc:Choice>
              <mc:Fallback>
                <p:oleObj name="" r:id="rId14" imgW="723900" imgH="177165" progId="Equation.KSEE3">
                  <p:embed/>
                  <p:pic>
                    <p:nvPicPr>
                      <p:cNvPr id="0" name="图片 3457"/>
                      <p:cNvPicPr/>
                      <p:nvPr/>
                    </p:nvPicPr>
                    <p:blipFill>
                      <a:blip r:embed="rId15"/>
                      <a:stretch>
                        <a:fillRect/>
                      </a:stretch>
                    </p:blipFill>
                    <p:spPr>
                      <a:xfrm>
                        <a:off x="712788" y="4411663"/>
                        <a:ext cx="2057400" cy="504825"/>
                      </a:xfrm>
                      <a:prstGeom prst="rect">
                        <a:avLst/>
                      </a:prstGeom>
                      <a:noFill/>
                      <a:ln w="38100">
                        <a:noFill/>
                        <a:miter/>
                      </a:ln>
                    </p:spPr>
                  </p:pic>
                </p:oleObj>
              </mc:Fallback>
            </mc:AlternateContent>
          </a:graphicData>
        </a:graphic>
      </p:graphicFrame>
      <p:graphicFrame>
        <p:nvGraphicFramePr>
          <p:cNvPr id="82981" name="对象 11">
            <a:hlinkClick r:id="" action="ppaction://ole?verb="/>
          </p:cNvPr>
          <p:cNvGraphicFramePr>
            <a:graphicFrameLocks noChangeAspect="1"/>
          </p:cNvGraphicFramePr>
          <p:nvPr/>
        </p:nvGraphicFramePr>
        <p:xfrm>
          <a:off x="3867150" y="4595813"/>
          <a:ext cx="2057400" cy="503237"/>
        </p:xfrm>
        <a:graphic>
          <a:graphicData uri="http://schemas.openxmlformats.org/presentationml/2006/ole">
            <mc:AlternateContent xmlns:mc="http://schemas.openxmlformats.org/markup-compatibility/2006">
              <mc:Choice xmlns:v="urn:schemas-microsoft-com:vml" Requires="v">
                <p:oleObj spid="_x0000_s3459" name="" r:id="rId16" imgW="723900" imgH="177165" progId="Equation.KSEE3">
                  <p:embed/>
                </p:oleObj>
              </mc:Choice>
              <mc:Fallback>
                <p:oleObj name="" r:id="rId16" imgW="723900" imgH="177165" progId="Equation.KSEE3">
                  <p:embed/>
                  <p:pic>
                    <p:nvPicPr>
                      <p:cNvPr id="0" name="图片 3458"/>
                      <p:cNvPicPr/>
                      <p:nvPr/>
                    </p:nvPicPr>
                    <p:blipFill>
                      <a:blip r:embed="rId17"/>
                      <a:stretch>
                        <a:fillRect/>
                      </a:stretch>
                    </p:blipFill>
                    <p:spPr>
                      <a:xfrm>
                        <a:off x="3867150" y="4595813"/>
                        <a:ext cx="2057400" cy="503237"/>
                      </a:xfrm>
                      <a:prstGeom prst="rect">
                        <a:avLst/>
                      </a:prstGeom>
                      <a:noFill/>
                      <a:ln w="38100">
                        <a:noFill/>
                        <a:miter/>
                      </a:ln>
                    </p:spPr>
                  </p:pic>
                </p:oleObj>
              </mc:Fallback>
            </mc:AlternateContent>
          </a:graphicData>
        </a:graphic>
      </p:graphicFrame>
      <p:pic>
        <p:nvPicPr>
          <p:cNvPr id="82982" name="图片 11272">
            <a:hlinkClick r:id="rId18"/>
          </p:cNvPr>
          <p:cNvPicPr>
            <a:picLocks noChangeAspect="1"/>
          </p:cNvPicPr>
          <p:nvPr/>
        </p:nvPicPr>
        <p:blipFill>
          <a:blip r:embed="rId19"/>
          <a:stretch>
            <a:fillRect/>
          </a:stretch>
        </p:blipFill>
        <p:spPr>
          <a:xfrm>
            <a:off x="8742363" y="6438900"/>
            <a:ext cx="508000" cy="488950"/>
          </a:xfrm>
          <a:prstGeom prst="rect">
            <a:avLst/>
          </a:prstGeom>
          <a:noFill/>
          <a:ln w="9525">
            <a:noFill/>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3969" name="对象 15362"/>
          <p:cNvGraphicFramePr/>
          <p:nvPr/>
        </p:nvGraphicFramePr>
        <p:xfrm>
          <a:off x="5876925" y="44450"/>
          <a:ext cx="3232150" cy="1717675"/>
        </p:xfrm>
        <a:graphic>
          <a:graphicData uri="http://schemas.openxmlformats.org/presentationml/2006/ole">
            <mc:AlternateContent xmlns:mc="http://schemas.openxmlformats.org/markup-compatibility/2006">
              <mc:Choice xmlns:v="urn:schemas-microsoft-com:vml" Requires="v">
                <p:oleObj spid="_x0000_s3464" name="" r:id="rId1" imgW="3488055" imgH="1718945" progId="Paint.Picture">
                  <p:embed/>
                </p:oleObj>
              </mc:Choice>
              <mc:Fallback>
                <p:oleObj name="" r:id="rId1" imgW="3488055" imgH="1718945" progId="Paint.Picture">
                  <p:embed/>
                  <p:pic>
                    <p:nvPicPr>
                      <p:cNvPr id="0" name="图片 3463"/>
                      <p:cNvPicPr/>
                      <p:nvPr/>
                    </p:nvPicPr>
                    <p:blipFill>
                      <a:blip r:embed="rId2"/>
                      <a:stretch>
                        <a:fillRect/>
                      </a:stretch>
                    </p:blipFill>
                    <p:spPr>
                      <a:xfrm>
                        <a:off x="5876925" y="44450"/>
                        <a:ext cx="3232150" cy="1717675"/>
                      </a:xfrm>
                      <a:prstGeom prst="rect">
                        <a:avLst/>
                      </a:prstGeom>
                      <a:noFill/>
                      <a:ln w="38100">
                        <a:noFill/>
                        <a:miter/>
                      </a:ln>
                    </p:spPr>
                  </p:pic>
                </p:oleObj>
              </mc:Fallback>
            </mc:AlternateContent>
          </a:graphicData>
        </a:graphic>
      </p:graphicFrame>
      <p:sp>
        <p:nvSpPr>
          <p:cNvPr id="15364" name="文本框 15363"/>
          <p:cNvSpPr txBox="1"/>
          <p:nvPr/>
        </p:nvSpPr>
        <p:spPr>
          <a:xfrm>
            <a:off x="165100" y="117475"/>
            <a:ext cx="3313113" cy="519113"/>
          </a:xfrm>
          <a:prstGeom prst="rect">
            <a:avLst/>
          </a:prstGeom>
          <a:noFill/>
          <a:ln w="9525">
            <a:noFill/>
          </a:ln>
        </p:spPr>
        <p:txBody>
          <a:bodyPr anchor="t" anchorCtr="0">
            <a:spAutoFit/>
          </a:bodyPr>
          <a:p>
            <a:pPr marL="457200" indent="-457200"/>
            <a:r>
              <a:rPr lang="zh-CN" altLang="en-US" sz="2800" b="1" dirty="0">
                <a:solidFill>
                  <a:srgbClr val="FF0000"/>
                </a:solidFill>
                <a:latin typeface="微软雅黑" panose="020B0503020204020204" pitchFamily="34" charset="-122"/>
                <a:ea typeface="微软雅黑" panose="020B0503020204020204" pitchFamily="34" charset="-122"/>
              </a:rPr>
              <a:t>广义坐标</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5365" name="文本框 15364"/>
          <p:cNvSpPr txBox="1"/>
          <p:nvPr/>
        </p:nvSpPr>
        <p:spPr>
          <a:xfrm>
            <a:off x="34925" y="692150"/>
            <a:ext cx="6278563" cy="519113"/>
          </a:xfrm>
          <a:prstGeom prst="rect">
            <a:avLst/>
          </a:prstGeom>
          <a:noFill/>
          <a:ln w="9525">
            <a:noFill/>
          </a:ln>
        </p:spPr>
        <p:txBody>
          <a:bodyPr anchor="t" anchorCtr="0">
            <a:spAutoFit/>
          </a:bodyPr>
          <a:p>
            <a:r>
              <a:rPr lang="zh-CN" altLang="en-US" sz="2800" b="1" dirty="0">
                <a:latin typeface="微软雅黑" panose="020B0503020204020204" pitchFamily="34" charset="-122"/>
                <a:ea typeface="微软雅黑" panose="020B0503020204020204" pitchFamily="34" charset="-122"/>
              </a:rPr>
              <a:t>为了了解自由度，需要了解广义坐标。</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83972" name="对象 15365"/>
          <p:cNvGraphicFramePr/>
          <p:nvPr/>
        </p:nvGraphicFramePr>
        <p:xfrm>
          <a:off x="5868988" y="2133600"/>
          <a:ext cx="3240087" cy="3400425"/>
        </p:xfrm>
        <a:graphic>
          <a:graphicData uri="http://schemas.openxmlformats.org/presentationml/2006/ole">
            <mc:AlternateContent xmlns:mc="http://schemas.openxmlformats.org/markup-compatibility/2006">
              <mc:Choice xmlns:v="urn:schemas-microsoft-com:vml" Requires="v">
                <p:oleObj spid="_x0000_s3465" name="" r:id="rId3" imgW="1828800" imgH="2531745" progId="Word.Document.8">
                  <p:embed/>
                </p:oleObj>
              </mc:Choice>
              <mc:Fallback>
                <p:oleObj name="" r:id="rId3" imgW="1828800" imgH="2531745" progId="Word.Document.8">
                  <p:embed/>
                  <p:pic>
                    <p:nvPicPr>
                      <p:cNvPr id="0" name="图片 3464"/>
                      <p:cNvPicPr/>
                      <p:nvPr/>
                    </p:nvPicPr>
                    <p:blipFill>
                      <a:blip r:embed="rId4"/>
                      <a:stretch>
                        <a:fillRect/>
                      </a:stretch>
                    </p:blipFill>
                    <p:spPr>
                      <a:xfrm>
                        <a:off x="5868988" y="2133600"/>
                        <a:ext cx="3240087" cy="3400425"/>
                      </a:xfrm>
                      <a:prstGeom prst="rect">
                        <a:avLst/>
                      </a:prstGeom>
                      <a:noFill/>
                      <a:ln w="38100">
                        <a:noFill/>
                        <a:miter/>
                      </a:ln>
                    </p:spPr>
                  </p:pic>
                </p:oleObj>
              </mc:Fallback>
            </mc:AlternateContent>
          </a:graphicData>
        </a:graphic>
      </p:graphicFrame>
      <p:sp>
        <p:nvSpPr>
          <p:cNvPr id="15367" name="文本框 15366"/>
          <p:cNvSpPr txBox="1"/>
          <p:nvPr/>
        </p:nvSpPr>
        <p:spPr>
          <a:xfrm>
            <a:off x="34925" y="1341438"/>
            <a:ext cx="6048375" cy="1373187"/>
          </a:xfrm>
          <a:prstGeom prst="rect">
            <a:avLst/>
          </a:prstGeom>
          <a:noFill/>
          <a:ln w="9525">
            <a:noFill/>
          </a:ln>
        </p:spPr>
        <p:txBody>
          <a:bodyPr anchor="t" anchorCtr="0">
            <a:spAutoFit/>
          </a:bodyPr>
          <a:p>
            <a:r>
              <a:rPr lang="zh-CN" altLang="en-US" sz="2800" b="1">
                <a:latin typeface="微软雅黑" panose="020B0503020204020204" pitchFamily="34" charset="-122"/>
                <a:ea typeface="微软雅黑" panose="020B0503020204020204" pitchFamily="34" charset="-122"/>
              </a:rPr>
              <a:t>定义：能决定系统几何位置的、彼此独立的一组时间变量称为该系统的广义坐标，或称独立坐标。</a:t>
            </a:r>
            <a:endParaRPr lang="zh-CN" altLang="en-US" sz="2800" b="1">
              <a:latin typeface="微软雅黑" panose="020B0503020204020204" pitchFamily="34" charset="-122"/>
              <a:ea typeface="微软雅黑" panose="020B0503020204020204" pitchFamily="34" charset="-122"/>
            </a:endParaRPr>
          </a:p>
        </p:txBody>
      </p:sp>
      <p:graphicFrame>
        <p:nvGraphicFramePr>
          <p:cNvPr id="66567" name="对象 15367"/>
          <p:cNvGraphicFramePr/>
          <p:nvPr/>
        </p:nvGraphicFramePr>
        <p:xfrm>
          <a:off x="34925" y="3284538"/>
          <a:ext cx="4249738" cy="1222375"/>
        </p:xfrm>
        <a:graphic>
          <a:graphicData uri="http://schemas.openxmlformats.org/presentationml/2006/ole">
            <mc:AlternateContent xmlns:mc="http://schemas.openxmlformats.org/markup-compatibility/2006">
              <mc:Choice xmlns:v="urn:schemas-microsoft-com:vml" Requires="v">
                <p:oleObj spid="_x0000_s3466" name="" r:id="rId5" imgW="1591945" imgH="457200" progId="Equation.3">
                  <p:embed/>
                </p:oleObj>
              </mc:Choice>
              <mc:Fallback>
                <p:oleObj name="" r:id="rId5" imgW="1591945" imgH="457200" progId="Equation.3">
                  <p:embed/>
                  <p:pic>
                    <p:nvPicPr>
                      <p:cNvPr id="0" name="图片 3465"/>
                      <p:cNvPicPr/>
                      <p:nvPr/>
                    </p:nvPicPr>
                    <p:blipFill>
                      <a:blip r:embed="rId6"/>
                      <a:stretch>
                        <a:fillRect/>
                      </a:stretch>
                    </p:blipFill>
                    <p:spPr>
                      <a:xfrm>
                        <a:off x="34925" y="3284538"/>
                        <a:ext cx="4249738" cy="1222375"/>
                      </a:xfrm>
                      <a:prstGeom prst="rect">
                        <a:avLst/>
                      </a:prstGeom>
                      <a:noFill/>
                      <a:ln w="38100">
                        <a:noFill/>
                        <a:miter/>
                      </a:ln>
                    </p:spPr>
                  </p:pic>
                </p:oleObj>
              </mc:Fallback>
            </mc:AlternateContent>
          </a:graphicData>
        </a:graphic>
      </p:graphicFrame>
      <p:graphicFrame>
        <p:nvGraphicFramePr>
          <p:cNvPr id="66568" name="对象 15368"/>
          <p:cNvGraphicFramePr/>
          <p:nvPr/>
        </p:nvGraphicFramePr>
        <p:xfrm>
          <a:off x="179388" y="2636838"/>
          <a:ext cx="2447925" cy="647700"/>
        </p:xfrm>
        <a:graphic>
          <a:graphicData uri="http://schemas.openxmlformats.org/presentationml/2006/ole">
            <mc:AlternateContent xmlns:mc="http://schemas.openxmlformats.org/markup-compatibility/2006">
              <mc:Choice xmlns:v="urn:schemas-microsoft-com:vml" Requires="v">
                <p:oleObj spid="_x0000_s3467" name="" r:id="rId7" imgW="652145" imgH="211455" progId="Word.Document.8">
                  <p:embed/>
                </p:oleObj>
              </mc:Choice>
              <mc:Fallback>
                <p:oleObj name="" r:id="rId7" imgW="652145" imgH="211455" progId="Word.Document.8">
                  <p:embed/>
                  <p:pic>
                    <p:nvPicPr>
                      <p:cNvPr id="0" name="图片 3466"/>
                      <p:cNvPicPr/>
                      <p:nvPr/>
                    </p:nvPicPr>
                    <p:blipFill>
                      <a:blip r:embed="rId8"/>
                      <a:stretch>
                        <a:fillRect/>
                      </a:stretch>
                    </p:blipFill>
                    <p:spPr>
                      <a:xfrm>
                        <a:off x="179388" y="2636838"/>
                        <a:ext cx="2447925" cy="647700"/>
                      </a:xfrm>
                      <a:prstGeom prst="rect">
                        <a:avLst/>
                      </a:prstGeom>
                      <a:noFill/>
                      <a:ln w="38100">
                        <a:noFill/>
                        <a:miter/>
                      </a:ln>
                    </p:spPr>
                  </p:pic>
                </p:oleObj>
              </mc:Fallback>
            </mc:AlternateContent>
          </a:graphicData>
        </a:graphic>
      </p:graphicFrame>
      <p:sp>
        <p:nvSpPr>
          <p:cNvPr id="15370" name="文本框 15369"/>
          <p:cNvSpPr txBox="1"/>
          <p:nvPr/>
        </p:nvSpPr>
        <p:spPr>
          <a:xfrm>
            <a:off x="-36512" y="4581525"/>
            <a:ext cx="9074150" cy="519113"/>
          </a:xfrm>
          <a:prstGeom prst="rect">
            <a:avLst/>
          </a:prstGeom>
          <a:noFill/>
          <a:ln w="9525">
            <a:noFill/>
          </a:ln>
        </p:spPr>
        <p:txBody>
          <a:bodyPr wrap="none" anchor="t" anchorCtr="0">
            <a:spAutoFit/>
          </a:bodyPr>
          <a:p>
            <a:r>
              <a:rPr lang="zh-CN" altLang="en-US" sz="2800" b="1">
                <a:latin typeface="Times New Roman" panose="02020603050405020304" pitchFamily="18" charset="0"/>
                <a:ea typeface="微软雅黑" panose="020B0503020204020204" pitchFamily="34" charset="-122"/>
              </a:rPr>
              <a:t>四个坐标变量不是独立的，其中只有两个变量是独立的。</a:t>
            </a:r>
            <a:endParaRPr lang="zh-CN" altLang="en-US" sz="2800" b="1">
              <a:latin typeface="Times New Roman" panose="02020603050405020304" pitchFamily="18" charset="0"/>
              <a:ea typeface="微软雅黑" panose="020B0503020204020204" pitchFamily="34" charset="-122"/>
            </a:endParaRPr>
          </a:p>
        </p:txBody>
      </p:sp>
      <p:graphicFrame>
        <p:nvGraphicFramePr>
          <p:cNvPr id="66570" name="对象 15370"/>
          <p:cNvGraphicFramePr>
            <a:graphicFrameLocks noChangeAspect="1"/>
          </p:cNvGraphicFramePr>
          <p:nvPr/>
        </p:nvGraphicFramePr>
        <p:xfrm>
          <a:off x="34925" y="5157788"/>
          <a:ext cx="1771650" cy="534987"/>
        </p:xfrm>
        <a:graphic>
          <a:graphicData uri="http://schemas.openxmlformats.org/presentationml/2006/ole">
            <mc:AlternateContent xmlns:mc="http://schemas.openxmlformats.org/markup-compatibility/2006">
              <mc:Choice xmlns:v="urn:schemas-microsoft-com:vml" Requires="v">
                <p:oleObj spid="_x0000_s3468" name="" r:id="rId9" imgW="698500" imgH="215900" progId="Equation.3">
                  <p:embed/>
                </p:oleObj>
              </mc:Choice>
              <mc:Fallback>
                <p:oleObj name="" r:id="rId9" imgW="698500" imgH="215900" progId="Equation.3">
                  <p:embed/>
                  <p:pic>
                    <p:nvPicPr>
                      <p:cNvPr id="0" name="图片 3467"/>
                      <p:cNvPicPr/>
                      <p:nvPr/>
                    </p:nvPicPr>
                    <p:blipFill>
                      <a:blip r:embed="rId10"/>
                      <a:stretch>
                        <a:fillRect/>
                      </a:stretch>
                    </p:blipFill>
                    <p:spPr>
                      <a:xfrm>
                        <a:off x="34925" y="5157788"/>
                        <a:ext cx="1771650" cy="534987"/>
                      </a:xfrm>
                      <a:prstGeom prst="rect">
                        <a:avLst/>
                      </a:prstGeom>
                      <a:noFill/>
                      <a:ln w="38100">
                        <a:noFill/>
                        <a:miter/>
                      </a:ln>
                    </p:spPr>
                  </p:pic>
                </p:oleObj>
              </mc:Fallback>
            </mc:AlternateContent>
          </a:graphicData>
        </a:graphic>
      </p:graphicFrame>
      <p:sp>
        <p:nvSpPr>
          <p:cNvPr id="4" name="矩形 3"/>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83979" name="图片 11272">
            <a:hlinkClick r:id="rId11"/>
          </p:cNvPr>
          <p:cNvPicPr>
            <a:picLocks noChangeAspect="1"/>
          </p:cNvPicPr>
          <p:nvPr/>
        </p:nvPicPr>
        <p:blipFill>
          <a:blip r:embed="rId12"/>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blinds(horizontal)">
                                      <p:cBhvr>
                                        <p:cTn id="7" dur="500"/>
                                        <p:tgtEl>
                                          <p:spTgt spid="153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blinds(horizontal)">
                                      <p:cBhvr>
                                        <p:cTn id="12" dur="500"/>
                                        <p:tgtEl>
                                          <p:spTgt spid="153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7"/>
                                        </p:tgtEl>
                                        <p:attrNameLst>
                                          <p:attrName>style.visibility</p:attrName>
                                        </p:attrNameLst>
                                      </p:cBhvr>
                                      <p:to>
                                        <p:strVal val="visible"/>
                                      </p:to>
                                    </p:set>
                                    <p:animEffect transition="in" filter="blinds(horizontal)">
                                      <p:cBhvr>
                                        <p:cTn id="17" dur="500"/>
                                        <p:tgtEl>
                                          <p:spTgt spid="1536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6568"/>
                                        </p:tgtEl>
                                        <p:attrNameLst>
                                          <p:attrName>style.visibility</p:attrName>
                                        </p:attrNameLst>
                                      </p:cBhvr>
                                      <p:to>
                                        <p:strVal val="visible"/>
                                      </p:to>
                                    </p:set>
                                    <p:animEffect transition="in" filter="blinds(horizontal)">
                                      <p:cBhvr>
                                        <p:cTn id="22" dur="500"/>
                                        <p:tgtEl>
                                          <p:spTgt spid="6656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6567"/>
                                        </p:tgtEl>
                                        <p:attrNameLst>
                                          <p:attrName>style.visibility</p:attrName>
                                        </p:attrNameLst>
                                      </p:cBhvr>
                                      <p:to>
                                        <p:strVal val="visible"/>
                                      </p:to>
                                    </p:set>
                                    <p:animEffect transition="in" filter="blinds(horizontal)">
                                      <p:cBhvr>
                                        <p:cTn id="27" dur="500"/>
                                        <p:tgtEl>
                                          <p:spTgt spid="6656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370">
                                            <p:txEl>
                                              <p:charRg st="0" end="26"/>
                                            </p:txEl>
                                          </p:spTgt>
                                        </p:tgtEl>
                                        <p:attrNameLst>
                                          <p:attrName>style.visibility</p:attrName>
                                        </p:attrNameLst>
                                      </p:cBhvr>
                                      <p:to>
                                        <p:strVal val="visible"/>
                                      </p:to>
                                    </p:set>
                                    <p:animEffect transition="in" filter="blinds(horizontal)">
                                      <p:cBhvr>
                                        <p:cTn id="32" dur="500"/>
                                        <p:tgtEl>
                                          <p:spTgt spid="15370">
                                            <p:txEl>
                                              <p:charRg st="0" end="2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6570"/>
                                        </p:tgtEl>
                                        <p:attrNameLst>
                                          <p:attrName>style.visibility</p:attrName>
                                        </p:attrNameLst>
                                      </p:cBhvr>
                                      <p:to>
                                        <p:strVal val="visible"/>
                                      </p:to>
                                    </p:set>
                                    <p:animEffect transition="in" filter="blinds(horizontal)">
                                      <p:cBhvr>
                                        <p:cTn id="37" dur="500"/>
                                        <p:tgtEl>
                                          <p:spTgt spid="66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ldLvl="0"/>
      <p:bldP spid="15365" grpId="0"/>
      <p:bldP spid="15367" grpId="0" bldLvl="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4993" name="对象 16386"/>
          <p:cNvGraphicFramePr/>
          <p:nvPr/>
        </p:nvGraphicFramePr>
        <p:xfrm>
          <a:off x="5657850" y="-26987"/>
          <a:ext cx="3486150" cy="1717675"/>
        </p:xfrm>
        <a:graphic>
          <a:graphicData uri="http://schemas.openxmlformats.org/presentationml/2006/ole">
            <mc:AlternateContent xmlns:mc="http://schemas.openxmlformats.org/markup-compatibility/2006">
              <mc:Choice xmlns:v="urn:schemas-microsoft-com:vml" Requires="v">
                <p:oleObj spid="_x0000_s3469" name="" r:id="rId1" imgW="3488055" imgH="1718945" progId="Paint.Picture">
                  <p:embed/>
                </p:oleObj>
              </mc:Choice>
              <mc:Fallback>
                <p:oleObj name="" r:id="rId1" imgW="3488055" imgH="1718945" progId="Paint.Picture">
                  <p:embed/>
                  <p:pic>
                    <p:nvPicPr>
                      <p:cNvPr id="0" name="图片 3468"/>
                      <p:cNvPicPr/>
                      <p:nvPr/>
                    </p:nvPicPr>
                    <p:blipFill>
                      <a:blip r:embed="rId2"/>
                      <a:stretch>
                        <a:fillRect/>
                      </a:stretch>
                    </p:blipFill>
                    <p:spPr>
                      <a:xfrm>
                        <a:off x="5657850" y="-26987"/>
                        <a:ext cx="3486150" cy="1717675"/>
                      </a:xfrm>
                      <a:prstGeom prst="rect">
                        <a:avLst/>
                      </a:prstGeom>
                      <a:noFill/>
                      <a:ln w="38100">
                        <a:noFill/>
                        <a:miter/>
                      </a:ln>
                    </p:spPr>
                  </p:pic>
                </p:oleObj>
              </mc:Fallback>
            </mc:AlternateContent>
          </a:graphicData>
        </a:graphic>
      </p:graphicFrame>
      <p:sp>
        <p:nvSpPr>
          <p:cNvPr id="16389" name="文本框 16388"/>
          <p:cNvSpPr txBox="1"/>
          <p:nvPr/>
        </p:nvSpPr>
        <p:spPr>
          <a:xfrm>
            <a:off x="142875" y="989013"/>
            <a:ext cx="5688013" cy="4400550"/>
          </a:xfrm>
          <a:prstGeom prst="rect">
            <a:avLst/>
          </a:prstGeom>
          <a:noFill/>
          <a:ln w="9525">
            <a:noFill/>
          </a:ln>
        </p:spPr>
        <p:txBody>
          <a:bodyPr anchor="t" anchorCtr="0">
            <a:spAutoFit/>
          </a:bodyPr>
          <a:p>
            <a:r>
              <a:rPr lang="zh-CN" altLang="en-US" sz="2800" b="1" dirty="0">
                <a:latin typeface="微软雅黑" panose="020B0503020204020204" pitchFamily="34" charset="-122"/>
                <a:ea typeface="微软雅黑" panose="020B0503020204020204" pitchFamily="34" charset="-122"/>
              </a:rPr>
              <a:t>    对于广义坐标为    ，i=1,2,3,…,n的系统.给定t时刻n个 ，就可以确定系统该时刻的位形，认为该系统的自由度为n。</a:t>
            </a:r>
            <a:endParaRPr lang="zh-CN" altLang="en-US" sz="2800" b="1" dirty="0">
              <a:latin typeface="微软雅黑" panose="020B0503020204020204" pitchFamily="34" charset="-122"/>
              <a:ea typeface="微软雅黑" panose="020B0503020204020204" pitchFamily="34" charset="-122"/>
            </a:endParaRPr>
          </a:p>
          <a:p>
            <a:r>
              <a:rPr lang="zh-CN" altLang="en-US" sz="2800" b="1" dirty="0">
                <a:latin typeface="微软雅黑" panose="020B0503020204020204" pitchFamily="34" charset="-122"/>
                <a:ea typeface="微软雅黑" panose="020B0503020204020204" pitchFamily="34" charset="-122"/>
              </a:rPr>
              <a:t>   注意：此处定义的自由度并不完全准确，实际上</a:t>
            </a:r>
            <a:r>
              <a:rPr lang="zh-CN" altLang="en-US" sz="2800" b="1" dirty="0">
                <a:solidFill>
                  <a:srgbClr val="FF0000"/>
                </a:solidFill>
                <a:latin typeface="微软雅黑" panose="020B0503020204020204" pitchFamily="34" charset="-122"/>
                <a:ea typeface="微软雅黑" panose="020B0503020204020204" pitchFamily="34" charset="-122"/>
              </a:rPr>
              <a:t>完整系统</a:t>
            </a:r>
            <a:r>
              <a:rPr lang="zh-CN" altLang="en-US" sz="2800" b="1" dirty="0">
                <a:latin typeface="微软雅黑" panose="020B0503020204020204" pitchFamily="34" charset="-122"/>
                <a:ea typeface="微软雅黑" panose="020B0503020204020204" pitchFamily="34" charset="-122"/>
              </a:rPr>
              <a:t>的自由度与广义坐标才有如此的相等关系。不过对于目前所接触到的系统，都可以通过计算广义坐标数目来确定自由度的数目。</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84995" name="对象 16389"/>
          <p:cNvGraphicFramePr/>
          <p:nvPr/>
        </p:nvGraphicFramePr>
        <p:xfrm>
          <a:off x="5659438" y="1989138"/>
          <a:ext cx="3484562" cy="3400425"/>
        </p:xfrm>
        <a:graphic>
          <a:graphicData uri="http://schemas.openxmlformats.org/presentationml/2006/ole">
            <mc:AlternateContent xmlns:mc="http://schemas.openxmlformats.org/markup-compatibility/2006">
              <mc:Choice xmlns:v="urn:schemas-microsoft-com:vml" Requires="v">
                <p:oleObj spid="_x0000_s3470" name="" r:id="rId3" imgW="1828800" imgH="2531745" progId="Word.Document.8">
                  <p:embed/>
                </p:oleObj>
              </mc:Choice>
              <mc:Fallback>
                <p:oleObj name="" r:id="rId3" imgW="1828800" imgH="2531745" progId="Word.Document.8">
                  <p:embed/>
                  <p:pic>
                    <p:nvPicPr>
                      <p:cNvPr id="0" name="图片 3469"/>
                      <p:cNvPicPr/>
                      <p:nvPr/>
                    </p:nvPicPr>
                    <p:blipFill>
                      <a:blip r:embed="rId4"/>
                      <a:stretch>
                        <a:fillRect/>
                      </a:stretch>
                    </p:blipFill>
                    <p:spPr>
                      <a:xfrm>
                        <a:off x="5659438" y="1989138"/>
                        <a:ext cx="3484562" cy="3400425"/>
                      </a:xfrm>
                      <a:prstGeom prst="rect">
                        <a:avLst/>
                      </a:prstGeom>
                      <a:noFill/>
                      <a:ln w="38100">
                        <a:noFill/>
                        <a:miter/>
                      </a:ln>
                    </p:spPr>
                  </p:pic>
                </p:oleObj>
              </mc:Fallback>
            </mc:AlternateContent>
          </a:graphicData>
        </a:graphic>
      </p:graphicFrame>
      <p:graphicFrame>
        <p:nvGraphicFramePr>
          <p:cNvPr id="55302" name="对象 1">
            <a:hlinkClick r:id="" action="ppaction://ole?verb="/>
          </p:cNvPr>
          <p:cNvGraphicFramePr>
            <a:graphicFrameLocks noChangeAspect="1"/>
          </p:cNvGraphicFramePr>
          <p:nvPr/>
        </p:nvGraphicFramePr>
        <p:xfrm>
          <a:off x="3314700" y="990600"/>
          <a:ext cx="427038" cy="641350"/>
        </p:xfrm>
        <a:graphic>
          <a:graphicData uri="http://schemas.openxmlformats.org/presentationml/2006/ole">
            <mc:AlternateContent xmlns:mc="http://schemas.openxmlformats.org/markup-compatibility/2006">
              <mc:Choice xmlns:v="urn:schemas-microsoft-com:vml" Requires="v">
                <p:oleObj spid="_x0000_s3471" name="" r:id="rId5" imgW="152400" imgH="228600" progId="Equation.KSEE3">
                  <p:embed/>
                </p:oleObj>
              </mc:Choice>
              <mc:Fallback>
                <p:oleObj name="" r:id="rId5" imgW="152400" imgH="228600" progId="Equation.KSEE3">
                  <p:embed/>
                  <p:pic>
                    <p:nvPicPr>
                      <p:cNvPr id="0" name="图片 3470"/>
                      <p:cNvPicPr/>
                      <p:nvPr/>
                    </p:nvPicPr>
                    <p:blipFill>
                      <a:blip r:embed="rId6"/>
                      <a:stretch>
                        <a:fillRect/>
                      </a:stretch>
                    </p:blipFill>
                    <p:spPr>
                      <a:xfrm>
                        <a:off x="3314700" y="990600"/>
                        <a:ext cx="427038" cy="641350"/>
                      </a:xfrm>
                      <a:prstGeom prst="rect">
                        <a:avLst/>
                      </a:prstGeom>
                      <a:noFill/>
                      <a:ln w="38100">
                        <a:noFill/>
                        <a:miter/>
                      </a:ln>
                    </p:spPr>
                  </p:pic>
                </p:oleObj>
              </mc:Fallback>
            </mc:AlternateContent>
          </a:graphicData>
        </a:graphic>
      </p:graphicFrame>
      <p:sp>
        <p:nvSpPr>
          <p:cNvPr id="2" name="文本框 1"/>
          <p:cNvSpPr txBox="1"/>
          <p:nvPr/>
        </p:nvSpPr>
        <p:spPr>
          <a:xfrm>
            <a:off x="-36512" y="44450"/>
            <a:ext cx="6157912" cy="522288"/>
          </a:xfrm>
          <a:prstGeom prst="rect">
            <a:avLst/>
          </a:prstGeom>
          <a:noFill/>
          <a:ln w="9525">
            <a:noFill/>
          </a:ln>
        </p:spPr>
        <p:txBody>
          <a:bodyPr wrap="none" anchor="t" anchorCtr="0">
            <a:spAutoFit/>
          </a:bodyPr>
          <a:p>
            <a:pPr marL="342900" indent="-342900"/>
            <a:r>
              <a:rPr lang="zh-CN" altLang="en-US" sz="2800" b="1" dirty="0">
                <a:solidFill>
                  <a:srgbClr val="FF0000"/>
                </a:solidFill>
                <a:latin typeface="微软雅黑" panose="020B0503020204020204" pitchFamily="34" charset="-122"/>
                <a:ea typeface="微软雅黑" panose="020B0503020204020204" pitchFamily="34" charset="-122"/>
              </a:rPr>
              <a:t>自由度（</a:t>
            </a:r>
            <a:r>
              <a:rPr lang="en-US" altLang="zh-CN" sz="2800" b="1" err="1">
                <a:solidFill>
                  <a:srgbClr val="FF0000"/>
                </a:solidFill>
                <a:latin typeface="微软雅黑" panose="020B0503020204020204" pitchFamily="34" charset="-122"/>
                <a:ea typeface="微软雅黑" panose="020B0503020204020204" pitchFamily="34" charset="-122"/>
              </a:rPr>
              <a:t>DOF,degree</a:t>
            </a:r>
            <a:r>
              <a:rPr lang="en-US" altLang="zh-CN" sz="2800" b="1">
                <a:solidFill>
                  <a:srgbClr val="FF0000"/>
                </a:solidFill>
                <a:latin typeface="微软雅黑" panose="020B0503020204020204" pitchFamily="34" charset="-122"/>
                <a:ea typeface="微软雅黑" panose="020B0503020204020204" pitchFamily="34" charset="-122"/>
              </a:rPr>
              <a:t> of freedom</a:t>
            </a:r>
            <a:r>
              <a:rPr lang="zh-CN" altLang="en-US" sz="2800" b="1" dirty="0">
                <a:solidFill>
                  <a:srgbClr val="FF0000"/>
                </a:solidFill>
                <a:latin typeface="微软雅黑" panose="020B0503020204020204" pitchFamily="34" charset="-122"/>
                <a:ea typeface="微软雅黑" panose="020B0503020204020204" pitchFamily="34" charset="-122"/>
              </a:rPr>
              <a:t>）</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84998" name="图片 11272">
            <a:hlinkClick r:id="rId7"/>
          </p:cNvPr>
          <p:cNvPicPr>
            <a:picLocks noChangeAspect="1"/>
          </p:cNvPicPr>
          <p:nvPr/>
        </p:nvPicPr>
        <p:blipFill>
          <a:blip r:embed="rId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par>
                                <p:cTn id="8" presetID="3" presetClass="entr" presetSubtype="10" fill="hold" nodeType="withEffect">
                                  <p:stCondLst>
                                    <p:cond delay="0"/>
                                  </p:stCondLst>
                                  <p:childTnLst>
                                    <p:set>
                                      <p:cBhvr>
                                        <p:cTn id="9" dur="1" fill="hold">
                                          <p:stCondLst>
                                            <p:cond delay="0"/>
                                          </p:stCondLst>
                                        </p:cTn>
                                        <p:tgtEl>
                                          <p:spTgt spid="55302"/>
                                        </p:tgtEl>
                                        <p:attrNameLst>
                                          <p:attrName>style.visibility</p:attrName>
                                        </p:attrNameLst>
                                      </p:cBhvr>
                                      <p:to>
                                        <p:strVal val="visible"/>
                                      </p:to>
                                    </p:set>
                                    <p:animEffect transition="in" filter="blinds(horizontal)">
                                      <p:cBhvr>
                                        <p:cTn id="10" dur="500"/>
                                        <p:tgtEl>
                                          <p:spTgt spid="5530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2" grpId="0" bldLvl="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6017" name="对象 16386"/>
          <p:cNvGraphicFramePr/>
          <p:nvPr/>
        </p:nvGraphicFramePr>
        <p:xfrm>
          <a:off x="5657850" y="-26987"/>
          <a:ext cx="3486150" cy="1717675"/>
        </p:xfrm>
        <a:graphic>
          <a:graphicData uri="http://schemas.openxmlformats.org/presentationml/2006/ole">
            <mc:AlternateContent xmlns:mc="http://schemas.openxmlformats.org/markup-compatibility/2006">
              <mc:Choice xmlns:v="urn:schemas-microsoft-com:vml" Requires="v">
                <p:oleObj spid="_x0000_s3472" name="" r:id="rId1" imgW="3488055" imgH="1718945" progId="Paint.Picture">
                  <p:embed/>
                </p:oleObj>
              </mc:Choice>
              <mc:Fallback>
                <p:oleObj name="" r:id="rId1" imgW="3488055" imgH="1718945" progId="Paint.Picture">
                  <p:embed/>
                  <p:pic>
                    <p:nvPicPr>
                      <p:cNvPr id="0" name="图片 3471"/>
                      <p:cNvPicPr/>
                      <p:nvPr/>
                    </p:nvPicPr>
                    <p:blipFill>
                      <a:blip r:embed="rId2"/>
                      <a:stretch>
                        <a:fillRect/>
                      </a:stretch>
                    </p:blipFill>
                    <p:spPr>
                      <a:xfrm>
                        <a:off x="5657850" y="-26987"/>
                        <a:ext cx="3486150" cy="1717675"/>
                      </a:xfrm>
                      <a:prstGeom prst="rect">
                        <a:avLst/>
                      </a:prstGeom>
                      <a:noFill/>
                      <a:ln w="38100">
                        <a:noFill/>
                        <a:miter/>
                      </a:ln>
                    </p:spPr>
                  </p:pic>
                </p:oleObj>
              </mc:Fallback>
            </mc:AlternateContent>
          </a:graphicData>
        </a:graphic>
      </p:graphicFrame>
      <p:sp>
        <p:nvSpPr>
          <p:cNvPr id="16388" name="文本框 16387"/>
          <p:cNvSpPr txBox="1"/>
          <p:nvPr/>
        </p:nvSpPr>
        <p:spPr>
          <a:xfrm>
            <a:off x="-36512" y="44450"/>
            <a:ext cx="6157912" cy="522288"/>
          </a:xfrm>
          <a:prstGeom prst="rect">
            <a:avLst/>
          </a:prstGeom>
          <a:noFill/>
          <a:ln w="9525">
            <a:noFill/>
          </a:ln>
        </p:spPr>
        <p:txBody>
          <a:bodyPr wrap="none" anchor="t" anchorCtr="0">
            <a:spAutoFit/>
          </a:bodyPr>
          <a:p>
            <a:pPr marL="342900" indent="-342900"/>
            <a:r>
              <a:rPr lang="zh-CN" altLang="en-US" sz="2800" b="1" dirty="0">
                <a:solidFill>
                  <a:srgbClr val="FF0000"/>
                </a:solidFill>
                <a:latin typeface="微软雅黑" panose="020B0503020204020204" pitchFamily="34" charset="-122"/>
                <a:ea typeface="微软雅黑" panose="020B0503020204020204" pitchFamily="34" charset="-122"/>
              </a:rPr>
              <a:t>自由度（</a:t>
            </a:r>
            <a:r>
              <a:rPr lang="en-US" altLang="zh-CN" sz="2800" b="1" err="1">
                <a:solidFill>
                  <a:srgbClr val="FF0000"/>
                </a:solidFill>
                <a:latin typeface="微软雅黑" panose="020B0503020204020204" pitchFamily="34" charset="-122"/>
                <a:ea typeface="微软雅黑" panose="020B0503020204020204" pitchFamily="34" charset="-122"/>
              </a:rPr>
              <a:t>DOF,degree</a:t>
            </a:r>
            <a:r>
              <a:rPr lang="en-US" altLang="zh-CN" sz="2800" b="1">
                <a:solidFill>
                  <a:srgbClr val="FF0000"/>
                </a:solidFill>
                <a:latin typeface="微软雅黑" panose="020B0503020204020204" pitchFamily="34" charset="-122"/>
                <a:ea typeface="微软雅黑" panose="020B0503020204020204" pitchFamily="34" charset="-122"/>
              </a:rPr>
              <a:t> of freedom</a:t>
            </a:r>
            <a:r>
              <a:rPr lang="zh-CN" altLang="en-US" sz="2800" b="1" dirty="0">
                <a:solidFill>
                  <a:srgbClr val="FF0000"/>
                </a:solidFill>
                <a:latin typeface="微软雅黑" panose="020B0503020204020204" pitchFamily="34" charset="-122"/>
                <a:ea typeface="微软雅黑" panose="020B0503020204020204" pitchFamily="34" charset="-122"/>
              </a:rPr>
              <a:t>）</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6389" name="文本框 16388"/>
          <p:cNvSpPr txBox="1"/>
          <p:nvPr/>
        </p:nvSpPr>
        <p:spPr>
          <a:xfrm>
            <a:off x="-28575" y="989013"/>
            <a:ext cx="5688013" cy="4400550"/>
          </a:xfrm>
          <a:prstGeom prst="rect">
            <a:avLst/>
          </a:prstGeom>
          <a:noFill/>
          <a:ln w="9525">
            <a:noFill/>
          </a:ln>
        </p:spPr>
        <p:txBody>
          <a:bodyPr>
            <a:spAutoFit/>
          </a:bodyPr>
          <a:p>
            <a:r>
              <a:rPr lang="zh-CN" altLang="en-US" sz="2800" b="1" noProof="1" dirty="0">
                <a:latin typeface="微软雅黑" panose="020B0503020204020204" pitchFamily="34" charset="-122"/>
                <a:ea typeface="微软雅黑" panose="020B0503020204020204" pitchFamily="34" charset="-122"/>
                <a:cs typeface="+mn-cs"/>
              </a:rPr>
              <a:t>   </a:t>
            </a:r>
            <a:r>
              <a:rPr lang="zh-CN" altLang="en-US" sz="2800" b="1" kern="100" noProof="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完整系统</a:t>
            </a:r>
            <a:r>
              <a:rPr lang="en-US" altLang="zh-CN" sz="2800" b="1" kern="100" noProof="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zh-CN" sz="2800" b="1" kern="100" noProof="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自由度等于</a:t>
            </a:r>
            <a:r>
              <a:rPr lang="zh-CN" altLang="en-US" sz="2800" b="1" noProof="1" dirty="0">
                <a:latin typeface="微软雅黑" panose="020B0503020204020204" pitchFamily="34" charset="-122"/>
                <a:ea typeface="微软雅黑" panose="020B0503020204020204" pitchFamily="34" charset="-122"/>
                <a:cs typeface="+mn-cs"/>
              </a:rPr>
              <a:t> 对于广义坐标数目。</a:t>
            </a:r>
            <a:endParaRPr lang="zh-CN" altLang="en-US" sz="2800" b="1" noProof="1" dirty="0">
              <a:latin typeface="微软雅黑" panose="020B0503020204020204" pitchFamily="34" charset="-122"/>
              <a:ea typeface="微软雅黑" panose="020B0503020204020204" pitchFamily="34" charset="-122"/>
            </a:endParaRPr>
          </a:p>
          <a:p>
            <a:endParaRPr lang="zh-CN" altLang="en-US" sz="2800" b="1" noProof="1" dirty="0">
              <a:latin typeface="微软雅黑" panose="020B0503020204020204" pitchFamily="34" charset="-122"/>
              <a:ea typeface="微软雅黑" panose="020B0503020204020204" pitchFamily="34" charset="-122"/>
            </a:endParaRPr>
          </a:p>
          <a:p>
            <a:pPr marL="342900" marR="0" indent="-342900" defTabSz="409575" eaLnBrk="0" hangingPunct="0">
              <a:buFont typeface="Wingdings" panose="05000000000000000000" charset="0"/>
              <a:buChar char="Ø"/>
            </a:pPr>
            <a:r>
              <a:rPr lang="zh-CN" altLang="en-US" sz="2800" b="1" kern="100" noProof="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完整约束</a:t>
            </a:r>
            <a:r>
              <a:rPr lang="zh-CN" altLang="en-US" sz="2800" b="1" kern="100" noProof="1" smtClean="0">
                <a:solidFill>
                  <a:srgbClr val="0432FF"/>
                </a:solidFill>
                <a:latin typeface="Times New Roman" panose="02020603050405020304" pitchFamily="18" charset="0"/>
                <a:ea typeface="微软雅黑" panose="020B0503020204020204" pitchFamily="34" charset="-122"/>
                <a:cs typeface="Times New Roman" panose="02020603050405020304" pitchFamily="18" charset="0"/>
                <a:sym typeface="+mn-ea"/>
              </a:rPr>
              <a:t>：对非自由质点系中的质点，其</a:t>
            </a:r>
            <a:r>
              <a:rPr lang="zh-CN" altLang="en-US" sz="2800" b="1" kern="100" noProof="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位置受到的限制条件（几何约束）或其速度等运动关系可积分为有限形式</a:t>
            </a:r>
            <a:r>
              <a:rPr lang="zh-CN" altLang="en-US" sz="2800" b="1" kern="100" noProof="1" smtClean="0">
                <a:solidFill>
                  <a:srgbClr val="0432FF"/>
                </a:solidFill>
                <a:latin typeface="Times New Roman" panose="02020603050405020304" pitchFamily="18" charset="0"/>
                <a:ea typeface="微软雅黑" panose="020B0503020204020204" pitchFamily="34" charset="-122"/>
                <a:cs typeface="Times New Roman" panose="02020603050405020304" pitchFamily="18" charset="0"/>
                <a:sym typeface="+mn-ea"/>
              </a:rPr>
              <a:t>的限制条件。</a:t>
            </a:r>
            <a:endParaRPr kumimoji="0" lang="zh-CN" altLang="en-US" sz="2800" b="1" kern="100" cap="none" spc="0" normalizeH="0" baseline="0" noProof="1" smtClean="0">
              <a:solidFill>
                <a:srgbClr val="0432FF"/>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R="0" defTabSz="409575" eaLnBrk="0" hangingPunct="0">
              <a:buFont typeface="Wingdings" panose="05000000000000000000" charset="0"/>
              <a:buNone/>
            </a:pPr>
            <a:r>
              <a:rPr lang="zh-CN" altLang="en-US" sz="2800" b="1" kern="100" noProof="1" smtClean="0">
                <a:solidFill>
                  <a:srgbClr val="0432FF"/>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800" b="1" kern="100" noProof="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完整系统：</a:t>
            </a:r>
            <a:r>
              <a:rPr lang="zh-CN" altLang="en-US" sz="2800" b="1" kern="100" noProof="1" smtClean="0">
                <a:solidFill>
                  <a:srgbClr val="0432FF"/>
                </a:solidFill>
                <a:latin typeface="Times New Roman" panose="02020603050405020304" pitchFamily="18" charset="0"/>
                <a:ea typeface="微软雅黑" panose="020B0503020204020204" pitchFamily="34" charset="-122"/>
                <a:cs typeface="Times New Roman" panose="02020603050405020304" pitchFamily="18" charset="0"/>
                <a:sym typeface="+mn-ea"/>
              </a:rPr>
              <a:t>所有约束都是完整约束的系统。本课程所有题目均是完整系统，暂时不必深究。</a:t>
            </a:r>
            <a:endParaRPr lang="zh-CN" altLang="en-US" sz="2800" b="1" noProof="1" dirty="0">
              <a:latin typeface="微软雅黑" panose="020B0503020204020204" pitchFamily="34" charset="-122"/>
              <a:ea typeface="微软雅黑" panose="020B0503020204020204" pitchFamily="34" charset="-122"/>
            </a:endParaRPr>
          </a:p>
        </p:txBody>
      </p:sp>
      <p:graphicFrame>
        <p:nvGraphicFramePr>
          <p:cNvPr id="86020" name="对象 16389"/>
          <p:cNvGraphicFramePr/>
          <p:nvPr/>
        </p:nvGraphicFramePr>
        <p:xfrm>
          <a:off x="5659438" y="1989138"/>
          <a:ext cx="3484562" cy="3400425"/>
        </p:xfrm>
        <a:graphic>
          <a:graphicData uri="http://schemas.openxmlformats.org/presentationml/2006/ole">
            <mc:AlternateContent xmlns:mc="http://schemas.openxmlformats.org/markup-compatibility/2006">
              <mc:Choice xmlns:v="urn:schemas-microsoft-com:vml" Requires="v">
                <p:oleObj spid="_x0000_s3473" name="" r:id="rId3" imgW="1828800" imgH="2531745" progId="Word.Document.8">
                  <p:embed/>
                </p:oleObj>
              </mc:Choice>
              <mc:Fallback>
                <p:oleObj name="" r:id="rId3" imgW="1828800" imgH="2531745" progId="Word.Document.8">
                  <p:embed/>
                  <p:pic>
                    <p:nvPicPr>
                      <p:cNvPr id="0" name="图片 3472"/>
                      <p:cNvPicPr/>
                      <p:nvPr/>
                    </p:nvPicPr>
                    <p:blipFill>
                      <a:blip r:embed="rId4"/>
                      <a:stretch>
                        <a:fillRect/>
                      </a:stretch>
                    </p:blipFill>
                    <p:spPr>
                      <a:xfrm>
                        <a:off x="5659438" y="1989138"/>
                        <a:ext cx="3484562" cy="3400425"/>
                      </a:xfrm>
                      <a:prstGeom prst="rect">
                        <a:avLst/>
                      </a:prstGeom>
                      <a:noFill/>
                      <a:ln w="38100">
                        <a:noFill/>
                        <a:miter/>
                      </a:ln>
                    </p:spPr>
                  </p:pic>
                </p:oleObj>
              </mc:Fallback>
            </mc:AlternateContent>
          </a:graphicData>
        </a:graphic>
      </p:graphicFrame>
      <p:graphicFrame>
        <p:nvGraphicFramePr>
          <p:cNvPr id="55302" name="对象 1">
            <a:hlinkClick r:id="" action="ppaction://ole?verb="/>
          </p:cNvPr>
          <p:cNvGraphicFramePr>
            <a:graphicFrameLocks noChangeAspect="1"/>
          </p:cNvGraphicFramePr>
          <p:nvPr/>
        </p:nvGraphicFramePr>
        <p:xfrm>
          <a:off x="3314700" y="990600"/>
          <a:ext cx="427038" cy="641350"/>
        </p:xfrm>
        <a:graphic>
          <a:graphicData uri="http://schemas.openxmlformats.org/presentationml/2006/ole">
            <mc:AlternateContent xmlns:mc="http://schemas.openxmlformats.org/markup-compatibility/2006">
              <mc:Choice xmlns:v="urn:schemas-microsoft-com:vml" Requires="v">
                <p:oleObj spid="_x0000_s3474" name="" r:id="rId5" imgW="152400" imgH="228600" progId="Equation.KSEE3">
                  <p:embed/>
                </p:oleObj>
              </mc:Choice>
              <mc:Fallback>
                <p:oleObj name="" r:id="rId5" imgW="152400" imgH="228600" progId="Equation.KSEE3">
                  <p:embed/>
                  <p:pic>
                    <p:nvPicPr>
                      <p:cNvPr id="0" name="图片 3473"/>
                      <p:cNvPicPr/>
                      <p:nvPr/>
                    </p:nvPicPr>
                    <p:blipFill>
                      <a:blip r:embed="rId6"/>
                      <a:stretch>
                        <a:fillRect/>
                      </a:stretch>
                    </p:blipFill>
                    <p:spPr>
                      <a:xfrm>
                        <a:off x="3314700" y="990600"/>
                        <a:ext cx="427038" cy="641350"/>
                      </a:xfrm>
                      <a:prstGeom prst="rect">
                        <a:avLst/>
                      </a:prstGeom>
                      <a:noFill/>
                      <a:ln w="38100">
                        <a:noFill/>
                        <a:miter/>
                      </a:ln>
                    </p:spPr>
                  </p:pic>
                </p:oleObj>
              </mc:Fallback>
            </mc:AlternateContent>
          </a:graphicData>
        </a:graphic>
      </p:graphicFrame>
      <p:pic>
        <p:nvPicPr>
          <p:cNvPr id="86022" name="图片 11272">
            <a:hlinkClick r:id="rId7"/>
          </p:cNvPr>
          <p:cNvPicPr>
            <a:picLocks noChangeAspect="1"/>
          </p:cNvPicPr>
          <p:nvPr/>
        </p:nvPicPr>
        <p:blipFill>
          <a:blip r:embed="rId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blinds(horizontal)">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blinds(horizontal)">
                                      <p:cBhvr>
                                        <p:cTn id="12" dur="500"/>
                                        <p:tgtEl>
                                          <p:spTgt spid="16389"/>
                                        </p:tgtEl>
                                      </p:cBhvr>
                                    </p:animEffect>
                                  </p:childTnLst>
                                </p:cTn>
                              </p:par>
                              <p:par>
                                <p:cTn id="13" presetID="3" presetClass="entr" presetSubtype="10" fill="hold" nodeType="withEffect">
                                  <p:stCondLst>
                                    <p:cond delay="0"/>
                                  </p:stCondLst>
                                  <p:childTnLst>
                                    <p:set>
                                      <p:cBhvr>
                                        <p:cTn id="14" dur="1" fill="hold">
                                          <p:stCondLst>
                                            <p:cond delay="0"/>
                                          </p:stCondLst>
                                        </p:cTn>
                                        <p:tgtEl>
                                          <p:spTgt spid="55302"/>
                                        </p:tgtEl>
                                        <p:attrNameLst>
                                          <p:attrName>style.visibility</p:attrName>
                                        </p:attrNameLst>
                                      </p:cBhvr>
                                      <p:to>
                                        <p:strVal val="visible"/>
                                      </p:to>
                                    </p:set>
                                    <p:animEffect transition="in" filter="blinds(horizontal)">
                                      <p:cBhvr>
                                        <p:cTn id="15" dur="500"/>
                                        <p:tgtEl>
                                          <p:spTgt spid="55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ldLvl="0"/>
      <p:bldP spid="1638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8610" name="对象 175105"/>
          <p:cNvGraphicFramePr/>
          <p:nvPr/>
        </p:nvGraphicFramePr>
        <p:xfrm>
          <a:off x="5651500" y="549275"/>
          <a:ext cx="3384550" cy="1727200"/>
        </p:xfrm>
        <a:graphic>
          <a:graphicData uri="http://schemas.openxmlformats.org/presentationml/2006/ole">
            <mc:AlternateContent xmlns:mc="http://schemas.openxmlformats.org/markup-compatibility/2006">
              <mc:Choice xmlns:v="urn:schemas-microsoft-com:vml" Requires="v">
                <p:oleObj spid="_x0000_s3475" name="" r:id="rId1" imgW="2387600" imgH="1210945" progId="Paint.Picture">
                  <p:embed/>
                </p:oleObj>
              </mc:Choice>
              <mc:Fallback>
                <p:oleObj name="" r:id="rId1" imgW="2387600" imgH="1210945" progId="Paint.Picture">
                  <p:embed/>
                  <p:pic>
                    <p:nvPicPr>
                      <p:cNvPr id="0" name="图片 3474"/>
                      <p:cNvPicPr/>
                      <p:nvPr/>
                    </p:nvPicPr>
                    <p:blipFill>
                      <a:blip r:embed="rId2"/>
                      <a:stretch>
                        <a:fillRect/>
                      </a:stretch>
                    </p:blipFill>
                    <p:spPr>
                      <a:xfrm>
                        <a:off x="5651500" y="549275"/>
                        <a:ext cx="3384550" cy="1727200"/>
                      </a:xfrm>
                      <a:prstGeom prst="rect">
                        <a:avLst/>
                      </a:prstGeom>
                      <a:noFill/>
                      <a:ln w="38100">
                        <a:noFill/>
                        <a:miter/>
                      </a:ln>
                    </p:spPr>
                  </p:pic>
                </p:oleObj>
              </mc:Fallback>
            </mc:AlternateContent>
          </a:graphicData>
        </a:graphic>
      </p:graphicFrame>
      <p:grpSp>
        <p:nvGrpSpPr>
          <p:cNvPr id="175107" name="组合 175106"/>
          <p:cNvGrpSpPr/>
          <p:nvPr/>
        </p:nvGrpSpPr>
        <p:grpSpPr>
          <a:xfrm>
            <a:off x="6084888" y="2206625"/>
            <a:ext cx="2663825" cy="2232025"/>
            <a:chOff x="2971" y="482"/>
            <a:chExt cx="1536" cy="1315"/>
          </a:xfrm>
        </p:grpSpPr>
        <p:grpSp>
          <p:nvGrpSpPr>
            <p:cNvPr id="87043" name="组合 175107"/>
            <p:cNvGrpSpPr/>
            <p:nvPr/>
          </p:nvGrpSpPr>
          <p:grpSpPr>
            <a:xfrm>
              <a:off x="2971" y="482"/>
              <a:ext cx="1536" cy="1171"/>
              <a:chOff x="158" y="1661"/>
              <a:chExt cx="1536" cy="1171"/>
            </a:xfrm>
          </p:grpSpPr>
          <p:pic>
            <p:nvPicPr>
              <p:cNvPr id="87044" name="图片 175108"/>
              <p:cNvPicPr>
                <a:picLocks noChangeAspect="1"/>
              </p:cNvPicPr>
              <p:nvPr/>
            </p:nvPicPr>
            <p:blipFill>
              <a:blip r:embed="rId3"/>
              <a:stretch>
                <a:fillRect/>
              </a:stretch>
            </p:blipFill>
            <p:spPr>
              <a:xfrm>
                <a:off x="158" y="1842"/>
                <a:ext cx="1536" cy="990"/>
              </a:xfrm>
              <a:prstGeom prst="rect">
                <a:avLst/>
              </a:prstGeom>
              <a:noFill/>
              <a:ln w="9525">
                <a:noFill/>
              </a:ln>
            </p:spPr>
          </p:pic>
          <p:sp>
            <p:nvSpPr>
              <p:cNvPr id="87045" name="直接连接符 175109"/>
              <p:cNvSpPr/>
              <p:nvPr/>
            </p:nvSpPr>
            <p:spPr>
              <a:xfrm flipH="1">
                <a:off x="612" y="2251"/>
                <a:ext cx="227" cy="0"/>
              </a:xfrm>
              <a:prstGeom prst="line">
                <a:avLst/>
              </a:prstGeom>
              <a:ln w="9525" cap="flat" cmpd="sng">
                <a:solidFill>
                  <a:schemeClr val="tx1"/>
                </a:solidFill>
                <a:prstDash val="solid"/>
                <a:round/>
                <a:headEnd type="none" w="med" len="med"/>
                <a:tailEnd type="triangle" w="med" len="med"/>
              </a:ln>
            </p:spPr>
          </p:sp>
          <p:sp>
            <p:nvSpPr>
              <p:cNvPr id="87046" name="任意多边形 175110"/>
              <p:cNvSpPr/>
              <p:nvPr/>
            </p:nvSpPr>
            <p:spPr>
              <a:xfrm>
                <a:off x="476" y="1834"/>
                <a:ext cx="227" cy="99"/>
              </a:xfrm>
              <a:custGeom>
                <a:avLst/>
                <a:gdLst/>
                <a:ahLst/>
                <a:cxnLst/>
                <a:pathLst>
                  <a:path w="227" h="99">
                    <a:moveTo>
                      <a:pt x="0" y="99"/>
                    </a:moveTo>
                    <a:cubicBezTo>
                      <a:pt x="11" y="84"/>
                      <a:pt x="22" y="69"/>
                      <a:pt x="45" y="54"/>
                    </a:cubicBezTo>
                    <a:cubicBezTo>
                      <a:pt x="68" y="39"/>
                      <a:pt x="106" y="16"/>
                      <a:pt x="136" y="8"/>
                    </a:cubicBezTo>
                    <a:cubicBezTo>
                      <a:pt x="166" y="0"/>
                      <a:pt x="212" y="8"/>
                      <a:pt x="227" y="8"/>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87047" name="直接连接符 175111"/>
              <p:cNvSpPr/>
              <p:nvPr/>
            </p:nvSpPr>
            <p:spPr>
              <a:xfrm>
                <a:off x="884" y="2614"/>
                <a:ext cx="318" cy="0"/>
              </a:xfrm>
              <a:prstGeom prst="line">
                <a:avLst/>
              </a:prstGeom>
              <a:ln w="9525" cap="flat" cmpd="sng">
                <a:solidFill>
                  <a:schemeClr val="tx1"/>
                </a:solidFill>
                <a:prstDash val="solid"/>
                <a:round/>
                <a:headEnd type="none" w="med" len="med"/>
                <a:tailEnd type="triangle" w="med" len="med"/>
              </a:ln>
            </p:spPr>
          </p:sp>
          <p:sp>
            <p:nvSpPr>
              <p:cNvPr id="87048" name="直接连接符 175112"/>
              <p:cNvSpPr/>
              <p:nvPr/>
            </p:nvSpPr>
            <p:spPr>
              <a:xfrm flipV="1">
                <a:off x="884" y="2432"/>
                <a:ext cx="0" cy="182"/>
              </a:xfrm>
              <a:prstGeom prst="line">
                <a:avLst/>
              </a:prstGeom>
              <a:ln w="9525" cap="flat" cmpd="sng">
                <a:solidFill>
                  <a:schemeClr val="tx1"/>
                </a:solidFill>
                <a:prstDash val="solid"/>
                <a:round/>
                <a:headEnd type="none" w="med" len="med"/>
                <a:tailEnd type="triangle" w="med" len="med"/>
              </a:ln>
            </p:spPr>
          </p:sp>
          <p:graphicFrame>
            <p:nvGraphicFramePr>
              <p:cNvPr id="87049" name="对象 175113"/>
              <p:cNvGraphicFramePr/>
              <p:nvPr/>
            </p:nvGraphicFramePr>
            <p:xfrm>
              <a:off x="703" y="1661"/>
              <a:ext cx="175" cy="160"/>
            </p:xfrm>
            <a:graphic>
              <a:graphicData uri="http://schemas.openxmlformats.org/presentationml/2006/ole">
                <mc:AlternateContent xmlns:mc="http://schemas.openxmlformats.org/markup-compatibility/2006">
                  <mc:Choice xmlns:v="urn:schemas-microsoft-com:vml" Requires="v">
                    <p:oleObj spid="_x0000_s3476" name="" r:id="rId4" imgW="152400" imgH="139700" progId="Equation.3">
                      <p:embed/>
                    </p:oleObj>
                  </mc:Choice>
                  <mc:Fallback>
                    <p:oleObj name="" r:id="rId4" imgW="152400" imgH="139700" progId="Equation.3">
                      <p:embed/>
                      <p:pic>
                        <p:nvPicPr>
                          <p:cNvPr id="0" name="图片 3475"/>
                          <p:cNvPicPr/>
                          <p:nvPr/>
                        </p:nvPicPr>
                        <p:blipFill>
                          <a:blip r:embed="rId5"/>
                          <a:stretch>
                            <a:fillRect/>
                          </a:stretch>
                        </p:blipFill>
                        <p:spPr>
                          <a:xfrm>
                            <a:off x="703" y="1661"/>
                            <a:ext cx="175" cy="160"/>
                          </a:xfrm>
                          <a:prstGeom prst="rect">
                            <a:avLst/>
                          </a:prstGeom>
                          <a:noFill/>
                          <a:ln w="38100">
                            <a:noFill/>
                            <a:miter/>
                          </a:ln>
                        </p:spPr>
                      </p:pic>
                    </p:oleObj>
                  </mc:Fallback>
                </mc:AlternateContent>
              </a:graphicData>
            </a:graphic>
          </p:graphicFrame>
          <p:graphicFrame>
            <p:nvGraphicFramePr>
              <p:cNvPr id="87050" name="内容占位符 175114"/>
              <p:cNvGraphicFramePr>
                <a:graphicFrameLocks noGrp="1"/>
              </p:cNvGraphicFramePr>
              <p:nvPr>
                <p:ph sz="quarter" idx="4294967295"/>
              </p:nvPr>
            </p:nvGraphicFramePr>
            <p:xfrm>
              <a:off x="884" y="2296"/>
              <a:ext cx="227" cy="185"/>
            </p:xfrm>
            <a:graphic>
              <a:graphicData uri="http://schemas.openxmlformats.org/presentationml/2006/ole">
                <mc:AlternateContent xmlns:mc="http://schemas.openxmlformats.org/markup-compatibility/2006">
                  <mc:Choice xmlns:v="urn:schemas-microsoft-com:vml" Requires="v">
                    <p:oleObj spid="_x0000_s3477" name="" r:id="rId6" imgW="266065" imgH="215900" progId="Equation.3">
                      <p:embed/>
                    </p:oleObj>
                  </mc:Choice>
                  <mc:Fallback>
                    <p:oleObj name="" r:id="rId6" imgW="266065" imgH="215900" progId="Equation.3">
                      <p:embed/>
                      <p:pic>
                        <p:nvPicPr>
                          <p:cNvPr id="0" name="图片 3476"/>
                          <p:cNvPicPr/>
                          <p:nvPr/>
                        </p:nvPicPr>
                        <p:blipFill>
                          <a:blip r:embed="rId7"/>
                          <a:stretch>
                            <a:fillRect/>
                          </a:stretch>
                        </p:blipFill>
                        <p:spPr>
                          <a:xfrm>
                            <a:off x="884" y="2296"/>
                            <a:ext cx="227" cy="185"/>
                          </a:xfrm>
                          <a:prstGeom prst="rect">
                            <a:avLst/>
                          </a:prstGeom>
                          <a:noFill/>
                          <a:ln w="38100">
                            <a:miter/>
                          </a:ln>
                        </p:spPr>
                      </p:pic>
                    </p:oleObj>
                  </mc:Fallback>
                </mc:AlternateContent>
              </a:graphicData>
            </a:graphic>
          </p:graphicFrame>
          <p:graphicFrame>
            <p:nvGraphicFramePr>
              <p:cNvPr id="87051" name="内容占位符 175115"/>
              <p:cNvGraphicFramePr>
                <a:graphicFrameLocks noGrp="1"/>
              </p:cNvGraphicFramePr>
              <p:nvPr>
                <p:ph sz="quarter" idx="4294967295"/>
              </p:nvPr>
            </p:nvGraphicFramePr>
            <p:xfrm>
              <a:off x="1202" y="2478"/>
              <a:ext cx="227" cy="183"/>
            </p:xfrm>
            <a:graphic>
              <a:graphicData uri="http://schemas.openxmlformats.org/presentationml/2006/ole">
                <mc:AlternateContent xmlns:mc="http://schemas.openxmlformats.org/markup-compatibility/2006">
                  <mc:Choice xmlns:v="urn:schemas-microsoft-com:vml" Requires="v">
                    <p:oleObj spid="_x0000_s3478" name="" r:id="rId8" imgW="266065" imgH="215900" progId="Equation.3">
                      <p:embed/>
                    </p:oleObj>
                  </mc:Choice>
                  <mc:Fallback>
                    <p:oleObj name="" r:id="rId8" imgW="266065" imgH="215900" progId="Equation.3">
                      <p:embed/>
                      <p:pic>
                        <p:nvPicPr>
                          <p:cNvPr id="0" name="图片 3477"/>
                          <p:cNvPicPr/>
                          <p:nvPr/>
                        </p:nvPicPr>
                        <p:blipFill>
                          <a:blip r:embed="rId9"/>
                          <a:stretch>
                            <a:fillRect/>
                          </a:stretch>
                        </p:blipFill>
                        <p:spPr>
                          <a:xfrm>
                            <a:off x="1202" y="2478"/>
                            <a:ext cx="227" cy="183"/>
                          </a:xfrm>
                          <a:prstGeom prst="rect">
                            <a:avLst/>
                          </a:prstGeom>
                          <a:noFill/>
                          <a:ln w="38100">
                            <a:miter/>
                          </a:ln>
                        </p:spPr>
                      </p:pic>
                    </p:oleObj>
                  </mc:Fallback>
                </mc:AlternateContent>
              </a:graphicData>
            </a:graphic>
          </p:graphicFrame>
          <p:graphicFrame>
            <p:nvGraphicFramePr>
              <p:cNvPr id="87052" name="对象 175116"/>
              <p:cNvGraphicFramePr/>
              <p:nvPr/>
            </p:nvGraphicFramePr>
            <p:xfrm>
              <a:off x="1020" y="2478"/>
              <a:ext cx="80" cy="88"/>
            </p:xfrm>
            <a:graphic>
              <a:graphicData uri="http://schemas.openxmlformats.org/presentationml/2006/ole">
                <mc:AlternateContent xmlns:mc="http://schemas.openxmlformats.org/markup-compatibility/2006">
                  <mc:Choice xmlns:v="urn:schemas-microsoft-com:vml" Requires="v">
                    <p:oleObj spid="_x0000_s3479" name="" r:id="rId10" imgW="127000" imgH="139700" progId="Equation.3">
                      <p:embed/>
                    </p:oleObj>
                  </mc:Choice>
                  <mc:Fallback>
                    <p:oleObj name="" r:id="rId10" imgW="127000" imgH="139700" progId="Equation.3">
                      <p:embed/>
                      <p:pic>
                        <p:nvPicPr>
                          <p:cNvPr id="0" name="图片 3478"/>
                          <p:cNvPicPr/>
                          <p:nvPr/>
                        </p:nvPicPr>
                        <p:blipFill>
                          <a:blip r:embed="rId11"/>
                          <a:stretch>
                            <a:fillRect/>
                          </a:stretch>
                        </p:blipFill>
                        <p:spPr>
                          <a:xfrm>
                            <a:off x="1020" y="2478"/>
                            <a:ext cx="80" cy="88"/>
                          </a:xfrm>
                          <a:prstGeom prst="rect">
                            <a:avLst/>
                          </a:prstGeom>
                          <a:noFill/>
                          <a:ln w="38100">
                            <a:noFill/>
                            <a:miter/>
                          </a:ln>
                        </p:spPr>
                      </p:pic>
                    </p:oleObj>
                  </mc:Fallback>
                </mc:AlternateContent>
              </a:graphicData>
            </a:graphic>
          </p:graphicFrame>
          <p:graphicFrame>
            <p:nvGraphicFramePr>
              <p:cNvPr id="87053" name="对象 175117"/>
              <p:cNvGraphicFramePr/>
              <p:nvPr/>
            </p:nvGraphicFramePr>
            <p:xfrm>
              <a:off x="612" y="2069"/>
              <a:ext cx="128" cy="144"/>
            </p:xfrm>
            <a:graphic>
              <a:graphicData uri="http://schemas.openxmlformats.org/presentationml/2006/ole">
                <mc:AlternateContent xmlns:mc="http://schemas.openxmlformats.org/markup-compatibility/2006">
                  <mc:Choice xmlns:v="urn:schemas-microsoft-com:vml" Requires="v">
                    <p:oleObj spid="_x0000_s3480" name="" r:id="rId12" imgW="203200" imgH="228600" progId="Equation.3">
                      <p:embed/>
                    </p:oleObj>
                  </mc:Choice>
                  <mc:Fallback>
                    <p:oleObj name="" r:id="rId12" imgW="203200" imgH="228600" progId="Equation.3">
                      <p:embed/>
                      <p:pic>
                        <p:nvPicPr>
                          <p:cNvPr id="0" name="图片 3479"/>
                          <p:cNvPicPr/>
                          <p:nvPr/>
                        </p:nvPicPr>
                        <p:blipFill>
                          <a:blip r:embed="rId13"/>
                          <a:stretch>
                            <a:fillRect/>
                          </a:stretch>
                        </p:blipFill>
                        <p:spPr>
                          <a:xfrm>
                            <a:off x="612" y="2069"/>
                            <a:ext cx="128" cy="144"/>
                          </a:xfrm>
                          <a:prstGeom prst="rect">
                            <a:avLst/>
                          </a:prstGeom>
                          <a:noFill/>
                          <a:ln w="38100">
                            <a:noFill/>
                            <a:miter/>
                          </a:ln>
                        </p:spPr>
                      </p:pic>
                    </p:oleObj>
                  </mc:Fallback>
                </mc:AlternateContent>
              </a:graphicData>
            </a:graphic>
          </p:graphicFrame>
          <p:sp>
            <p:nvSpPr>
              <p:cNvPr id="87054" name="直接连接符 175118"/>
              <p:cNvSpPr/>
              <p:nvPr/>
            </p:nvSpPr>
            <p:spPr>
              <a:xfrm>
                <a:off x="930" y="2568"/>
                <a:ext cx="227" cy="0"/>
              </a:xfrm>
              <a:prstGeom prst="line">
                <a:avLst/>
              </a:prstGeom>
              <a:ln w="9525" cap="flat" cmpd="sng">
                <a:solidFill>
                  <a:schemeClr val="tx1"/>
                </a:solidFill>
                <a:prstDash val="solid"/>
                <a:round/>
                <a:headEnd type="none" w="med" len="med"/>
                <a:tailEnd type="triangle" w="med" len="med"/>
              </a:ln>
            </p:spPr>
          </p:sp>
        </p:grpSp>
        <p:graphicFrame>
          <p:nvGraphicFramePr>
            <p:cNvPr id="87055" name="对象 175119"/>
            <p:cNvGraphicFramePr/>
            <p:nvPr/>
          </p:nvGraphicFramePr>
          <p:xfrm>
            <a:off x="3560" y="1253"/>
            <a:ext cx="105" cy="73"/>
          </p:xfrm>
          <a:graphic>
            <a:graphicData uri="http://schemas.openxmlformats.org/presentationml/2006/ole">
              <mc:AlternateContent xmlns:mc="http://schemas.openxmlformats.org/markup-compatibility/2006">
                <mc:Choice xmlns:v="urn:schemas-microsoft-com:vml" Requires="v">
                  <p:oleObj spid="_x0000_s3481" name="" r:id="rId14" imgW="241300" imgH="165100" progId="Equation.3">
                    <p:embed/>
                  </p:oleObj>
                </mc:Choice>
                <mc:Fallback>
                  <p:oleObj name="" r:id="rId14" imgW="241300" imgH="165100" progId="Equation.3">
                    <p:embed/>
                    <p:pic>
                      <p:nvPicPr>
                        <p:cNvPr id="0" name="图片 3480"/>
                        <p:cNvPicPr/>
                        <p:nvPr/>
                      </p:nvPicPr>
                      <p:blipFill>
                        <a:blip r:embed="rId15"/>
                        <a:stretch>
                          <a:fillRect/>
                        </a:stretch>
                      </p:blipFill>
                      <p:spPr>
                        <a:xfrm>
                          <a:off x="3560" y="1253"/>
                          <a:ext cx="105" cy="73"/>
                        </a:xfrm>
                        <a:prstGeom prst="rect">
                          <a:avLst/>
                        </a:prstGeom>
                        <a:noFill/>
                        <a:ln w="38100">
                          <a:noFill/>
                          <a:miter/>
                        </a:ln>
                      </p:spPr>
                    </p:pic>
                  </p:oleObj>
                </mc:Fallback>
              </mc:AlternateContent>
            </a:graphicData>
          </a:graphic>
        </p:graphicFrame>
        <p:graphicFrame>
          <p:nvGraphicFramePr>
            <p:cNvPr id="87056" name="对象 175120"/>
            <p:cNvGraphicFramePr/>
            <p:nvPr/>
          </p:nvGraphicFramePr>
          <p:xfrm>
            <a:off x="3742" y="1616"/>
            <a:ext cx="132" cy="142"/>
          </p:xfrm>
          <a:graphic>
            <a:graphicData uri="http://schemas.openxmlformats.org/presentationml/2006/ole">
              <mc:AlternateContent xmlns:mc="http://schemas.openxmlformats.org/markup-compatibility/2006">
                <mc:Choice xmlns:v="urn:schemas-microsoft-com:vml" Requires="v">
                  <p:oleObj spid="_x0000_s3482" name="" r:id="rId16" imgW="215900" imgH="228600" progId="Equation.3">
                    <p:embed/>
                  </p:oleObj>
                </mc:Choice>
                <mc:Fallback>
                  <p:oleObj name="" r:id="rId16" imgW="215900" imgH="228600" progId="Equation.3">
                    <p:embed/>
                    <p:pic>
                      <p:nvPicPr>
                        <p:cNvPr id="0" name="图片 3481"/>
                        <p:cNvPicPr/>
                        <p:nvPr/>
                      </p:nvPicPr>
                      <p:blipFill>
                        <a:blip r:embed="rId17"/>
                        <a:stretch>
                          <a:fillRect/>
                        </a:stretch>
                      </p:blipFill>
                      <p:spPr>
                        <a:xfrm>
                          <a:off x="3742" y="1616"/>
                          <a:ext cx="132" cy="142"/>
                        </a:xfrm>
                        <a:prstGeom prst="rect">
                          <a:avLst/>
                        </a:prstGeom>
                        <a:noFill/>
                        <a:ln w="38100">
                          <a:noFill/>
                          <a:miter/>
                        </a:ln>
                      </p:spPr>
                    </p:pic>
                  </p:oleObj>
                </mc:Fallback>
              </mc:AlternateContent>
            </a:graphicData>
          </a:graphic>
        </p:graphicFrame>
        <p:sp>
          <p:nvSpPr>
            <p:cNvPr id="87057" name="直接连接符 175121"/>
            <p:cNvSpPr/>
            <p:nvPr/>
          </p:nvSpPr>
          <p:spPr>
            <a:xfrm>
              <a:off x="3696" y="799"/>
              <a:ext cx="0" cy="272"/>
            </a:xfrm>
            <a:prstGeom prst="line">
              <a:avLst/>
            </a:prstGeom>
            <a:ln w="9525" cap="flat" cmpd="sng">
              <a:solidFill>
                <a:schemeClr val="tx1"/>
              </a:solidFill>
              <a:prstDash val="solid"/>
              <a:round/>
              <a:headEnd type="none" w="med" len="med"/>
              <a:tailEnd type="triangle" w="med" len="med"/>
            </a:ln>
          </p:spPr>
        </p:sp>
        <p:sp>
          <p:nvSpPr>
            <p:cNvPr id="87058" name="直接连接符 175122"/>
            <p:cNvSpPr/>
            <p:nvPr/>
          </p:nvSpPr>
          <p:spPr>
            <a:xfrm>
              <a:off x="3696" y="1207"/>
              <a:ext cx="0" cy="227"/>
            </a:xfrm>
            <a:prstGeom prst="line">
              <a:avLst/>
            </a:prstGeom>
            <a:ln w="9525" cap="flat" cmpd="sng">
              <a:solidFill>
                <a:srgbClr val="FF0000"/>
              </a:solidFill>
              <a:prstDash val="solid"/>
              <a:round/>
              <a:headEnd type="none" w="med" len="med"/>
              <a:tailEnd type="triangle" w="med" len="med"/>
            </a:ln>
          </p:spPr>
        </p:sp>
        <p:sp>
          <p:nvSpPr>
            <p:cNvPr id="87059" name="直接连接符 175123"/>
            <p:cNvSpPr/>
            <p:nvPr/>
          </p:nvSpPr>
          <p:spPr>
            <a:xfrm flipV="1">
              <a:off x="3696" y="1480"/>
              <a:ext cx="0" cy="317"/>
            </a:xfrm>
            <a:prstGeom prst="line">
              <a:avLst/>
            </a:prstGeom>
            <a:ln w="19050" cap="flat" cmpd="sng">
              <a:solidFill>
                <a:schemeClr val="accent2"/>
              </a:solidFill>
              <a:prstDash val="solid"/>
              <a:round/>
              <a:headEnd type="none" w="med" len="med"/>
              <a:tailEnd type="triangle" w="med" len="med"/>
            </a:ln>
          </p:spPr>
        </p:sp>
        <p:graphicFrame>
          <p:nvGraphicFramePr>
            <p:cNvPr id="87060" name="对象 175124"/>
            <p:cNvGraphicFramePr/>
            <p:nvPr/>
          </p:nvGraphicFramePr>
          <p:xfrm>
            <a:off x="3696" y="935"/>
            <a:ext cx="105" cy="73"/>
          </p:xfrm>
          <a:graphic>
            <a:graphicData uri="http://schemas.openxmlformats.org/presentationml/2006/ole">
              <mc:AlternateContent xmlns:mc="http://schemas.openxmlformats.org/markup-compatibility/2006">
                <mc:Choice xmlns:v="urn:schemas-microsoft-com:vml" Requires="v">
                  <p:oleObj spid="_x0000_s3483" name="" r:id="rId18" imgW="241300" imgH="165100" progId="Equation.3">
                    <p:embed/>
                  </p:oleObj>
                </mc:Choice>
                <mc:Fallback>
                  <p:oleObj name="" r:id="rId18" imgW="241300" imgH="165100" progId="Equation.3">
                    <p:embed/>
                    <p:pic>
                      <p:nvPicPr>
                        <p:cNvPr id="0" name="图片 3482"/>
                        <p:cNvPicPr/>
                        <p:nvPr/>
                      </p:nvPicPr>
                      <p:blipFill>
                        <a:blip r:embed="rId15"/>
                        <a:stretch>
                          <a:fillRect/>
                        </a:stretch>
                      </p:blipFill>
                      <p:spPr>
                        <a:xfrm>
                          <a:off x="3696" y="935"/>
                          <a:ext cx="105" cy="73"/>
                        </a:xfrm>
                        <a:prstGeom prst="rect">
                          <a:avLst/>
                        </a:prstGeom>
                        <a:noFill/>
                        <a:ln w="38100">
                          <a:noFill/>
                          <a:miter/>
                        </a:ln>
                      </p:spPr>
                    </p:pic>
                  </p:oleObj>
                </mc:Fallback>
              </mc:AlternateContent>
            </a:graphicData>
          </a:graphic>
        </p:graphicFrame>
      </p:grpSp>
      <p:sp>
        <p:nvSpPr>
          <p:cNvPr id="87061" name="文本框 175125"/>
          <p:cNvSpPr txBox="1"/>
          <p:nvPr/>
        </p:nvSpPr>
        <p:spPr>
          <a:xfrm>
            <a:off x="-36512" y="-26987"/>
            <a:ext cx="4378325" cy="519112"/>
          </a:xfrm>
          <a:prstGeom prst="rect">
            <a:avLst/>
          </a:prstGeom>
          <a:noFill/>
          <a:ln w="9525">
            <a:noFill/>
          </a:ln>
        </p:spPr>
        <p:txBody>
          <a:bodyPr wrap="none" anchor="t" anchorCtr="0">
            <a:spAutoFit/>
          </a:bodyPr>
          <a:p>
            <a:pPr>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计算自由度的广义坐标法</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175127" name="椭圆 175126"/>
          <p:cNvSpPr/>
          <p:nvPr/>
        </p:nvSpPr>
        <p:spPr>
          <a:xfrm>
            <a:off x="561975" y="2640013"/>
            <a:ext cx="1511300" cy="1511300"/>
          </a:xfrm>
          <a:prstGeom prst="ellipse">
            <a:avLst/>
          </a:prstGeom>
          <a:solidFill>
            <a:srgbClr val="FFFFCC"/>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75128" name="矩形 175127"/>
          <p:cNvSpPr/>
          <p:nvPr/>
        </p:nvSpPr>
        <p:spPr>
          <a:xfrm>
            <a:off x="2195513" y="3041650"/>
            <a:ext cx="1616075" cy="519113"/>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打滑</a:t>
            </a:r>
            <a:r>
              <a:rPr lang="en-US" altLang="zh-CN" sz="2800" b="1">
                <a:solidFill>
                  <a:srgbClr val="FF0000"/>
                </a:solidFill>
                <a:latin typeface="微软雅黑" panose="020B0503020204020204" pitchFamily="34" charset="-122"/>
                <a:ea typeface="微软雅黑" panose="020B0503020204020204" pitchFamily="34" charset="-122"/>
              </a:rPr>
              <a:t>n=2</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175129" name="直接连接符 175128"/>
          <p:cNvSpPr/>
          <p:nvPr/>
        </p:nvSpPr>
        <p:spPr>
          <a:xfrm flipV="1">
            <a:off x="201613" y="4295775"/>
            <a:ext cx="2519362" cy="71438"/>
          </a:xfrm>
          <a:prstGeom prst="line">
            <a:avLst/>
          </a:prstGeom>
          <a:ln w="9525" cap="flat" cmpd="sng">
            <a:solidFill>
              <a:schemeClr val="tx1"/>
            </a:solidFill>
            <a:prstDash val="solid"/>
            <a:round/>
            <a:headEnd type="none" w="med" len="med"/>
            <a:tailEnd type="triangle" w="med" len="med"/>
          </a:ln>
        </p:spPr>
      </p:sp>
      <p:sp>
        <p:nvSpPr>
          <p:cNvPr id="175130" name="直接连接符 175129"/>
          <p:cNvSpPr/>
          <p:nvPr/>
        </p:nvSpPr>
        <p:spPr>
          <a:xfrm flipH="1" flipV="1">
            <a:off x="128588" y="2566988"/>
            <a:ext cx="73025" cy="1800225"/>
          </a:xfrm>
          <a:prstGeom prst="line">
            <a:avLst/>
          </a:prstGeom>
          <a:ln w="9525" cap="flat" cmpd="sng">
            <a:solidFill>
              <a:schemeClr val="tx1"/>
            </a:solidFill>
            <a:prstDash val="solid"/>
            <a:round/>
            <a:headEnd type="none" w="med" len="med"/>
            <a:tailEnd type="triangle" w="med" len="med"/>
          </a:ln>
        </p:spPr>
      </p:sp>
      <p:sp>
        <p:nvSpPr>
          <p:cNvPr id="175131" name="椭圆 175130"/>
          <p:cNvSpPr/>
          <p:nvPr/>
        </p:nvSpPr>
        <p:spPr>
          <a:xfrm>
            <a:off x="1281113" y="3359150"/>
            <a:ext cx="73025" cy="73025"/>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75132" name="直接连接符 175131"/>
          <p:cNvSpPr/>
          <p:nvPr/>
        </p:nvSpPr>
        <p:spPr>
          <a:xfrm flipV="1">
            <a:off x="755650" y="3359150"/>
            <a:ext cx="576263" cy="504825"/>
          </a:xfrm>
          <a:prstGeom prst="line">
            <a:avLst/>
          </a:prstGeom>
          <a:ln w="9525" cap="flat" cmpd="sng">
            <a:solidFill>
              <a:schemeClr val="tx1"/>
            </a:solidFill>
            <a:prstDash val="solid"/>
            <a:round/>
            <a:headEnd type="none" w="med" len="med"/>
            <a:tailEnd type="none" w="med" len="med"/>
          </a:ln>
        </p:spPr>
      </p:sp>
      <p:graphicFrame>
        <p:nvGraphicFramePr>
          <p:cNvPr id="68637" name="对象 175132"/>
          <p:cNvGraphicFramePr>
            <a:graphicFrameLocks noChangeAspect="1"/>
          </p:cNvGraphicFramePr>
          <p:nvPr/>
        </p:nvGraphicFramePr>
        <p:xfrm>
          <a:off x="900113" y="3790950"/>
          <a:ext cx="252412" cy="292100"/>
        </p:xfrm>
        <a:graphic>
          <a:graphicData uri="http://schemas.openxmlformats.org/presentationml/2006/ole">
            <mc:AlternateContent xmlns:mc="http://schemas.openxmlformats.org/markup-compatibility/2006">
              <mc:Choice xmlns:v="urn:schemas-microsoft-com:vml" Requires="v">
                <p:oleObj spid="_x0000_s3484" name="" r:id="rId19" imgW="139700" imgH="165100" progId="Equation.3">
                  <p:embed/>
                </p:oleObj>
              </mc:Choice>
              <mc:Fallback>
                <p:oleObj name="" r:id="rId19" imgW="139700" imgH="165100" progId="Equation.3">
                  <p:embed/>
                  <p:pic>
                    <p:nvPicPr>
                      <p:cNvPr id="0" name="图片 3483"/>
                      <p:cNvPicPr/>
                      <p:nvPr/>
                    </p:nvPicPr>
                    <p:blipFill>
                      <a:blip r:embed="rId20"/>
                      <a:stretch>
                        <a:fillRect/>
                      </a:stretch>
                    </p:blipFill>
                    <p:spPr>
                      <a:xfrm>
                        <a:off x="900113" y="3790950"/>
                        <a:ext cx="252412" cy="292100"/>
                      </a:xfrm>
                      <a:prstGeom prst="rect">
                        <a:avLst/>
                      </a:prstGeom>
                      <a:noFill/>
                      <a:ln w="38100">
                        <a:noFill/>
                        <a:miter/>
                      </a:ln>
                    </p:spPr>
                  </p:pic>
                </p:oleObj>
              </mc:Fallback>
            </mc:AlternateContent>
          </a:graphicData>
        </a:graphic>
      </p:graphicFrame>
      <p:graphicFrame>
        <p:nvGraphicFramePr>
          <p:cNvPr id="68638" name="对象 175133"/>
          <p:cNvGraphicFramePr>
            <a:graphicFrameLocks noChangeAspect="1"/>
          </p:cNvGraphicFramePr>
          <p:nvPr/>
        </p:nvGraphicFramePr>
        <p:xfrm>
          <a:off x="250825" y="2927350"/>
          <a:ext cx="342900" cy="382588"/>
        </p:xfrm>
        <a:graphic>
          <a:graphicData uri="http://schemas.openxmlformats.org/presentationml/2006/ole">
            <mc:AlternateContent xmlns:mc="http://schemas.openxmlformats.org/markup-compatibility/2006">
              <mc:Choice xmlns:v="urn:schemas-microsoft-com:vml" Requires="v">
                <p:oleObj spid="_x0000_s3485" name="" r:id="rId21" imgW="190500" imgH="215900" progId="Equation.3">
                  <p:embed/>
                </p:oleObj>
              </mc:Choice>
              <mc:Fallback>
                <p:oleObj name="" r:id="rId21" imgW="190500" imgH="215900" progId="Equation.3">
                  <p:embed/>
                  <p:pic>
                    <p:nvPicPr>
                      <p:cNvPr id="0" name="图片 3484"/>
                      <p:cNvPicPr/>
                      <p:nvPr/>
                    </p:nvPicPr>
                    <p:blipFill>
                      <a:blip r:embed="rId22"/>
                      <a:stretch>
                        <a:fillRect/>
                      </a:stretch>
                    </p:blipFill>
                    <p:spPr>
                      <a:xfrm>
                        <a:off x="250825" y="2927350"/>
                        <a:ext cx="342900" cy="382588"/>
                      </a:xfrm>
                      <a:prstGeom prst="rect">
                        <a:avLst/>
                      </a:prstGeom>
                      <a:noFill/>
                      <a:ln w="38100">
                        <a:noFill/>
                        <a:miter/>
                      </a:ln>
                    </p:spPr>
                  </p:pic>
                </p:oleObj>
              </mc:Fallback>
            </mc:AlternateContent>
          </a:graphicData>
        </a:graphic>
      </p:graphicFrame>
      <p:graphicFrame>
        <p:nvGraphicFramePr>
          <p:cNvPr id="68639" name="对象 175134"/>
          <p:cNvGraphicFramePr>
            <a:graphicFrameLocks noChangeAspect="1"/>
          </p:cNvGraphicFramePr>
          <p:nvPr/>
        </p:nvGraphicFramePr>
        <p:xfrm>
          <a:off x="1489075" y="3214688"/>
          <a:ext cx="274638" cy="292100"/>
        </p:xfrm>
        <a:graphic>
          <a:graphicData uri="http://schemas.openxmlformats.org/presentationml/2006/ole">
            <mc:AlternateContent xmlns:mc="http://schemas.openxmlformats.org/markup-compatibility/2006">
              <mc:Choice xmlns:v="urn:schemas-microsoft-com:vml" Requires="v">
                <p:oleObj spid="_x0000_s3486" name="" r:id="rId23" imgW="152400" imgH="165100" progId="Equation.3">
                  <p:embed/>
                </p:oleObj>
              </mc:Choice>
              <mc:Fallback>
                <p:oleObj name="" r:id="rId23" imgW="152400" imgH="165100" progId="Equation.3">
                  <p:embed/>
                  <p:pic>
                    <p:nvPicPr>
                      <p:cNvPr id="0" name="图片 3485"/>
                      <p:cNvPicPr/>
                      <p:nvPr/>
                    </p:nvPicPr>
                    <p:blipFill>
                      <a:blip r:embed="rId24"/>
                      <a:stretch>
                        <a:fillRect/>
                      </a:stretch>
                    </p:blipFill>
                    <p:spPr>
                      <a:xfrm>
                        <a:off x="1489075" y="3214688"/>
                        <a:ext cx="274638" cy="292100"/>
                      </a:xfrm>
                      <a:prstGeom prst="rect">
                        <a:avLst/>
                      </a:prstGeom>
                      <a:noFill/>
                      <a:ln w="38100">
                        <a:noFill/>
                        <a:miter/>
                      </a:ln>
                    </p:spPr>
                  </p:pic>
                </p:oleObj>
              </mc:Fallback>
            </mc:AlternateContent>
          </a:graphicData>
        </a:graphic>
      </p:graphicFrame>
      <p:sp>
        <p:nvSpPr>
          <p:cNvPr id="175136" name="直接连接符 175135"/>
          <p:cNvSpPr/>
          <p:nvPr/>
        </p:nvSpPr>
        <p:spPr>
          <a:xfrm>
            <a:off x="179388" y="4151313"/>
            <a:ext cx="2232025" cy="0"/>
          </a:xfrm>
          <a:prstGeom prst="line">
            <a:avLst/>
          </a:prstGeom>
          <a:ln w="76200" cap="flat" cmpd="tri">
            <a:solidFill>
              <a:schemeClr val="tx1"/>
            </a:solidFill>
            <a:prstDash val="solid"/>
            <a:round/>
            <a:headEnd type="none" w="med" len="med"/>
            <a:tailEnd type="none" w="med" len="med"/>
          </a:ln>
        </p:spPr>
      </p:sp>
      <p:sp>
        <p:nvSpPr>
          <p:cNvPr id="175137" name="直接连接符 175136"/>
          <p:cNvSpPr/>
          <p:nvPr/>
        </p:nvSpPr>
        <p:spPr>
          <a:xfrm flipH="1">
            <a:off x="1331913" y="2422525"/>
            <a:ext cx="0" cy="1800225"/>
          </a:xfrm>
          <a:prstGeom prst="line">
            <a:avLst/>
          </a:prstGeom>
          <a:ln w="9525" cap="flat" cmpd="sng">
            <a:solidFill>
              <a:schemeClr val="tx1"/>
            </a:solidFill>
            <a:prstDash val="dash"/>
            <a:round/>
            <a:headEnd type="none" w="med" len="med"/>
            <a:tailEnd type="none" w="med" len="med"/>
          </a:ln>
        </p:spPr>
      </p:sp>
      <p:sp>
        <p:nvSpPr>
          <p:cNvPr id="175138" name="任意多边形 175137"/>
          <p:cNvSpPr/>
          <p:nvPr/>
        </p:nvSpPr>
        <p:spPr>
          <a:xfrm>
            <a:off x="1019175" y="3648075"/>
            <a:ext cx="239713" cy="142875"/>
          </a:xfrm>
          <a:custGeom>
            <a:avLst/>
            <a:gdLst/>
            <a:ahLst/>
            <a:cxnLst/>
            <a:pathLst>
              <a:path w="151" h="90">
                <a:moveTo>
                  <a:pt x="15" y="0"/>
                </a:moveTo>
                <a:cubicBezTo>
                  <a:pt x="7" y="15"/>
                  <a:pt x="0" y="30"/>
                  <a:pt x="15" y="45"/>
                </a:cubicBezTo>
                <a:cubicBezTo>
                  <a:pt x="30" y="60"/>
                  <a:pt x="83" y="90"/>
                  <a:pt x="106" y="90"/>
                </a:cubicBezTo>
                <a:cubicBezTo>
                  <a:pt x="129" y="90"/>
                  <a:pt x="144" y="52"/>
                  <a:pt x="151" y="45"/>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175139" name="直接连接符 175138"/>
          <p:cNvSpPr/>
          <p:nvPr/>
        </p:nvSpPr>
        <p:spPr>
          <a:xfrm flipH="1">
            <a:off x="179388" y="3359150"/>
            <a:ext cx="1079500" cy="0"/>
          </a:xfrm>
          <a:prstGeom prst="line">
            <a:avLst/>
          </a:prstGeom>
          <a:ln w="9525" cap="flat" cmpd="sng">
            <a:solidFill>
              <a:schemeClr val="tx1"/>
            </a:solidFill>
            <a:prstDash val="solid"/>
            <a:round/>
            <a:headEnd type="triangle" w="med" len="med"/>
            <a:tailEnd type="triangle" w="med" len="med"/>
          </a:ln>
        </p:spPr>
      </p:sp>
      <p:sp>
        <p:nvSpPr>
          <p:cNvPr id="87075" name="椭圆 175139"/>
          <p:cNvSpPr/>
          <p:nvPr/>
        </p:nvSpPr>
        <p:spPr>
          <a:xfrm>
            <a:off x="541338" y="550863"/>
            <a:ext cx="1511300" cy="1511300"/>
          </a:xfrm>
          <a:prstGeom prst="ellipse">
            <a:avLst/>
          </a:prstGeom>
          <a:solidFill>
            <a:srgbClr val="FFFFCC"/>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75141" name="矩形 175140"/>
          <p:cNvSpPr/>
          <p:nvPr/>
        </p:nvSpPr>
        <p:spPr>
          <a:xfrm>
            <a:off x="2217738" y="1314450"/>
            <a:ext cx="904875" cy="519113"/>
          </a:xfrm>
          <a:prstGeom prst="rect">
            <a:avLst/>
          </a:prstGeom>
          <a:noFill/>
          <a:ln w="9525">
            <a:noFill/>
          </a:ln>
        </p:spPr>
        <p:txBody>
          <a:bodyPr wrap="none" anchor="t" anchorCtr="0">
            <a:spAutoFit/>
          </a:bodyPr>
          <a:p>
            <a:r>
              <a:rPr lang="en-US" altLang="zh-CN" sz="2800" b="1">
                <a:solidFill>
                  <a:srgbClr val="FF0000"/>
                </a:solidFill>
                <a:latin typeface="微软雅黑" panose="020B0503020204020204" pitchFamily="34" charset="-122"/>
                <a:ea typeface="微软雅黑" panose="020B0503020204020204" pitchFamily="34" charset="-122"/>
              </a:rPr>
              <a:t>n=3</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87077" name="直接连接符 175141"/>
          <p:cNvSpPr/>
          <p:nvPr/>
        </p:nvSpPr>
        <p:spPr>
          <a:xfrm flipV="1">
            <a:off x="180975" y="2063750"/>
            <a:ext cx="2519363" cy="71438"/>
          </a:xfrm>
          <a:prstGeom prst="line">
            <a:avLst/>
          </a:prstGeom>
          <a:ln w="9525" cap="flat" cmpd="sng">
            <a:solidFill>
              <a:schemeClr val="tx1"/>
            </a:solidFill>
            <a:prstDash val="solid"/>
            <a:round/>
            <a:headEnd type="none" w="med" len="med"/>
            <a:tailEnd type="triangle" w="med" len="med"/>
          </a:ln>
        </p:spPr>
      </p:sp>
      <p:sp>
        <p:nvSpPr>
          <p:cNvPr id="87078" name="直接连接符 175142"/>
          <p:cNvSpPr/>
          <p:nvPr/>
        </p:nvSpPr>
        <p:spPr>
          <a:xfrm flipH="1" flipV="1">
            <a:off x="107950" y="477838"/>
            <a:ext cx="73025" cy="1800225"/>
          </a:xfrm>
          <a:prstGeom prst="line">
            <a:avLst/>
          </a:prstGeom>
          <a:ln w="9525" cap="flat" cmpd="sng">
            <a:solidFill>
              <a:schemeClr val="tx1"/>
            </a:solidFill>
            <a:prstDash val="solid"/>
            <a:round/>
            <a:headEnd type="none" w="med" len="med"/>
            <a:tailEnd type="triangle" w="med" len="med"/>
          </a:ln>
        </p:spPr>
      </p:sp>
      <p:sp>
        <p:nvSpPr>
          <p:cNvPr id="87079" name="椭圆 175143"/>
          <p:cNvSpPr/>
          <p:nvPr/>
        </p:nvSpPr>
        <p:spPr>
          <a:xfrm>
            <a:off x="1260475" y="1270000"/>
            <a:ext cx="73025" cy="73025"/>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87080" name="直接连接符 175144"/>
          <p:cNvSpPr/>
          <p:nvPr/>
        </p:nvSpPr>
        <p:spPr>
          <a:xfrm flipV="1">
            <a:off x="735013" y="1270000"/>
            <a:ext cx="576262" cy="504825"/>
          </a:xfrm>
          <a:prstGeom prst="line">
            <a:avLst/>
          </a:prstGeom>
          <a:ln w="9525" cap="flat" cmpd="sng">
            <a:solidFill>
              <a:schemeClr val="tx1"/>
            </a:solidFill>
            <a:prstDash val="solid"/>
            <a:round/>
            <a:headEnd type="none" w="med" len="med"/>
            <a:tailEnd type="none" w="med" len="med"/>
          </a:ln>
        </p:spPr>
      </p:sp>
      <p:graphicFrame>
        <p:nvGraphicFramePr>
          <p:cNvPr id="87081" name="对象 175145"/>
          <p:cNvGraphicFramePr>
            <a:graphicFrameLocks noChangeAspect="1"/>
          </p:cNvGraphicFramePr>
          <p:nvPr/>
        </p:nvGraphicFramePr>
        <p:xfrm>
          <a:off x="879475" y="1701800"/>
          <a:ext cx="252413" cy="292100"/>
        </p:xfrm>
        <a:graphic>
          <a:graphicData uri="http://schemas.openxmlformats.org/presentationml/2006/ole">
            <mc:AlternateContent xmlns:mc="http://schemas.openxmlformats.org/markup-compatibility/2006">
              <mc:Choice xmlns:v="urn:schemas-microsoft-com:vml" Requires="v">
                <p:oleObj spid="_x0000_s3487" name="" r:id="rId25" imgW="139700" imgH="165100" progId="Equation.3">
                  <p:embed/>
                </p:oleObj>
              </mc:Choice>
              <mc:Fallback>
                <p:oleObj name="" r:id="rId25" imgW="139700" imgH="165100" progId="Equation.3">
                  <p:embed/>
                  <p:pic>
                    <p:nvPicPr>
                      <p:cNvPr id="0" name="图片 3486"/>
                      <p:cNvPicPr/>
                      <p:nvPr/>
                    </p:nvPicPr>
                    <p:blipFill>
                      <a:blip r:embed="rId20"/>
                      <a:stretch>
                        <a:fillRect/>
                      </a:stretch>
                    </p:blipFill>
                    <p:spPr>
                      <a:xfrm>
                        <a:off x="879475" y="1701800"/>
                        <a:ext cx="252413" cy="292100"/>
                      </a:xfrm>
                      <a:prstGeom prst="rect">
                        <a:avLst/>
                      </a:prstGeom>
                      <a:noFill/>
                      <a:ln w="38100">
                        <a:noFill/>
                        <a:miter/>
                      </a:ln>
                    </p:spPr>
                  </p:pic>
                </p:oleObj>
              </mc:Fallback>
            </mc:AlternateContent>
          </a:graphicData>
        </a:graphic>
      </p:graphicFrame>
      <p:graphicFrame>
        <p:nvGraphicFramePr>
          <p:cNvPr id="87082" name="对象 175146"/>
          <p:cNvGraphicFramePr>
            <a:graphicFrameLocks noChangeAspect="1"/>
          </p:cNvGraphicFramePr>
          <p:nvPr/>
        </p:nvGraphicFramePr>
        <p:xfrm>
          <a:off x="1116013" y="766763"/>
          <a:ext cx="936625" cy="382587"/>
        </p:xfrm>
        <a:graphic>
          <a:graphicData uri="http://schemas.openxmlformats.org/presentationml/2006/ole">
            <mc:AlternateContent xmlns:mc="http://schemas.openxmlformats.org/markup-compatibility/2006">
              <mc:Choice xmlns:v="urn:schemas-microsoft-com:vml" Requires="v">
                <p:oleObj spid="_x0000_s3488" name="" r:id="rId26" imgW="520065" imgH="215900" progId="Equation.3">
                  <p:embed/>
                </p:oleObj>
              </mc:Choice>
              <mc:Fallback>
                <p:oleObj name="" r:id="rId26" imgW="520065" imgH="215900" progId="Equation.3">
                  <p:embed/>
                  <p:pic>
                    <p:nvPicPr>
                      <p:cNvPr id="0" name="图片 3487"/>
                      <p:cNvPicPr/>
                      <p:nvPr/>
                    </p:nvPicPr>
                    <p:blipFill>
                      <a:blip r:embed="rId27"/>
                      <a:stretch>
                        <a:fillRect/>
                      </a:stretch>
                    </p:blipFill>
                    <p:spPr>
                      <a:xfrm>
                        <a:off x="1116013" y="766763"/>
                        <a:ext cx="936625" cy="382587"/>
                      </a:xfrm>
                      <a:prstGeom prst="rect">
                        <a:avLst/>
                      </a:prstGeom>
                      <a:noFill/>
                      <a:ln w="38100">
                        <a:noFill/>
                        <a:miter/>
                      </a:ln>
                    </p:spPr>
                  </p:pic>
                </p:oleObj>
              </mc:Fallback>
            </mc:AlternateContent>
          </a:graphicData>
        </a:graphic>
      </p:graphicFrame>
      <p:graphicFrame>
        <p:nvGraphicFramePr>
          <p:cNvPr id="87083" name="对象 175147"/>
          <p:cNvGraphicFramePr>
            <a:graphicFrameLocks noChangeAspect="1"/>
          </p:cNvGraphicFramePr>
          <p:nvPr/>
        </p:nvGraphicFramePr>
        <p:xfrm>
          <a:off x="1468438" y="1125538"/>
          <a:ext cx="274637" cy="292100"/>
        </p:xfrm>
        <a:graphic>
          <a:graphicData uri="http://schemas.openxmlformats.org/presentationml/2006/ole">
            <mc:AlternateContent xmlns:mc="http://schemas.openxmlformats.org/markup-compatibility/2006">
              <mc:Choice xmlns:v="urn:schemas-microsoft-com:vml" Requires="v">
                <p:oleObj spid="_x0000_s3489" name="" r:id="rId28" imgW="152400" imgH="165100" progId="Equation.3">
                  <p:embed/>
                </p:oleObj>
              </mc:Choice>
              <mc:Fallback>
                <p:oleObj name="" r:id="rId28" imgW="152400" imgH="165100" progId="Equation.3">
                  <p:embed/>
                  <p:pic>
                    <p:nvPicPr>
                      <p:cNvPr id="0" name="图片 3488"/>
                      <p:cNvPicPr/>
                      <p:nvPr/>
                    </p:nvPicPr>
                    <p:blipFill>
                      <a:blip r:embed="rId24"/>
                      <a:stretch>
                        <a:fillRect/>
                      </a:stretch>
                    </p:blipFill>
                    <p:spPr>
                      <a:xfrm>
                        <a:off x="1468438" y="1125538"/>
                        <a:ext cx="274637" cy="292100"/>
                      </a:xfrm>
                      <a:prstGeom prst="rect">
                        <a:avLst/>
                      </a:prstGeom>
                      <a:noFill/>
                      <a:ln w="38100">
                        <a:noFill/>
                        <a:miter/>
                      </a:ln>
                    </p:spPr>
                  </p:pic>
                </p:oleObj>
              </mc:Fallback>
            </mc:AlternateContent>
          </a:graphicData>
        </a:graphic>
      </p:graphicFrame>
      <p:sp>
        <p:nvSpPr>
          <p:cNvPr id="87084" name="直接连接符 175148"/>
          <p:cNvSpPr/>
          <p:nvPr/>
        </p:nvSpPr>
        <p:spPr>
          <a:xfrm>
            <a:off x="1311275" y="333375"/>
            <a:ext cx="20638" cy="1873250"/>
          </a:xfrm>
          <a:prstGeom prst="line">
            <a:avLst/>
          </a:prstGeom>
          <a:ln w="12700" cap="flat" cmpd="sng">
            <a:solidFill>
              <a:schemeClr val="tx1"/>
            </a:solidFill>
            <a:prstDash val="dash"/>
            <a:round/>
            <a:headEnd type="none" w="med" len="med"/>
            <a:tailEnd type="none" w="med" len="med"/>
          </a:ln>
        </p:spPr>
      </p:sp>
      <p:sp>
        <p:nvSpPr>
          <p:cNvPr id="87085" name="任意多边形 175149"/>
          <p:cNvSpPr/>
          <p:nvPr/>
        </p:nvSpPr>
        <p:spPr>
          <a:xfrm>
            <a:off x="998538" y="1558925"/>
            <a:ext cx="239712" cy="142875"/>
          </a:xfrm>
          <a:custGeom>
            <a:avLst/>
            <a:gdLst/>
            <a:ahLst/>
            <a:cxnLst/>
            <a:pathLst>
              <a:path w="151" h="90">
                <a:moveTo>
                  <a:pt x="15" y="0"/>
                </a:moveTo>
                <a:cubicBezTo>
                  <a:pt x="7" y="15"/>
                  <a:pt x="0" y="30"/>
                  <a:pt x="15" y="45"/>
                </a:cubicBezTo>
                <a:cubicBezTo>
                  <a:pt x="30" y="60"/>
                  <a:pt x="83" y="90"/>
                  <a:pt x="106" y="90"/>
                </a:cubicBezTo>
                <a:cubicBezTo>
                  <a:pt x="129" y="90"/>
                  <a:pt x="144" y="52"/>
                  <a:pt x="151" y="45"/>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175151" name="椭圆 175150"/>
          <p:cNvSpPr/>
          <p:nvPr/>
        </p:nvSpPr>
        <p:spPr>
          <a:xfrm>
            <a:off x="684213" y="4584700"/>
            <a:ext cx="1511300" cy="1511300"/>
          </a:xfrm>
          <a:prstGeom prst="ellipse">
            <a:avLst/>
          </a:prstGeom>
          <a:solidFill>
            <a:srgbClr val="FFFFCC"/>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75152" name="矩形 175151"/>
          <p:cNvSpPr/>
          <p:nvPr/>
        </p:nvSpPr>
        <p:spPr>
          <a:xfrm>
            <a:off x="2339975" y="5216525"/>
            <a:ext cx="1971675" cy="519113"/>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纯滚动</a:t>
            </a:r>
            <a:r>
              <a:rPr lang="en-US" altLang="zh-CN" sz="2800" b="1">
                <a:solidFill>
                  <a:srgbClr val="FF0000"/>
                </a:solidFill>
                <a:latin typeface="微软雅黑" panose="020B0503020204020204" pitchFamily="34" charset="-122"/>
                <a:ea typeface="微软雅黑" panose="020B0503020204020204" pitchFamily="34" charset="-122"/>
              </a:rPr>
              <a:t>n=1</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175153" name="直接连接符 175152"/>
          <p:cNvSpPr/>
          <p:nvPr/>
        </p:nvSpPr>
        <p:spPr>
          <a:xfrm flipV="1">
            <a:off x="250825" y="6094413"/>
            <a:ext cx="3103563" cy="71437"/>
          </a:xfrm>
          <a:prstGeom prst="line">
            <a:avLst/>
          </a:prstGeom>
          <a:ln w="9525" cap="flat" cmpd="sng">
            <a:solidFill>
              <a:schemeClr val="tx1"/>
            </a:solidFill>
            <a:prstDash val="solid"/>
            <a:round/>
            <a:headEnd type="none" w="med" len="med"/>
            <a:tailEnd type="triangle" w="med" len="med"/>
          </a:ln>
        </p:spPr>
      </p:sp>
      <p:sp>
        <p:nvSpPr>
          <p:cNvPr id="175154" name="直接连接符 175153"/>
          <p:cNvSpPr/>
          <p:nvPr/>
        </p:nvSpPr>
        <p:spPr>
          <a:xfrm flipH="1" flipV="1">
            <a:off x="250825" y="4511675"/>
            <a:ext cx="73025" cy="1800225"/>
          </a:xfrm>
          <a:prstGeom prst="line">
            <a:avLst/>
          </a:prstGeom>
          <a:ln w="9525" cap="flat" cmpd="sng">
            <a:solidFill>
              <a:schemeClr val="tx1"/>
            </a:solidFill>
            <a:prstDash val="solid"/>
            <a:round/>
            <a:headEnd type="none" w="med" len="med"/>
            <a:tailEnd type="triangle" w="med" len="med"/>
          </a:ln>
        </p:spPr>
      </p:sp>
      <p:sp>
        <p:nvSpPr>
          <p:cNvPr id="175155" name="椭圆 175154"/>
          <p:cNvSpPr/>
          <p:nvPr/>
        </p:nvSpPr>
        <p:spPr>
          <a:xfrm>
            <a:off x="1403350" y="5303838"/>
            <a:ext cx="73025" cy="73025"/>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75156" name="直接连接符 175155"/>
          <p:cNvSpPr/>
          <p:nvPr/>
        </p:nvSpPr>
        <p:spPr>
          <a:xfrm flipV="1">
            <a:off x="877888" y="5303838"/>
            <a:ext cx="576262" cy="504825"/>
          </a:xfrm>
          <a:prstGeom prst="line">
            <a:avLst/>
          </a:prstGeom>
          <a:ln w="9525" cap="flat" cmpd="sng">
            <a:solidFill>
              <a:schemeClr val="tx1"/>
            </a:solidFill>
            <a:prstDash val="solid"/>
            <a:round/>
            <a:headEnd type="none" w="med" len="med"/>
            <a:tailEnd type="none" w="med" len="med"/>
          </a:ln>
        </p:spPr>
      </p:sp>
      <p:graphicFrame>
        <p:nvGraphicFramePr>
          <p:cNvPr id="68661" name="对象 175156"/>
          <p:cNvGraphicFramePr>
            <a:graphicFrameLocks noChangeAspect="1"/>
          </p:cNvGraphicFramePr>
          <p:nvPr/>
        </p:nvGraphicFramePr>
        <p:xfrm>
          <a:off x="1022350" y="5735638"/>
          <a:ext cx="252413" cy="292100"/>
        </p:xfrm>
        <a:graphic>
          <a:graphicData uri="http://schemas.openxmlformats.org/presentationml/2006/ole">
            <mc:AlternateContent xmlns:mc="http://schemas.openxmlformats.org/markup-compatibility/2006">
              <mc:Choice xmlns:v="urn:schemas-microsoft-com:vml" Requires="v">
                <p:oleObj spid="_x0000_s3460" name="" r:id="rId29" imgW="139700" imgH="165100" progId="Equation.3">
                  <p:embed/>
                </p:oleObj>
              </mc:Choice>
              <mc:Fallback>
                <p:oleObj name="" r:id="rId29" imgW="139700" imgH="165100" progId="Equation.3">
                  <p:embed/>
                  <p:pic>
                    <p:nvPicPr>
                      <p:cNvPr id="0" name="图片 3459"/>
                      <p:cNvPicPr/>
                      <p:nvPr/>
                    </p:nvPicPr>
                    <p:blipFill>
                      <a:blip r:embed="rId20"/>
                      <a:stretch>
                        <a:fillRect/>
                      </a:stretch>
                    </p:blipFill>
                    <p:spPr>
                      <a:xfrm>
                        <a:off x="1022350" y="5735638"/>
                        <a:ext cx="252413" cy="292100"/>
                      </a:xfrm>
                      <a:prstGeom prst="rect">
                        <a:avLst/>
                      </a:prstGeom>
                      <a:noFill/>
                      <a:ln w="38100">
                        <a:noFill/>
                        <a:miter/>
                      </a:ln>
                    </p:spPr>
                  </p:pic>
                </p:oleObj>
              </mc:Fallback>
            </mc:AlternateContent>
          </a:graphicData>
        </a:graphic>
      </p:graphicFrame>
      <p:graphicFrame>
        <p:nvGraphicFramePr>
          <p:cNvPr id="68662" name="对象 175157"/>
          <p:cNvGraphicFramePr>
            <a:graphicFrameLocks noChangeAspect="1"/>
          </p:cNvGraphicFramePr>
          <p:nvPr/>
        </p:nvGraphicFramePr>
        <p:xfrm>
          <a:off x="373063" y="4872038"/>
          <a:ext cx="342900" cy="382587"/>
        </p:xfrm>
        <a:graphic>
          <a:graphicData uri="http://schemas.openxmlformats.org/presentationml/2006/ole">
            <mc:AlternateContent xmlns:mc="http://schemas.openxmlformats.org/markup-compatibility/2006">
              <mc:Choice xmlns:v="urn:schemas-microsoft-com:vml" Requires="v">
                <p:oleObj spid="_x0000_s3461" name="" r:id="rId30" imgW="190500" imgH="215900" progId="Equation.3">
                  <p:embed/>
                </p:oleObj>
              </mc:Choice>
              <mc:Fallback>
                <p:oleObj name="" r:id="rId30" imgW="190500" imgH="215900" progId="Equation.3">
                  <p:embed/>
                  <p:pic>
                    <p:nvPicPr>
                      <p:cNvPr id="0" name="图片 3460"/>
                      <p:cNvPicPr/>
                      <p:nvPr/>
                    </p:nvPicPr>
                    <p:blipFill>
                      <a:blip r:embed="rId31"/>
                      <a:stretch>
                        <a:fillRect/>
                      </a:stretch>
                    </p:blipFill>
                    <p:spPr>
                      <a:xfrm>
                        <a:off x="373063" y="4872038"/>
                        <a:ext cx="342900" cy="382587"/>
                      </a:xfrm>
                      <a:prstGeom prst="rect">
                        <a:avLst/>
                      </a:prstGeom>
                      <a:noFill/>
                      <a:ln w="38100">
                        <a:noFill/>
                        <a:miter/>
                      </a:ln>
                    </p:spPr>
                  </p:pic>
                </p:oleObj>
              </mc:Fallback>
            </mc:AlternateContent>
          </a:graphicData>
        </a:graphic>
      </p:graphicFrame>
      <p:graphicFrame>
        <p:nvGraphicFramePr>
          <p:cNvPr id="68663" name="对象 175158"/>
          <p:cNvGraphicFramePr>
            <a:graphicFrameLocks noChangeAspect="1"/>
          </p:cNvGraphicFramePr>
          <p:nvPr/>
        </p:nvGraphicFramePr>
        <p:xfrm>
          <a:off x="1611313" y="5159375"/>
          <a:ext cx="274637" cy="292100"/>
        </p:xfrm>
        <a:graphic>
          <a:graphicData uri="http://schemas.openxmlformats.org/presentationml/2006/ole">
            <mc:AlternateContent xmlns:mc="http://schemas.openxmlformats.org/markup-compatibility/2006">
              <mc:Choice xmlns:v="urn:schemas-microsoft-com:vml" Requires="v">
                <p:oleObj spid="_x0000_s3462" name="" r:id="rId32" imgW="152400" imgH="165100" progId="Equation.3">
                  <p:embed/>
                </p:oleObj>
              </mc:Choice>
              <mc:Fallback>
                <p:oleObj name="" r:id="rId32" imgW="152400" imgH="165100" progId="Equation.3">
                  <p:embed/>
                  <p:pic>
                    <p:nvPicPr>
                      <p:cNvPr id="0" name="图片 3461"/>
                      <p:cNvPicPr/>
                      <p:nvPr/>
                    </p:nvPicPr>
                    <p:blipFill>
                      <a:blip r:embed="rId24"/>
                      <a:stretch>
                        <a:fillRect/>
                      </a:stretch>
                    </p:blipFill>
                    <p:spPr>
                      <a:xfrm>
                        <a:off x="1611313" y="5159375"/>
                        <a:ext cx="274637" cy="292100"/>
                      </a:xfrm>
                      <a:prstGeom prst="rect">
                        <a:avLst/>
                      </a:prstGeom>
                      <a:noFill/>
                      <a:ln w="38100">
                        <a:noFill/>
                        <a:miter/>
                      </a:ln>
                    </p:spPr>
                  </p:pic>
                </p:oleObj>
              </mc:Fallback>
            </mc:AlternateContent>
          </a:graphicData>
        </a:graphic>
      </p:graphicFrame>
      <p:sp>
        <p:nvSpPr>
          <p:cNvPr id="175160" name="直接连接符 175159"/>
          <p:cNvSpPr/>
          <p:nvPr/>
        </p:nvSpPr>
        <p:spPr>
          <a:xfrm>
            <a:off x="301625" y="6096000"/>
            <a:ext cx="2232025" cy="0"/>
          </a:xfrm>
          <a:prstGeom prst="line">
            <a:avLst/>
          </a:prstGeom>
          <a:ln w="76200" cap="flat" cmpd="tri">
            <a:solidFill>
              <a:schemeClr val="tx1"/>
            </a:solidFill>
            <a:prstDash val="solid"/>
            <a:round/>
            <a:headEnd type="none" w="med" len="med"/>
            <a:tailEnd type="none" w="med" len="med"/>
          </a:ln>
        </p:spPr>
      </p:sp>
      <p:sp>
        <p:nvSpPr>
          <p:cNvPr id="175161" name="直接连接符 175160"/>
          <p:cNvSpPr/>
          <p:nvPr/>
        </p:nvSpPr>
        <p:spPr>
          <a:xfrm flipH="1">
            <a:off x="1454150" y="4367213"/>
            <a:ext cx="0" cy="1800225"/>
          </a:xfrm>
          <a:prstGeom prst="line">
            <a:avLst/>
          </a:prstGeom>
          <a:ln w="9525" cap="flat" cmpd="sng">
            <a:solidFill>
              <a:schemeClr val="tx1"/>
            </a:solidFill>
            <a:prstDash val="dash"/>
            <a:round/>
            <a:headEnd type="none" w="med" len="med"/>
            <a:tailEnd type="none" w="med" len="med"/>
          </a:ln>
        </p:spPr>
      </p:sp>
      <p:sp>
        <p:nvSpPr>
          <p:cNvPr id="175162" name="任意多边形 175161"/>
          <p:cNvSpPr/>
          <p:nvPr/>
        </p:nvSpPr>
        <p:spPr>
          <a:xfrm>
            <a:off x="1141413" y="5592763"/>
            <a:ext cx="239712" cy="142875"/>
          </a:xfrm>
          <a:custGeom>
            <a:avLst/>
            <a:gdLst/>
            <a:ahLst/>
            <a:cxnLst/>
            <a:pathLst>
              <a:path w="151" h="90">
                <a:moveTo>
                  <a:pt x="15" y="0"/>
                </a:moveTo>
                <a:cubicBezTo>
                  <a:pt x="7" y="15"/>
                  <a:pt x="0" y="30"/>
                  <a:pt x="15" y="45"/>
                </a:cubicBezTo>
                <a:cubicBezTo>
                  <a:pt x="30" y="60"/>
                  <a:pt x="83" y="90"/>
                  <a:pt x="106" y="90"/>
                </a:cubicBezTo>
                <a:cubicBezTo>
                  <a:pt x="129" y="90"/>
                  <a:pt x="144" y="52"/>
                  <a:pt x="151" y="45"/>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175163" name="直接连接符 175162"/>
          <p:cNvSpPr/>
          <p:nvPr/>
        </p:nvSpPr>
        <p:spPr>
          <a:xfrm flipH="1">
            <a:off x="301625" y="5303838"/>
            <a:ext cx="1079500" cy="0"/>
          </a:xfrm>
          <a:prstGeom prst="line">
            <a:avLst/>
          </a:prstGeom>
          <a:ln w="9525" cap="flat" cmpd="sng">
            <a:solidFill>
              <a:schemeClr val="tx1"/>
            </a:solidFill>
            <a:prstDash val="solid"/>
            <a:round/>
            <a:headEnd type="triangle" w="med" len="med"/>
            <a:tailEnd type="triangle" w="med" len="med"/>
          </a:ln>
        </p:spPr>
      </p:sp>
      <p:graphicFrame>
        <p:nvGraphicFramePr>
          <p:cNvPr id="68668" name="对象 175163"/>
          <p:cNvGraphicFramePr>
            <a:graphicFrameLocks noChangeAspect="1"/>
          </p:cNvGraphicFramePr>
          <p:nvPr/>
        </p:nvGraphicFramePr>
        <p:xfrm>
          <a:off x="2217738" y="4438650"/>
          <a:ext cx="1619250" cy="574675"/>
        </p:xfrm>
        <a:graphic>
          <a:graphicData uri="http://schemas.openxmlformats.org/presentationml/2006/ole">
            <mc:AlternateContent xmlns:mc="http://schemas.openxmlformats.org/markup-compatibility/2006">
              <mc:Choice xmlns:v="urn:schemas-microsoft-com:vml" Requires="v">
                <p:oleObj spid="_x0000_s3463" name="" r:id="rId33" imgW="558165" imgH="203200" progId="Equation.3">
                  <p:embed/>
                </p:oleObj>
              </mc:Choice>
              <mc:Fallback>
                <p:oleObj name="" r:id="rId33" imgW="558165" imgH="203200" progId="Equation.3">
                  <p:embed/>
                  <p:pic>
                    <p:nvPicPr>
                      <p:cNvPr id="0" name="图片 3462"/>
                      <p:cNvPicPr/>
                      <p:nvPr/>
                    </p:nvPicPr>
                    <p:blipFill>
                      <a:blip r:embed="rId34"/>
                      <a:stretch>
                        <a:fillRect/>
                      </a:stretch>
                    </p:blipFill>
                    <p:spPr>
                      <a:xfrm>
                        <a:off x="2217738" y="4438650"/>
                        <a:ext cx="1619250" cy="574675"/>
                      </a:xfrm>
                      <a:prstGeom prst="rect">
                        <a:avLst/>
                      </a:prstGeom>
                      <a:noFill/>
                      <a:ln w="38100">
                        <a:noFill/>
                        <a:miter/>
                      </a:ln>
                    </p:spPr>
                  </p:pic>
                </p:oleObj>
              </mc:Fallback>
            </mc:AlternateContent>
          </a:graphicData>
        </a:graphic>
      </p:graphicFrame>
      <p:sp>
        <p:nvSpPr>
          <p:cNvPr id="175165" name="矩形 175164"/>
          <p:cNvSpPr/>
          <p:nvPr/>
        </p:nvSpPr>
        <p:spPr>
          <a:xfrm>
            <a:off x="5003800" y="1125538"/>
            <a:ext cx="904875" cy="519112"/>
          </a:xfrm>
          <a:prstGeom prst="rect">
            <a:avLst/>
          </a:prstGeom>
          <a:noFill/>
          <a:ln w="9525">
            <a:noFill/>
          </a:ln>
        </p:spPr>
        <p:txBody>
          <a:bodyPr wrap="none" anchor="t" anchorCtr="0">
            <a:spAutoFit/>
          </a:bodyPr>
          <a:p>
            <a:r>
              <a:rPr lang="en-US" altLang="zh-CN" sz="2800" b="1">
                <a:solidFill>
                  <a:srgbClr val="FF0000"/>
                </a:solidFill>
                <a:latin typeface="微软雅黑" panose="020B0503020204020204" pitchFamily="34" charset="-122"/>
                <a:ea typeface="微软雅黑" panose="020B0503020204020204" pitchFamily="34" charset="-122"/>
              </a:rPr>
              <a:t>n=2</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175166" name="矩形 175165"/>
          <p:cNvSpPr/>
          <p:nvPr/>
        </p:nvSpPr>
        <p:spPr>
          <a:xfrm>
            <a:off x="5076825" y="3055938"/>
            <a:ext cx="904875" cy="519112"/>
          </a:xfrm>
          <a:prstGeom prst="rect">
            <a:avLst/>
          </a:prstGeom>
          <a:noFill/>
          <a:ln w="9525">
            <a:noFill/>
          </a:ln>
        </p:spPr>
        <p:txBody>
          <a:bodyPr wrap="none" anchor="t" anchorCtr="0">
            <a:spAutoFit/>
          </a:bodyPr>
          <a:p>
            <a:r>
              <a:rPr lang="en-US" altLang="zh-CN" sz="2800" b="1">
                <a:solidFill>
                  <a:srgbClr val="FF0000"/>
                </a:solidFill>
                <a:latin typeface="微软雅黑" panose="020B0503020204020204" pitchFamily="34" charset="-122"/>
                <a:ea typeface="微软雅黑" panose="020B0503020204020204" pitchFamily="34" charset="-122"/>
              </a:rPr>
              <a:t>n=3</a:t>
            </a:r>
            <a:endParaRPr lang="en-US" altLang="zh-CN" sz="2800" b="1">
              <a:solidFill>
                <a:srgbClr val="FF0000"/>
              </a:solidFill>
              <a:latin typeface="微软雅黑" panose="020B0503020204020204" pitchFamily="34" charset="-122"/>
              <a:ea typeface="微软雅黑" panose="020B0503020204020204" pitchFamily="34" charset="-122"/>
            </a:endParaRPr>
          </a:p>
        </p:txBody>
      </p:sp>
      <p:grpSp>
        <p:nvGrpSpPr>
          <p:cNvPr id="175168" name="组合 175167"/>
          <p:cNvGrpSpPr/>
          <p:nvPr/>
        </p:nvGrpSpPr>
        <p:grpSpPr>
          <a:xfrm>
            <a:off x="6227763" y="4583113"/>
            <a:ext cx="1479550" cy="1608137"/>
            <a:chOff x="4174" y="10487"/>
            <a:chExt cx="2330" cy="2532"/>
          </a:xfrm>
        </p:grpSpPr>
        <p:sp>
          <p:nvSpPr>
            <p:cNvPr id="87103" name="文本框 175168"/>
            <p:cNvSpPr txBox="1"/>
            <p:nvPr/>
          </p:nvSpPr>
          <p:spPr>
            <a:xfrm>
              <a:off x="4174" y="10535"/>
              <a:ext cx="2270" cy="2484"/>
            </a:xfrm>
            <a:prstGeom prst="rect">
              <a:avLst/>
            </a:prstGeom>
            <a:noFill/>
            <a:ln w="9525">
              <a:noFill/>
            </a:ln>
          </p:spPr>
          <p:txBody>
            <a:bodyPr lIns="18000" tIns="0" rIns="0" bIns="0" anchor="t" anchorCtr="0"/>
            <a:p>
              <a:pPr algn="just"/>
              <a:endParaRPr lang="zh-CN" altLang="en-US" sz="1000" dirty="0">
                <a:latin typeface="Times New Roman" panose="02020603050405020304" pitchFamily="18" charset="0"/>
                <a:ea typeface="宋体" panose="02010600030101010101" pitchFamily="2" charset="-122"/>
              </a:endParaRPr>
            </a:p>
            <a:p>
              <a:pPr algn="just"/>
              <a:endParaRPr lang="zh-CN" altLang="en-US" sz="1000" dirty="0">
                <a:latin typeface="Times New Roman" panose="02020603050405020304" pitchFamily="18" charset="0"/>
                <a:ea typeface="宋体" panose="02010600030101010101" pitchFamily="2" charset="-122"/>
              </a:endParaRPr>
            </a:p>
            <a:p>
              <a:pPr algn="just"/>
              <a:endParaRPr lang="zh-CN" altLang="en-US" sz="1000" dirty="0">
                <a:latin typeface="Times New Roman" panose="02020603050405020304" pitchFamily="18" charset="0"/>
                <a:ea typeface="宋体" panose="02010600030101010101" pitchFamily="2" charset="-122"/>
              </a:endParaRPr>
            </a:p>
            <a:p>
              <a:pPr algn="just"/>
              <a:endParaRPr lang="zh-CN" altLang="en-US" sz="1000" dirty="0">
                <a:latin typeface="Times New Roman" panose="02020603050405020304" pitchFamily="18" charset="0"/>
                <a:ea typeface="宋体" panose="02010600030101010101" pitchFamily="2" charset="-122"/>
              </a:endParaRPr>
            </a:p>
            <a:p>
              <a:pPr algn="just"/>
              <a:endParaRPr lang="zh-CN" altLang="en-US" sz="1000" dirty="0">
                <a:latin typeface="Times New Roman" panose="02020603050405020304" pitchFamily="18" charset="0"/>
                <a:ea typeface="宋体" panose="02010600030101010101" pitchFamily="2" charset="-122"/>
              </a:endParaRPr>
            </a:p>
            <a:p>
              <a:pPr algn="just"/>
              <a:endParaRPr lang="zh-CN" altLang="en-US" sz="1000" dirty="0">
                <a:latin typeface="Times New Roman" panose="02020603050405020304" pitchFamily="18" charset="0"/>
                <a:ea typeface="宋体" panose="02010600030101010101" pitchFamily="2" charset="-122"/>
              </a:endParaRPr>
            </a:p>
            <a:p>
              <a:pPr algn="just"/>
              <a:endParaRPr lang="zh-CN" altLang="en-US" sz="1000" dirty="0">
                <a:latin typeface="Times New Roman" panose="02020603050405020304" pitchFamily="18" charset="0"/>
                <a:ea typeface="宋体" panose="02010600030101010101" pitchFamily="2" charset="-122"/>
              </a:endParaRPr>
            </a:p>
            <a:p>
              <a:pPr algn="ctr"/>
              <a:endParaRPr lang="zh-CN" altLang="en-US" sz="1600" dirty="0">
                <a:latin typeface="Times New Roman" panose="02020603050405020304" pitchFamily="18" charset="0"/>
                <a:ea typeface="宋体" panose="02010600030101010101" pitchFamily="2" charset="-122"/>
              </a:endParaRPr>
            </a:p>
            <a:p>
              <a:pPr algn="ctr"/>
              <a:endParaRPr lang="zh-CN" altLang="en-US" b="1" dirty="0">
                <a:solidFill>
                  <a:schemeClr val="accent2"/>
                </a:solidFill>
                <a:latin typeface="微软雅黑" panose="020B0503020204020204" pitchFamily="34" charset="-122"/>
                <a:ea typeface="微软雅黑" panose="020B0503020204020204" pitchFamily="34" charset="-122"/>
              </a:endParaRPr>
            </a:p>
          </p:txBody>
        </p:sp>
        <p:grpSp>
          <p:nvGrpSpPr>
            <p:cNvPr id="87104" name="组合 175169"/>
            <p:cNvGrpSpPr/>
            <p:nvPr/>
          </p:nvGrpSpPr>
          <p:grpSpPr>
            <a:xfrm>
              <a:off x="4330" y="10487"/>
              <a:ext cx="2174" cy="2088"/>
              <a:chOff x="4330" y="10167"/>
              <a:chExt cx="2174" cy="2088"/>
            </a:xfrm>
          </p:grpSpPr>
          <p:grpSp>
            <p:nvGrpSpPr>
              <p:cNvPr id="87105" name="组合 175170"/>
              <p:cNvGrpSpPr/>
              <p:nvPr/>
            </p:nvGrpSpPr>
            <p:grpSpPr>
              <a:xfrm>
                <a:off x="4330" y="10167"/>
                <a:ext cx="2174" cy="2088"/>
                <a:chOff x="4330" y="10167"/>
                <a:chExt cx="2174" cy="2088"/>
              </a:xfrm>
            </p:grpSpPr>
            <p:grpSp>
              <p:nvGrpSpPr>
                <p:cNvPr id="87106" name="组合 175171"/>
                <p:cNvGrpSpPr/>
                <p:nvPr/>
              </p:nvGrpSpPr>
              <p:grpSpPr>
                <a:xfrm>
                  <a:off x="4330" y="10167"/>
                  <a:ext cx="2174" cy="2061"/>
                  <a:chOff x="4330" y="10167"/>
                  <a:chExt cx="2174" cy="2061"/>
                </a:xfrm>
              </p:grpSpPr>
              <p:grpSp>
                <p:nvGrpSpPr>
                  <p:cNvPr id="87107" name="组合 175172"/>
                  <p:cNvGrpSpPr/>
                  <p:nvPr/>
                </p:nvGrpSpPr>
                <p:grpSpPr>
                  <a:xfrm>
                    <a:off x="4330" y="10167"/>
                    <a:ext cx="2174" cy="2061"/>
                    <a:chOff x="2650" y="10446"/>
                    <a:chExt cx="2174" cy="2061"/>
                  </a:xfrm>
                </p:grpSpPr>
                <p:sp>
                  <p:nvSpPr>
                    <p:cNvPr id="87108" name="文本框 175173"/>
                    <p:cNvSpPr txBox="1"/>
                    <p:nvPr/>
                  </p:nvSpPr>
                  <p:spPr>
                    <a:xfrm>
                      <a:off x="4524" y="11568"/>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x</a:t>
                      </a:r>
                      <a:endParaRPr lang="en-US" altLang="zh-CN">
                        <a:latin typeface="Times New Roman" panose="02020603050405020304" pitchFamily="18" charset="0"/>
                        <a:ea typeface="宋体" panose="02010600030101010101" pitchFamily="2" charset="-122"/>
                      </a:endParaRPr>
                    </a:p>
                  </p:txBody>
                </p:sp>
                <p:sp>
                  <p:nvSpPr>
                    <p:cNvPr id="87109" name="文本框 175174"/>
                    <p:cNvSpPr txBox="1"/>
                    <p:nvPr/>
                  </p:nvSpPr>
                  <p:spPr>
                    <a:xfrm>
                      <a:off x="3584" y="10446"/>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y</a:t>
                      </a:r>
                      <a:endParaRPr lang="en-US" altLang="zh-CN">
                        <a:latin typeface="Times New Roman" panose="02020603050405020304" pitchFamily="18" charset="0"/>
                        <a:ea typeface="宋体" panose="02010600030101010101" pitchFamily="2" charset="-122"/>
                      </a:endParaRPr>
                    </a:p>
                  </p:txBody>
                </p:sp>
                <p:sp>
                  <p:nvSpPr>
                    <p:cNvPr id="87110" name="文本框 175175"/>
                    <p:cNvSpPr txBox="1"/>
                    <p:nvPr/>
                  </p:nvSpPr>
                  <p:spPr>
                    <a:xfrm>
                      <a:off x="3148" y="10629"/>
                      <a:ext cx="300" cy="306"/>
                    </a:xfrm>
                    <a:prstGeom prst="rect">
                      <a:avLst/>
                    </a:prstGeom>
                    <a:noFill/>
                    <a:ln w="9525">
                      <a:noFill/>
                    </a:ln>
                  </p:spPr>
                  <p:txBody>
                    <a:bodyPr lIns="18000" tIns="0" rIns="0" bIns="0" anchor="t" anchorCtr="0"/>
                    <a:p>
                      <a:pPr algn="just"/>
                      <a:r>
                        <a:rPr lang="en-US" altLang="zh-CN" sz="1000" b="1">
                          <a:latin typeface="Times New Roman" panose="02020603050405020304" pitchFamily="18" charset="0"/>
                          <a:ea typeface="宋体" panose="02010600030101010101" pitchFamily="2" charset="-122"/>
                        </a:rPr>
                        <a:t>v</a:t>
                      </a:r>
                      <a:endParaRPr lang="en-US" altLang="zh-CN">
                        <a:latin typeface="Times New Roman" panose="02020603050405020304" pitchFamily="18" charset="0"/>
                        <a:ea typeface="宋体" panose="02010600030101010101" pitchFamily="2" charset="-122"/>
                      </a:endParaRPr>
                    </a:p>
                  </p:txBody>
                </p:sp>
                <p:grpSp>
                  <p:nvGrpSpPr>
                    <p:cNvPr id="87111" name="组合 175176"/>
                    <p:cNvGrpSpPr/>
                    <p:nvPr/>
                  </p:nvGrpSpPr>
                  <p:grpSpPr>
                    <a:xfrm>
                      <a:off x="2650" y="10857"/>
                      <a:ext cx="1340" cy="1650"/>
                      <a:chOff x="2650" y="10848"/>
                      <a:chExt cx="1340" cy="1650"/>
                    </a:xfrm>
                  </p:grpSpPr>
                  <p:sp>
                    <p:nvSpPr>
                      <p:cNvPr id="87112" name="直接连接符 175177"/>
                      <p:cNvSpPr/>
                      <p:nvPr/>
                    </p:nvSpPr>
                    <p:spPr>
                      <a:xfrm flipV="1">
                        <a:off x="3330" y="11340"/>
                        <a:ext cx="450" cy="462"/>
                      </a:xfrm>
                      <a:prstGeom prst="line">
                        <a:avLst/>
                      </a:prstGeom>
                      <a:ln w="9525" cap="flat" cmpd="sng">
                        <a:solidFill>
                          <a:srgbClr val="000000"/>
                        </a:solidFill>
                        <a:prstDash val="dash"/>
                        <a:round/>
                        <a:headEnd type="none" w="med" len="med"/>
                        <a:tailEnd type="none" w="med" len="med"/>
                      </a:ln>
                    </p:spPr>
                  </p:sp>
                  <p:grpSp>
                    <p:nvGrpSpPr>
                      <p:cNvPr id="87113" name="组合 175178"/>
                      <p:cNvGrpSpPr/>
                      <p:nvPr/>
                    </p:nvGrpSpPr>
                    <p:grpSpPr>
                      <a:xfrm>
                        <a:off x="2650" y="10848"/>
                        <a:ext cx="1340" cy="1650"/>
                        <a:chOff x="2650" y="10848"/>
                        <a:chExt cx="1340" cy="1650"/>
                      </a:xfrm>
                    </p:grpSpPr>
                    <p:sp>
                      <p:nvSpPr>
                        <p:cNvPr id="87114" name="直接连接符 175179"/>
                        <p:cNvSpPr/>
                        <p:nvPr/>
                      </p:nvSpPr>
                      <p:spPr>
                        <a:xfrm flipH="1" flipV="1">
                          <a:off x="3300" y="10848"/>
                          <a:ext cx="440" cy="441"/>
                        </a:xfrm>
                        <a:prstGeom prst="line">
                          <a:avLst/>
                        </a:prstGeom>
                        <a:ln w="9525" cap="flat" cmpd="sng">
                          <a:solidFill>
                            <a:srgbClr val="000000"/>
                          </a:solidFill>
                          <a:prstDash val="solid"/>
                          <a:round/>
                          <a:headEnd type="none" w="med" len="med"/>
                          <a:tailEnd type="triangle" w="sm" len="med"/>
                        </a:ln>
                      </p:spPr>
                    </p:sp>
                    <p:grpSp>
                      <p:nvGrpSpPr>
                        <p:cNvPr id="87115" name="组合 175180"/>
                        <p:cNvGrpSpPr/>
                        <p:nvPr/>
                      </p:nvGrpSpPr>
                      <p:grpSpPr>
                        <a:xfrm>
                          <a:off x="2650" y="11148"/>
                          <a:ext cx="1340" cy="1350"/>
                          <a:chOff x="2460" y="10719"/>
                          <a:chExt cx="1340" cy="1350"/>
                        </a:xfrm>
                      </p:grpSpPr>
                      <p:sp>
                        <p:nvSpPr>
                          <p:cNvPr id="87116" name="椭圆 175181"/>
                          <p:cNvSpPr/>
                          <p:nvPr/>
                        </p:nvSpPr>
                        <p:spPr>
                          <a:xfrm>
                            <a:off x="2460" y="10719"/>
                            <a:ext cx="1340" cy="1350"/>
                          </a:xfrm>
                          <a:prstGeom prst="ellipse">
                            <a:avLst/>
                          </a:prstGeom>
                          <a:noFill/>
                          <a:ln w="12700" cap="flat" cmpd="sng">
                            <a:solidFill>
                              <a:srgbClr val="00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87117" name="椭圆 175182"/>
                          <p:cNvSpPr/>
                          <p:nvPr/>
                        </p:nvSpPr>
                        <p:spPr>
                          <a:xfrm>
                            <a:off x="3105" y="11370"/>
                            <a:ext cx="50" cy="48"/>
                          </a:xfrm>
                          <a:prstGeom prst="ellipse">
                            <a:avLst/>
                          </a:prstGeom>
                          <a:noFill/>
                          <a:ln w="9525" cap="flat" cmpd="sng">
                            <a:solidFill>
                              <a:srgbClr val="00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pSp>
                    <p:sp>
                      <p:nvSpPr>
                        <p:cNvPr id="87118" name="椭圆 175183"/>
                        <p:cNvSpPr/>
                        <p:nvPr/>
                      </p:nvSpPr>
                      <p:spPr>
                        <a:xfrm>
                          <a:off x="3740" y="11289"/>
                          <a:ext cx="70" cy="69"/>
                        </a:xfrm>
                        <a:prstGeom prst="ellipse">
                          <a:avLst/>
                        </a:prstGeom>
                        <a:solidFill>
                          <a:srgbClr val="000000"/>
                        </a:solidFill>
                        <a:ln w="9525" cap="flat" cmpd="sng">
                          <a:solidFill>
                            <a:srgbClr val="00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pSp>
                </p:grpSp>
                <p:grpSp>
                  <p:nvGrpSpPr>
                    <p:cNvPr id="87119" name="组合 175184"/>
                    <p:cNvGrpSpPr/>
                    <p:nvPr/>
                  </p:nvGrpSpPr>
                  <p:grpSpPr>
                    <a:xfrm>
                      <a:off x="3516" y="10590"/>
                      <a:ext cx="1114" cy="1029"/>
                      <a:chOff x="3516" y="10590"/>
                      <a:chExt cx="1114" cy="1029"/>
                    </a:xfrm>
                  </p:grpSpPr>
                  <p:sp>
                    <p:nvSpPr>
                      <p:cNvPr id="87120" name="直接连接符 175185"/>
                      <p:cNvSpPr/>
                      <p:nvPr/>
                    </p:nvSpPr>
                    <p:spPr>
                      <a:xfrm flipV="1">
                        <a:off x="3530" y="10590"/>
                        <a:ext cx="0" cy="990"/>
                      </a:xfrm>
                      <a:prstGeom prst="line">
                        <a:avLst/>
                      </a:prstGeom>
                      <a:ln w="9525" cap="flat" cmpd="sng">
                        <a:solidFill>
                          <a:srgbClr val="000000"/>
                        </a:solidFill>
                        <a:prstDash val="solid"/>
                        <a:round/>
                        <a:headEnd type="none" w="med" len="med"/>
                        <a:tailEnd type="triangle" w="sm" len="sm"/>
                      </a:ln>
                    </p:spPr>
                  </p:sp>
                  <p:sp>
                    <p:nvSpPr>
                      <p:cNvPr id="87121" name="直接连接符 175186"/>
                      <p:cNvSpPr/>
                      <p:nvPr/>
                    </p:nvSpPr>
                    <p:spPr>
                      <a:xfrm rot="5400000" flipV="1">
                        <a:off x="4080" y="11051"/>
                        <a:ext cx="0" cy="1100"/>
                      </a:xfrm>
                      <a:prstGeom prst="line">
                        <a:avLst/>
                      </a:prstGeom>
                      <a:ln w="9525" cap="flat" cmpd="sng">
                        <a:solidFill>
                          <a:srgbClr val="000000"/>
                        </a:solidFill>
                        <a:prstDash val="solid"/>
                        <a:round/>
                        <a:headEnd type="none" w="med" len="med"/>
                        <a:tailEnd type="triangle" w="sm" len="sm"/>
                      </a:ln>
                    </p:spPr>
                  </p:sp>
                  <p:sp>
                    <p:nvSpPr>
                      <p:cNvPr id="87122" name="椭圆 175187"/>
                      <p:cNvSpPr/>
                      <p:nvPr/>
                    </p:nvSpPr>
                    <p:spPr>
                      <a:xfrm>
                        <a:off x="3516" y="11571"/>
                        <a:ext cx="50" cy="48"/>
                      </a:xfrm>
                      <a:prstGeom prst="ellipse">
                        <a:avLst/>
                      </a:prstGeom>
                      <a:solidFill>
                        <a:srgbClr val="000000"/>
                      </a:solidFill>
                      <a:ln w="9525" cap="flat" cmpd="sng">
                        <a:solidFill>
                          <a:srgbClr val="00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pSp>
                <p:sp>
                  <p:nvSpPr>
                    <p:cNvPr id="87123" name="文本框 175188"/>
                    <p:cNvSpPr txBox="1"/>
                    <p:nvPr/>
                  </p:nvSpPr>
                  <p:spPr>
                    <a:xfrm>
                      <a:off x="3784" y="11040"/>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A</a:t>
                      </a:r>
                      <a:endParaRPr lang="en-US" altLang="zh-CN">
                        <a:latin typeface="Times New Roman" panose="02020603050405020304" pitchFamily="18" charset="0"/>
                        <a:ea typeface="宋体" panose="02010600030101010101" pitchFamily="2" charset="-122"/>
                      </a:endParaRPr>
                    </a:p>
                  </p:txBody>
                </p:sp>
                <p:sp>
                  <p:nvSpPr>
                    <p:cNvPr id="87124" name="文本框 175189"/>
                    <p:cNvSpPr txBox="1"/>
                    <p:nvPr/>
                  </p:nvSpPr>
                  <p:spPr>
                    <a:xfrm>
                      <a:off x="3144" y="11808"/>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O</a:t>
                      </a:r>
                      <a:endParaRPr lang="en-US" altLang="zh-CN">
                        <a:latin typeface="Times New Roman" panose="02020603050405020304" pitchFamily="18" charset="0"/>
                        <a:ea typeface="宋体" panose="02010600030101010101" pitchFamily="2" charset="-122"/>
                      </a:endParaRPr>
                    </a:p>
                  </p:txBody>
                </p:sp>
                <p:sp>
                  <p:nvSpPr>
                    <p:cNvPr id="87125" name="文本框 175190"/>
                    <p:cNvSpPr txBox="1"/>
                    <p:nvPr/>
                  </p:nvSpPr>
                  <p:spPr>
                    <a:xfrm>
                      <a:off x="3314" y="11415"/>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C</a:t>
                      </a:r>
                      <a:endParaRPr lang="en-US" altLang="zh-CN">
                        <a:latin typeface="Times New Roman" panose="02020603050405020304" pitchFamily="18" charset="0"/>
                        <a:ea typeface="宋体" panose="02010600030101010101" pitchFamily="2" charset="-122"/>
                      </a:endParaRPr>
                    </a:p>
                  </p:txBody>
                </p:sp>
              </p:grpSp>
              <p:sp>
                <p:nvSpPr>
                  <p:cNvPr id="87126" name="任意多边形 175191"/>
                  <p:cNvSpPr/>
                  <p:nvPr/>
                </p:nvSpPr>
                <p:spPr>
                  <a:xfrm>
                    <a:off x="5000" y="11538"/>
                    <a:ext cx="736" cy="657"/>
                  </a:xfrm>
                  <a:custGeom>
                    <a:avLst/>
                    <a:gdLst/>
                    <a:ahLst/>
                    <a:cxnLst>
                      <a:cxn ang="0">
                        <a:pos x="20122" y="7850"/>
                      </a:cxn>
                      <a:cxn ang="90">
                        <a:pos x="12634" y="17519"/>
                      </a:cxn>
                      <a:cxn ang="270">
                        <a:pos x="0" y="0"/>
                      </a:cxn>
                    </a:cxnLst>
                    <a:pathLst>
                      <a:path w="20123" h="17520" fill="none">
                        <a:moveTo>
                          <a:pt x="20122" y="7850"/>
                        </a:moveTo>
                        <a:cubicBezTo>
                          <a:pt x="18601" y="11758"/>
                          <a:pt x="15977" y="15106"/>
                          <a:pt x="12635" y="17520"/>
                        </a:cubicBezTo>
                      </a:path>
                      <a:path w="20123" h="17520" stroke="0">
                        <a:moveTo>
                          <a:pt x="20122" y="7850"/>
                        </a:moveTo>
                        <a:cubicBezTo>
                          <a:pt x="18601" y="11758"/>
                          <a:pt x="15977" y="15106"/>
                          <a:pt x="12635" y="17520"/>
                        </a:cubicBezTo>
                        <a:lnTo>
                          <a:pt x="0" y="0"/>
                        </a:lnTo>
                        <a:close/>
                      </a:path>
                    </a:pathLst>
                  </a:custGeom>
                  <a:noFill/>
                  <a:ln w="9525" cap="flat" cmpd="sng">
                    <a:solidFill>
                      <a:srgbClr val="000000"/>
                    </a:solidFill>
                    <a:prstDash val="solid"/>
                    <a:round/>
                    <a:headEnd type="triangle" w="sm" len="med"/>
                    <a:tailEnd type="none" w="med" len="med"/>
                  </a:ln>
                </p:spPr>
                <p:txBody>
                  <a:bodyPr/>
                  <a:p>
                    <a:endParaRPr lang="zh-CN" altLang="en-US"/>
                  </a:p>
                </p:txBody>
              </p:sp>
            </p:grpSp>
            <p:sp>
              <p:nvSpPr>
                <p:cNvPr id="87127" name="文本框 175192"/>
                <p:cNvSpPr txBox="1"/>
                <p:nvPr/>
              </p:nvSpPr>
              <p:spPr>
                <a:xfrm>
                  <a:off x="5598" y="11979"/>
                  <a:ext cx="258" cy="276"/>
                </a:xfrm>
                <a:prstGeom prst="rect">
                  <a:avLst/>
                </a:prstGeom>
                <a:noFill/>
                <a:ln w="9525">
                  <a:noFill/>
                </a:ln>
              </p:spPr>
              <p:txBody>
                <a:bodyPr lIns="18000" tIns="0" rIns="0" bIns="0" anchor="t" anchorCtr="0"/>
                <a:p>
                  <a:pPr algn="just">
                    <a:lnSpc>
                      <a:spcPct val="96000"/>
                    </a:lnSpc>
                  </a:pPr>
                  <a:r>
                    <a:rPr lang="en-US" altLang="zh-CN" sz="1000" i="1">
                      <a:latin typeface="Symbol" panose="05050102010706020507" pitchFamily="18" charset="2"/>
                      <a:ea typeface="宋体" panose="02010600030101010101" pitchFamily="2" charset="-122"/>
                    </a:rPr>
                    <a:t>w</a:t>
                  </a:r>
                  <a:endParaRPr lang="en-US" altLang="zh-CN">
                    <a:latin typeface="Times New Roman" panose="02020603050405020304" pitchFamily="18" charset="0"/>
                    <a:ea typeface="宋体" panose="02010600030101010101" pitchFamily="2" charset="-122"/>
                  </a:endParaRPr>
                </a:p>
              </p:txBody>
            </p:sp>
            <p:sp>
              <p:nvSpPr>
                <p:cNvPr id="87128" name="直接连接符 175193"/>
                <p:cNvSpPr/>
                <p:nvPr/>
              </p:nvSpPr>
              <p:spPr>
                <a:xfrm>
                  <a:off x="5010" y="11559"/>
                  <a:ext cx="330" cy="330"/>
                </a:xfrm>
                <a:prstGeom prst="line">
                  <a:avLst/>
                </a:prstGeom>
                <a:ln w="9525" cap="flat" cmpd="sng">
                  <a:solidFill>
                    <a:srgbClr val="000000"/>
                  </a:solidFill>
                  <a:prstDash val="solid"/>
                  <a:round/>
                  <a:headEnd type="none" w="med" len="med"/>
                  <a:tailEnd type="triangle" w="sm" len="med"/>
                </a:ln>
              </p:spPr>
            </p:sp>
            <p:sp>
              <p:nvSpPr>
                <p:cNvPr id="87129" name="文本框 175194"/>
                <p:cNvSpPr txBox="1"/>
                <p:nvPr/>
              </p:nvSpPr>
              <p:spPr>
                <a:xfrm>
                  <a:off x="5148" y="11787"/>
                  <a:ext cx="300" cy="306"/>
                </a:xfrm>
                <a:prstGeom prst="rect">
                  <a:avLst/>
                </a:prstGeom>
                <a:noFill/>
                <a:ln w="9525">
                  <a:noFill/>
                </a:ln>
              </p:spPr>
              <p:txBody>
                <a:bodyPr lIns="18000" tIns="0" rIns="0" bIns="0" anchor="t" anchorCtr="0"/>
                <a:p>
                  <a:pPr algn="just"/>
                  <a:r>
                    <a:rPr lang="en-US" altLang="zh-CN" sz="1000" b="1" err="1">
                      <a:latin typeface="Times New Roman" panose="02020603050405020304" pitchFamily="18" charset="0"/>
                      <a:ea typeface="宋体" panose="02010600030101010101" pitchFamily="2" charset="-122"/>
                    </a:rPr>
                    <a:t>v</a:t>
                  </a:r>
                  <a:r>
                    <a:rPr lang="en-US" altLang="zh-CN" sz="1000" i="1" baseline="-25000" err="1">
                      <a:latin typeface="Times New Roman" panose="02020603050405020304" pitchFamily="18" charset="0"/>
                      <a:ea typeface="宋体" panose="02010600030101010101" pitchFamily="2" charset="-122"/>
                    </a:rPr>
                    <a:t>O</a:t>
                  </a:r>
                  <a:endParaRPr lang="en-US" altLang="zh-CN">
                    <a:latin typeface="Times New Roman" panose="02020603050405020304" pitchFamily="18" charset="0"/>
                    <a:ea typeface="宋体" panose="02010600030101010101" pitchFamily="2" charset="-122"/>
                  </a:endParaRPr>
                </a:p>
              </p:txBody>
            </p:sp>
          </p:grpSp>
          <p:sp>
            <p:nvSpPr>
              <p:cNvPr id="87130" name="矩形 175195"/>
              <p:cNvSpPr/>
              <p:nvPr/>
            </p:nvSpPr>
            <p:spPr>
              <a:xfrm rot="2758617">
                <a:off x="5000" y="11468"/>
                <a:ext cx="100" cy="99"/>
              </a:xfrm>
              <a:prstGeom prst="rect">
                <a:avLst/>
              </a:prstGeom>
              <a:noFill/>
              <a:ln w="9525" cap="flat" cmpd="sng">
                <a:solidFill>
                  <a:srgbClr val="000000"/>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87131" name="矩形 175196"/>
              <p:cNvSpPr/>
              <p:nvPr/>
            </p:nvSpPr>
            <p:spPr>
              <a:xfrm rot="2758617">
                <a:off x="5317" y="10990"/>
                <a:ext cx="100" cy="99"/>
              </a:xfrm>
              <a:prstGeom prst="rect">
                <a:avLst/>
              </a:prstGeom>
              <a:noFill/>
              <a:ln w="9525" cap="flat" cmpd="sng">
                <a:solidFill>
                  <a:srgbClr val="000000"/>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pSp>
      </p:grpSp>
      <p:sp>
        <p:nvSpPr>
          <p:cNvPr id="175198" name="矩形 175197"/>
          <p:cNvSpPr/>
          <p:nvPr/>
        </p:nvSpPr>
        <p:spPr>
          <a:xfrm>
            <a:off x="7958138" y="2541588"/>
            <a:ext cx="1138237" cy="460375"/>
          </a:xfrm>
          <a:prstGeom prst="rect">
            <a:avLst/>
          </a:prstGeom>
          <a:noFill/>
          <a:ln w="9525">
            <a:noFill/>
          </a:ln>
        </p:spPr>
        <p:txBody>
          <a:bodyPr wrap="none" anchor="t" anchorCtr="0">
            <a:spAutoFit/>
          </a:bodyPr>
          <a:p>
            <a:r>
              <a:rPr lang="zh-CN" altLang="en-US" b="1" dirty="0">
                <a:solidFill>
                  <a:schemeClr val="accent2"/>
                </a:solidFill>
                <a:latin typeface="微软雅黑" panose="020B0503020204020204" pitchFamily="34" charset="-122"/>
                <a:ea typeface="微软雅黑" panose="020B0503020204020204" pitchFamily="34" charset="-122"/>
              </a:rPr>
              <a:t>例</a:t>
            </a:r>
            <a:r>
              <a:rPr lang="en-US" altLang="zh-CN" b="1">
                <a:solidFill>
                  <a:schemeClr val="accent2"/>
                </a:solidFill>
                <a:latin typeface="微软雅黑" panose="020B0503020204020204" pitchFamily="34" charset="-122"/>
                <a:ea typeface="微软雅黑" panose="020B0503020204020204" pitchFamily="34" charset="-122"/>
              </a:rPr>
              <a:t>9.15</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175199" name="矩形 175198"/>
          <p:cNvSpPr/>
          <p:nvPr/>
        </p:nvSpPr>
        <p:spPr>
          <a:xfrm>
            <a:off x="7956550" y="376238"/>
            <a:ext cx="1138238" cy="460375"/>
          </a:xfrm>
          <a:prstGeom prst="rect">
            <a:avLst/>
          </a:prstGeom>
          <a:noFill/>
          <a:ln w="9525">
            <a:noFill/>
          </a:ln>
        </p:spPr>
        <p:txBody>
          <a:bodyPr wrap="none" anchor="t" anchorCtr="0">
            <a:spAutoFit/>
          </a:bodyPr>
          <a:p>
            <a:r>
              <a:rPr lang="zh-CN" altLang="en-US" b="1">
                <a:solidFill>
                  <a:schemeClr val="accent2"/>
                </a:solidFill>
                <a:latin typeface="微软雅黑" panose="020B0503020204020204" pitchFamily="34" charset="-122"/>
                <a:ea typeface="微软雅黑" panose="020B0503020204020204" pitchFamily="34" charset="-122"/>
              </a:rPr>
              <a:t>例</a:t>
            </a:r>
            <a:r>
              <a:rPr lang="en-US" altLang="zh-CN" b="1">
                <a:solidFill>
                  <a:schemeClr val="accent2"/>
                </a:solidFill>
                <a:latin typeface="微软雅黑" panose="020B0503020204020204" pitchFamily="34" charset="-122"/>
                <a:ea typeface="微软雅黑" panose="020B0503020204020204" pitchFamily="34" charset="-122"/>
              </a:rPr>
              <a:t>9.14</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175200" name="矩形 175199"/>
          <p:cNvSpPr/>
          <p:nvPr/>
        </p:nvSpPr>
        <p:spPr>
          <a:xfrm>
            <a:off x="7380288" y="4295775"/>
            <a:ext cx="1606550" cy="519113"/>
          </a:xfrm>
          <a:prstGeom prst="rect">
            <a:avLst/>
          </a:prstGeom>
          <a:noFill/>
          <a:ln w="9525">
            <a:noFill/>
          </a:ln>
        </p:spPr>
        <p:txBody>
          <a:bodyPr wrap="none" anchor="t" anchorCtr="0">
            <a:spAutoFit/>
          </a:bodyPr>
          <a:p>
            <a:r>
              <a:rPr lang="zh-CN" altLang="en-US" sz="2800" b="1" dirty="0">
                <a:latin typeface="微软雅黑" panose="020B0503020204020204" pitchFamily="34" charset="-122"/>
                <a:ea typeface="微软雅黑" panose="020B0503020204020204" pitchFamily="34" charset="-122"/>
              </a:rPr>
              <a:t>地面光滑</a:t>
            </a:r>
            <a:endParaRPr lang="zh-CN" altLang="en-US" sz="2800" b="1" dirty="0">
              <a:latin typeface="微软雅黑" panose="020B0503020204020204" pitchFamily="34" charset="-122"/>
              <a:ea typeface="微软雅黑" panose="020B0503020204020204" pitchFamily="34" charset="-122"/>
            </a:endParaRPr>
          </a:p>
        </p:txBody>
      </p:sp>
      <p:sp>
        <p:nvSpPr>
          <p:cNvPr id="175201" name="矩形 175200"/>
          <p:cNvSpPr/>
          <p:nvPr/>
        </p:nvSpPr>
        <p:spPr>
          <a:xfrm>
            <a:off x="5148263" y="5275263"/>
            <a:ext cx="904875" cy="519112"/>
          </a:xfrm>
          <a:prstGeom prst="rect">
            <a:avLst/>
          </a:prstGeom>
          <a:noFill/>
          <a:ln w="9525">
            <a:noFill/>
          </a:ln>
        </p:spPr>
        <p:txBody>
          <a:bodyPr wrap="none" anchor="t" anchorCtr="0">
            <a:spAutoFit/>
          </a:bodyPr>
          <a:p>
            <a:r>
              <a:rPr lang="en-US" altLang="zh-CN" sz="2800" b="1">
                <a:solidFill>
                  <a:srgbClr val="FF0000"/>
                </a:solidFill>
                <a:latin typeface="微软雅黑" panose="020B0503020204020204" pitchFamily="34" charset="-122"/>
                <a:ea typeface="微软雅黑" panose="020B0503020204020204" pitchFamily="34" charset="-122"/>
              </a:rPr>
              <a:t>n=4</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7042150" y="4730750"/>
            <a:ext cx="1138238" cy="460375"/>
          </a:xfrm>
          <a:prstGeom prst="rect">
            <a:avLst/>
          </a:prstGeom>
          <a:noFill/>
          <a:ln w="9525">
            <a:noFill/>
          </a:ln>
        </p:spPr>
        <p:txBody>
          <a:bodyPr wrap="none" anchor="t" anchorCtr="0">
            <a:spAutoFit/>
          </a:bodyPr>
          <a:p>
            <a:r>
              <a:rPr lang="zh-CN" altLang="en-US" b="1" dirty="0">
                <a:solidFill>
                  <a:schemeClr val="accent2"/>
                </a:solidFill>
                <a:latin typeface="微软雅黑" panose="020B0503020204020204" pitchFamily="34" charset="-122"/>
                <a:ea typeface="微软雅黑" panose="020B0503020204020204" pitchFamily="34" charset="-122"/>
              </a:rPr>
              <a:t>例</a:t>
            </a:r>
            <a:r>
              <a:rPr lang="en-US" altLang="zh-CN" b="1">
                <a:solidFill>
                  <a:schemeClr val="accent2"/>
                </a:solidFill>
                <a:latin typeface="微软雅黑" panose="020B0503020204020204" pitchFamily="34" charset="-122"/>
                <a:ea typeface="微软雅黑" panose="020B0503020204020204" pitchFamily="34" charset="-122"/>
              </a:rPr>
              <a:t>9.16</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87138" name="图片 3082" descr="t01655b16eb015cb864"/>
          <p:cNvPicPr>
            <a:picLocks noChangeAspect="1"/>
          </p:cNvPicPr>
          <p:nvPr/>
        </p:nvPicPr>
        <p:blipFill>
          <a:blip r:embed="rId35"/>
          <a:stretch>
            <a:fillRect/>
          </a:stretch>
        </p:blipFill>
        <p:spPr>
          <a:xfrm>
            <a:off x="8326438" y="5100638"/>
            <a:ext cx="781050" cy="1079500"/>
          </a:xfrm>
          <a:prstGeom prst="rect">
            <a:avLst/>
          </a:prstGeom>
          <a:noFill/>
          <a:ln w="9525">
            <a:noFill/>
          </a:ln>
        </p:spPr>
      </p:pic>
      <p:pic>
        <p:nvPicPr>
          <p:cNvPr id="87139" name="图片 11272">
            <a:hlinkClick r:id="rId36"/>
          </p:cNvPr>
          <p:cNvPicPr>
            <a:picLocks noChangeAspect="1"/>
          </p:cNvPicPr>
          <p:nvPr/>
        </p:nvPicPr>
        <p:blipFill>
          <a:blip r:embed="rId37"/>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5141"/>
                                        </p:tgtEl>
                                        <p:attrNameLst>
                                          <p:attrName>style.visibility</p:attrName>
                                        </p:attrNameLst>
                                      </p:cBhvr>
                                      <p:to>
                                        <p:strVal val="visible"/>
                                      </p:to>
                                    </p:set>
                                    <p:animEffect transition="in" filter="blinds(horizontal)">
                                      <p:cBhvr>
                                        <p:cTn id="7" dur="500"/>
                                        <p:tgtEl>
                                          <p:spTgt spid="1751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5127"/>
                                        </p:tgtEl>
                                        <p:attrNameLst>
                                          <p:attrName>style.visibility</p:attrName>
                                        </p:attrNameLst>
                                      </p:cBhvr>
                                      <p:to>
                                        <p:strVal val="visible"/>
                                      </p:to>
                                    </p:set>
                                    <p:animEffect transition="in" filter="blinds(horizontal)">
                                      <p:cBhvr>
                                        <p:cTn id="12" dur="500"/>
                                        <p:tgtEl>
                                          <p:spTgt spid="175127"/>
                                        </p:tgtEl>
                                      </p:cBhvr>
                                    </p:animEffect>
                                  </p:childTnLst>
                                </p:cTn>
                              </p:par>
                              <p:par>
                                <p:cTn id="13" presetID="3" presetClass="entr" presetSubtype="10" fill="hold" nodeType="withEffect">
                                  <p:stCondLst>
                                    <p:cond delay="0"/>
                                  </p:stCondLst>
                                  <p:childTnLst>
                                    <p:set>
                                      <p:cBhvr>
                                        <p:cTn id="14" dur="1" fill="hold">
                                          <p:stCondLst>
                                            <p:cond delay="0"/>
                                          </p:stCondLst>
                                        </p:cTn>
                                        <p:tgtEl>
                                          <p:spTgt spid="175129"/>
                                        </p:tgtEl>
                                        <p:attrNameLst>
                                          <p:attrName>style.visibility</p:attrName>
                                        </p:attrNameLst>
                                      </p:cBhvr>
                                      <p:to>
                                        <p:strVal val="visible"/>
                                      </p:to>
                                    </p:set>
                                    <p:animEffect transition="in" filter="blinds(horizontal)">
                                      <p:cBhvr>
                                        <p:cTn id="15" dur="500"/>
                                        <p:tgtEl>
                                          <p:spTgt spid="175129"/>
                                        </p:tgtEl>
                                      </p:cBhvr>
                                    </p:animEffect>
                                  </p:childTnLst>
                                </p:cTn>
                              </p:par>
                              <p:par>
                                <p:cTn id="16" presetID="3" presetClass="entr" presetSubtype="10" fill="hold" nodeType="withEffect">
                                  <p:stCondLst>
                                    <p:cond delay="0"/>
                                  </p:stCondLst>
                                  <p:childTnLst>
                                    <p:set>
                                      <p:cBhvr>
                                        <p:cTn id="17" dur="1" fill="hold">
                                          <p:stCondLst>
                                            <p:cond delay="0"/>
                                          </p:stCondLst>
                                        </p:cTn>
                                        <p:tgtEl>
                                          <p:spTgt spid="175130"/>
                                        </p:tgtEl>
                                        <p:attrNameLst>
                                          <p:attrName>style.visibility</p:attrName>
                                        </p:attrNameLst>
                                      </p:cBhvr>
                                      <p:to>
                                        <p:strVal val="visible"/>
                                      </p:to>
                                    </p:set>
                                    <p:animEffect transition="in" filter="blinds(horizontal)">
                                      <p:cBhvr>
                                        <p:cTn id="18" dur="500"/>
                                        <p:tgtEl>
                                          <p:spTgt spid="175130"/>
                                        </p:tgtEl>
                                      </p:cBhvr>
                                    </p:animEffect>
                                  </p:childTnLst>
                                </p:cTn>
                              </p:par>
                              <p:par>
                                <p:cTn id="19" presetID="3" presetClass="entr" presetSubtype="10" fill="hold" nodeType="withEffect">
                                  <p:stCondLst>
                                    <p:cond delay="0"/>
                                  </p:stCondLst>
                                  <p:childTnLst>
                                    <p:set>
                                      <p:cBhvr>
                                        <p:cTn id="20" dur="1" fill="hold">
                                          <p:stCondLst>
                                            <p:cond delay="0"/>
                                          </p:stCondLst>
                                        </p:cTn>
                                        <p:tgtEl>
                                          <p:spTgt spid="175131"/>
                                        </p:tgtEl>
                                        <p:attrNameLst>
                                          <p:attrName>style.visibility</p:attrName>
                                        </p:attrNameLst>
                                      </p:cBhvr>
                                      <p:to>
                                        <p:strVal val="visible"/>
                                      </p:to>
                                    </p:set>
                                    <p:animEffect transition="in" filter="blinds(horizontal)">
                                      <p:cBhvr>
                                        <p:cTn id="21" dur="500"/>
                                        <p:tgtEl>
                                          <p:spTgt spid="175131"/>
                                        </p:tgtEl>
                                      </p:cBhvr>
                                    </p:animEffect>
                                  </p:childTnLst>
                                </p:cTn>
                              </p:par>
                              <p:par>
                                <p:cTn id="22" presetID="3" presetClass="entr" presetSubtype="10" fill="hold" nodeType="withEffect">
                                  <p:stCondLst>
                                    <p:cond delay="0"/>
                                  </p:stCondLst>
                                  <p:childTnLst>
                                    <p:set>
                                      <p:cBhvr>
                                        <p:cTn id="23" dur="1" fill="hold">
                                          <p:stCondLst>
                                            <p:cond delay="0"/>
                                          </p:stCondLst>
                                        </p:cTn>
                                        <p:tgtEl>
                                          <p:spTgt spid="175132"/>
                                        </p:tgtEl>
                                        <p:attrNameLst>
                                          <p:attrName>style.visibility</p:attrName>
                                        </p:attrNameLst>
                                      </p:cBhvr>
                                      <p:to>
                                        <p:strVal val="visible"/>
                                      </p:to>
                                    </p:set>
                                    <p:animEffect transition="in" filter="blinds(horizontal)">
                                      <p:cBhvr>
                                        <p:cTn id="24" dur="500"/>
                                        <p:tgtEl>
                                          <p:spTgt spid="175132"/>
                                        </p:tgtEl>
                                      </p:cBhvr>
                                    </p:animEffect>
                                  </p:childTnLst>
                                </p:cTn>
                              </p:par>
                              <p:par>
                                <p:cTn id="25" presetID="3" presetClass="entr" presetSubtype="10" fill="hold" nodeType="withEffect">
                                  <p:stCondLst>
                                    <p:cond delay="0"/>
                                  </p:stCondLst>
                                  <p:childTnLst>
                                    <p:set>
                                      <p:cBhvr>
                                        <p:cTn id="26" dur="1" fill="hold">
                                          <p:stCondLst>
                                            <p:cond delay="0"/>
                                          </p:stCondLst>
                                        </p:cTn>
                                        <p:tgtEl>
                                          <p:spTgt spid="68637"/>
                                        </p:tgtEl>
                                        <p:attrNameLst>
                                          <p:attrName>style.visibility</p:attrName>
                                        </p:attrNameLst>
                                      </p:cBhvr>
                                      <p:to>
                                        <p:strVal val="visible"/>
                                      </p:to>
                                    </p:set>
                                    <p:animEffect transition="in" filter="blinds(horizontal)">
                                      <p:cBhvr>
                                        <p:cTn id="27" dur="500"/>
                                        <p:tgtEl>
                                          <p:spTgt spid="68637"/>
                                        </p:tgtEl>
                                      </p:cBhvr>
                                    </p:animEffect>
                                  </p:childTnLst>
                                </p:cTn>
                              </p:par>
                              <p:par>
                                <p:cTn id="28" presetID="3" presetClass="entr" presetSubtype="10" fill="hold" nodeType="withEffect">
                                  <p:stCondLst>
                                    <p:cond delay="0"/>
                                  </p:stCondLst>
                                  <p:childTnLst>
                                    <p:set>
                                      <p:cBhvr>
                                        <p:cTn id="29" dur="1" fill="hold">
                                          <p:stCondLst>
                                            <p:cond delay="0"/>
                                          </p:stCondLst>
                                        </p:cTn>
                                        <p:tgtEl>
                                          <p:spTgt spid="68638"/>
                                        </p:tgtEl>
                                        <p:attrNameLst>
                                          <p:attrName>style.visibility</p:attrName>
                                        </p:attrNameLst>
                                      </p:cBhvr>
                                      <p:to>
                                        <p:strVal val="visible"/>
                                      </p:to>
                                    </p:set>
                                    <p:animEffect transition="in" filter="blinds(horizontal)">
                                      <p:cBhvr>
                                        <p:cTn id="30" dur="500"/>
                                        <p:tgtEl>
                                          <p:spTgt spid="68638"/>
                                        </p:tgtEl>
                                      </p:cBhvr>
                                    </p:animEffect>
                                  </p:childTnLst>
                                </p:cTn>
                              </p:par>
                              <p:par>
                                <p:cTn id="31" presetID="3" presetClass="entr" presetSubtype="10" fill="hold" nodeType="withEffect">
                                  <p:stCondLst>
                                    <p:cond delay="0"/>
                                  </p:stCondLst>
                                  <p:childTnLst>
                                    <p:set>
                                      <p:cBhvr>
                                        <p:cTn id="32" dur="1" fill="hold">
                                          <p:stCondLst>
                                            <p:cond delay="0"/>
                                          </p:stCondLst>
                                        </p:cTn>
                                        <p:tgtEl>
                                          <p:spTgt spid="68639"/>
                                        </p:tgtEl>
                                        <p:attrNameLst>
                                          <p:attrName>style.visibility</p:attrName>
                                        </p:attrNameLst>
                                      </p:cBhvr>
                                      <p:to>
                                        <p:strVal val="visible"/>
                                      </p:to>
                                    </p:set>
                                    <p:animEffect transition="in" filter="blinds(horizontal)">
                                      <p:cBhvr>
                                        <p:cTn id="33" dur="500"/>
                                        <p:tgtEl>
                                          <p:spTgt spid="68639"/>
                                        </p:tgtEl>
                                      </p:cBhvr>
                                    </p:animEffect>
                                  </p:childTnLst>
                                </p:cTn>
                              </p:par>
                              <p:par>
                                <p:cTn id="34" presetID="3" presetClass="entr" presetSubtype="10" fill="hold" nodeType="withEffect">
                                  <p:stCondLst>
                                    <p:cond delay="0"/>
                                  </p:stCondLst>
                                  <p:childTnLst>
                                    <p:set>
                                      <p:cBhvr>
                                        <p:cTn id="35" dur="1" fill="hold">
                                          <p:stCondLst>
                                            <p:cond delay="0"/>
                                          </p:stCondLst>
                                        </p:cTn>
                                        <p:tgtEl>
                                          <p:spTgt spid="175136"/>
                                        </p:tgtEl>
                                        <p:attrNameLst>
                                          <p:attrName>style.visibility</p:attrName>
                                        </p:attrNameLst>
                                      </p:cBhvr>
                                      <p:to>
                                        <p:strVal val="visible"/>
                                      </p:to>
                                    </p:set>
                                    <p:animEffect transition="in" filter="blinds(horizontal)">
                                      <p:cBhvr>
                                        <p:cTn id="36" dur="500"/>
                                        <p:tgtEl>
                                          <p:spTgt spid="175136"/>
                                        </p:tgtEl>
                                      </p:cBhvr>
                                    </p:animEffect>
                                  </p:childTnLst>
                                </p:cTn>
                              </p:par>
                              <p:par>
                                <p:cTn id="37" presetID="3" presetClass="entr" presetSubtype="10" fill="hold" nodeType="withEffect">
                                  <p:stCondLst>
                                    <p:cond delay="0"/>
                                  </p:stCondLst>
                                  <p:childTnLst>
                                    <p:set>
                                      <p:cBhvr>
                                        <p:cTn id="38" dur="1" fill="hold">
                                          <p:stCondLst>
                                            <p:cond delay="0"/>
                                          </p:stCondLst>
                                        </p:cTn>
                                        <p:tgtEl>
                                          <p:spTgt spid="175137"/>
                                        </p:tgtEl>
                                        <p:attrNameLst>
                                          <p:attrName>style.visibility</p:attrName>
                                        </p:attrNameLst>
                                      </p:cBhvr>
                                      <p:to>
                                        <p:strVal val="visible"/>
                                      </p:to>
                                    </p:set>
                                    <p:animEffect transition="in" filter="blinds(horizontal)">
                                      <p:cBhvr>
                                        <p:cTn id="39" dur="500"/>
                                        <p:tgtEl>
                                          <p:spTgt spid="175137"/>
                                        </p:tgtEl>
                                      </p:cBhvr>
                                    </p:animEffect>
                                  </p:childTnLst>
                                </p:cTn>
                              </p:par>
                              <p:par>
                                <p:cTn id="40" presetID="3" presetClass="entr" presetSubtype="10" fill="hold" nodeType="withEffect">
                                  <p:stCondLst>
                                    <p:cond delay="0"/>
                                  </p:stCondLst>
                                  <p:childTnLst>
                                    <p:set>
                                      <p:cBhvr>
                                        <p:cTn id="41" dur="1" fill="hold">
                                          <p:stCondLst>
                                            <p:cond delay="0"/>
                                          </p:stCondLst>
                                        </p:cTn>
                                        <p:tgtEl>
                                          <p:spTgt spid="175138"/>
                                        </p:tgtEl>
                                        <p:attrNameLst>
                                          <p:attrName>style.visibility</p:attrName>
                                        </p:attrNameLst>
                                      </p:cBhvr>
                                      <p:to>
                                        <p:strVal val="visible"/>
                                      </p:to>
                                    </p:set>
                                    <p:animEffect transition="in" filter="blinds(horizontal)">
                                      <p:cBhvr>
                                        <p:cTn id="42" dur="500"/>
                                        <p:tgtEl>
                                          <p:spTgt spid="175138"/>
                                        </p:tgtEl>
                                      </p:cBhvr>
                                    </p:animEffect>
                                  </p:childTnLst>
                                </p:cTn>
                              </p:par>
                              <p:par>
                                <p:cTn id="43" presetID="3" presetClass="entr" presetSubtype="10" fill="hold" nodeType="withEffect">
                                  <p:stCondLst>
                                    <p:cond delay="0"/>
                                  </p:stCondLst>
                                  <p:childTnLst>
                                    <p:set>
                                      <p:cBhvr>
                                        <p:cTn id="44" dur="1" fill="hold">
                                          <p:stCondLst>
                                            <p:cond delay="0"/>
                                          </p:stCondLst>
                                        </p:cTn>
                                        <p:tgtEl>
                                          <p:spTgt spid="175139"/>
                                        </p:tgtEl>
                                        <p:attrNameLst>
                                          <p:attrName>style.visibility</p:attrName>
                                        </p:attrNameLst>
                                      </p:cBhvr>
                                      <p:to>
                                        <p:strVal val="visible"/>
                                      </p:to>
                                    </p:set>
                                    <p:animEffect transition="in" filter="blinds(horizontal)">
                                      <p:cBhvr>
                                        <p:cTn id="45" dur="500"/>
                                        <p:tgtEl>
                                          <p:spTgt spid="17513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75128"/>
                                        </p:tgtEl>
                                        <p:attrNameLst>
                                          <p:attrName>style.visibility</p:attrName>
                                        </p:attrNameLst>
                                      </p:cBhvr>
                                      <p:to>
                                        <p:strVal val="visible"/>
                                      </p:to>
                                    </p:set>
                                    <p:animEffect transition="in" filter="blinds(horizontal)">
                                      <p:cBhvr>
                                        <p:cTn id="50" dur="500"/>
                                        <p:tgtEl>
                                          <p:spTgt spid="17512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75151"/>
                                        </p:tgtEl>
                                        <p:attrNameLst>
                                          <p:attrName>style.visibility</p:attrName>
                                        </p:attrNameLst>
                                      </p:cBhvr>
                                      <p:to>
                                        <p:strVal val="visible"/>
                                      </p:to>
                                    </p:set>
                                    <p:animEffect transition="in" filter="blinds(horizontal)">
                                      <p:cBhvr>
                                        <p:cTn id="55" dur="500"/>
                                        <p:tgtEl>
                                          <p:spTgt spid="175151"/>
                                        </p:tgtEl>
                                      </p:cBhvr>
                                    </p:animEffect>
                                  </p:childTnLst>
                                </p:cTn>
                              </p:par>
                              <p:par>
                                <p:cTn id="56" presetID="3" presetClass="entr" presetSubtype="10" fill="hold" nodeType="withEffect">
                                  <p:stCondLst>
                                    <p:cond delay="0"/>
                                  </p:stCondLst>
                                  <p:childTnLst>
                                    <p:set>
                                      <p:cBhvr>
                                        <p:cTn id="57" dur="1" fill="hold">
                                          <p:stCondLst>
                                            <p:cond delay="0"/>
                                          </p:stCondLst>
                                        </p:cTn>
                                        <p:tgtEl>
                                          <p:spTgt spid="175153"/>
                                        </p:tgtEl>
                                        <p:attrNameLst>
                                          <p:attrName>style.visibility</p:attrName>
                                        </p:attrNameLst>
                                      </p:cBhvr>
                                      <p:to>
                                        <p:strVal val="visible"/>
                                      </p:to>
                                    </p:set>
                                    <p:animEffect transition="in" filter="blinds(horizontal)">
                                      <p:cBhvr>
                                        <p:cTn id="58" dur="500"/>
                                        <p:tgtEl>
                                          <p:spTgt spid="175153"/>
                                        </p:tgtEl>
                                      </p:cBhvr>
                                    </p:animEffect>
                                  </p:childTnLst>
                                </p:cTn>
                              </p:par>
                              <p:par>
                                <p:cTn id="59" presetID="3" presetClass="entr" presetSubtype="10" fill="hold" nodeType="withEffect">
                                  <p:stCondLst>
                                    <p:cond delay="0"/>
                                  </p:stCondLst>
                                  <p:childTnLst>
                                    <p:set>
                                      <p:cBhvr>
                                        <p:cTn id="60" dur="1" fill="hold">
                                          <p:stCondLst>
                                            <p:cond delay="0"/>
                                          </p:stCondLst>
                                        </p:cTn>
                                        <p:tgtEl>
                                          <p:spTgt spid="175154"/>
                                        </p:tgtEl>
                                        <p:attrNameLst>
                                          <p:attrName>style.visibility</p:attrName>
                                        </p:attrNameLst>
                                      </p:cBhvr>
                                      <p:to>
                                        <p:strVal val="visible"/>
                                      </p:to>
                                    </p:set>
                                    <p:animEffect transition="in" filter="blinds(horizontal)">
                                      <p:cBhvr>
                                        <p:cTn id="61" dur="500"/>
                                        <p:tgtEl>
                                          <p:spTgt spid="175154"/>
                                        </p:tgtEl>
                                      </p:cBhvr>
                                    </p:animEffect>
                                  </p:childTnLst>
                                </p:cTn>
                              </p:par>
                              <p:par>
                                <p:cTn id="62" presetID="3" presetClass="entr" presetSubtype="10" fill="hold" nodeType="withEffect">
                                  <p:stCondLst>
                                    <p:cond delay="0"/>
                                  </p:stCondLst>
                                  <p:childTnLst>
                                    <p:set>
                                      <p:cBhvr>
                                        <p:cTn id="63" dur="1" fill="hold">
                                          <p:stCondLst>
                                            <p:cond delay="0"/>
                                          </p:stCondLst>
                                        </p:cTn>
                                        <p:tgtEl>
                                          <p:spTgt spid="175155"/>
                                        </p:tgtEl>
                                        <p:attrNameLst>
                                          <p:attrName>style.visibility</p:attrName>
                                        </p:attrNameLst>
                                      </p:cBhvr>
                                      <p:to>
                                        <p:strVal val="visible"/>
                                      </p:to>
                                    </p:set>
                                    <p:animEffect transition="in" filter="blinds(horizontal)">
                                      <p:cBhvr>
                                        <p:cTn id="64" dur="500"/>
                                        <p:tgtEl>
                                          <p:spTgt spid="175155"/>
                                        </p:tgtEl>
                                      </p:cBhvr>
                                    </p:animEffect>
                                  </p:childTnLst>
                                </p:cTn>
                              </p:par>
                              <p:par>
                                <p:cTn id="65" presetID="3" presetClass="entr" presetSubtype="10" fill="hold" nodeType="withEffect">
                                  <p:stCondLst>
                                    <p:cond delay="0"/>
                                  </p:stCondLst>
                                  <p:childTnLst>
                                    <p:set>
                                      <p:cBhvr>
                                        <p:cTn id="66" dur="1" fill="hold">
                                          <p:stCondLst>
                                            <p:cond delay="0"/>
                                          </p:stCondLst>
                                        </p:cTn>
                                        <p:tgtEl>
                                          <p:spTgt spid="175156"/>
                                        </p:tgtEl>
                                        <p:attrNameLst>
                                          <p:attrName>style.visibility</p:attrName>
                                        </p:attrNameLst>
                                      </p:cBhvr>
                                      <p:to>
                                        <p:strVal val="visible"/>
                                      </p:to>
                                    </p:set>
                                    <p:animEffect transition="in" filter="blinds(horizontal)">
                                      <p:cBhvr>
                                        <p:cTn id="67" dur="500"/>
                                        <p:tgtEl>
                                          <p:spTgt spid="175156"/>
                                        </p:tgtEl>
                                      </p:cBhvr>
                                    </p:animEffect>
                                  </p:childTnLst>
                                </p:cTn>
                              </p:par>
                              <p:par>
                                <p:cTn id="68" presetID="3" presetClass="entr" presetSubtype="10" fill="hold" nodeType="withEffect">
                                  <p:stCondLst>
                                    <p:cond delay="0"/>
                                  </p:stCondLst>
                                  <p:childTnLst>
                                    <p:set>
                                      <p:cBhvr>
                                        <p:cTn id="69" dur="1" fill="hold">
                                          <p:stCondLst>
                                            <p:cond delay="0"/>
                                          </p:stCondLst>
                                        </p:cTn>
                                        <p:tgtEl>
                                          <p:spTgt spid="68661"/>
                                        </p:tgtEl>
                                        <p:attrNameLst>
                                          <p:attrName>style.visibility</p:attrName>
                                        </p:attrNameLst>
                                      </p:cBhvr>
                                      <p:to>
                                        <p:strVal val="visible"/>
                                      </p:to>
                                    </p:set>
                                    <p:animEffect transition="in" filter="blinds(horizontal)">
                                      <p:cBhvr>
                                        <p:cTn id="70" dur="500"/>
                                        <p:tgtEl>
                                          <p:spTgt spid="68661"/>
                                        </p:tgtEl>
                                      </p:cBhvr>
                                    </p:animEffect>
                                  </p:childTnLst>
                                </p:cTn>
                              </p:par>
                              <p:par>
                                <p:cTn id="71" presetID="3" presetClass="entr" presetSubtype="10" fill="hold" nodeType="withEffect">
                                  <p:stCondLst>
                                    <p:cond delay="0"/>
                                  </p:stCondLst>
                                  <p:childTnLst>
                                    <p:set>
                                      <p:cBhvr>
                                        <p:cTn id="72" dur="1" fill="hold">
                                          <p:stCondLst>
                                            <p:cond delay="0"/>
                                          </p:stCondLst>
                                        </p:cTn>
                                        <p:tgtEl>
                                          <p:spTgt spid="68662"/>
                                        </p:tgtEl>
                                        <p:attrNameLst>
                                          <p:attrName>style.visibility</p:attrName>
                                        </p:attrNameLst>
                                      </p:cBhvr>
                                      <p:to>
                                        <p:strVal val="visible"/>
                                      </p:to>
                                    </p:set>
                                    <p:animEffect transition="in" filter="blinds(horizontal)">
                                      <p:cBhvr>
                                        <p:cTn id="73" dur="500"/>
                                        <p:tgtEl>
                                          <p:spTgt spid="68662"/>
                                        </p:tgtEl>
                                      </p:cBhvr>
                                    </p:animEffect>
                                  </p:childTnLst>
                                </p:cTn>
                              </p:par>
                              <p:par>
                                <p:cTn id="74" presetID="3" presetClass="entr" presetSubtype="10" fill="hold" nodeType="withEffect">
                                  <p:stCondLst>
                                    <p:cond delay="0"/>
                                  </p:stCondLst>
                                  <p:childTnLst>
                                    <p:set>
                                      <p:cBhvr>
                                        <p:cTn id="75" dur="1" fill="hold">
                                          <p:stCondLst>
                                            <p:cond delay="0"/>
                                          </p:stCondLst>
                                        </p:cTn>
                                        <p:tgtEl>
                                          <p:spTgt spid="68663"/>
                                        </p:tgtEl>
                                        <p:attrNameLst>
                                          <p:attrName>style.visibility</p:attrName>
                                        </p:attrNameLst>
                                      </p:cBhvr>
                                      <p:to>
                                        <p:strVal val="visible"/>
                                      </p:to>
                                    </p:set>
                                    <p:animEffect transition="in" filter="blinds(horizontal)">
                                      <p:cBhvr>
                                        <p:cTn id="76" dur="500"/>
                                        <p:tgtEl>
                                          <p:spTgt spid="68663"/>
                                        </p:tgtEl>
                                      </p:cBhvr>
                                    </p:animEffect>
                                  </p:childTnLst>
                                </p:cTn>
                              </p:par>
                              <p:par>
                                <p:cTn id="77" presetID="3" presetClass="entr" presetSubtype="10" fill="hold" nodeType="withEffect">
                                  <p:stCondLst>
                                    <p:cond delay="0"/>
                                  </p:stCondLst>
                                  <p:childTnLst>
                                    <p:set>
                                      <p:cBhvr>
                                        <p:cTn id="78" dur="1" fill="hold">
                                          <p:stCondLst>
                                            <p:cond delay="0"/>
                                          </p:stCondLst>
                                        </p:cTn>
                                        <p:tgtEl>
                                          <p:spTgt spid="175160"/>
                                        </p:tgtEl>
                                        <p:attrNameLst>
                                          <p:attrName>style.visibility</p:attrName>
                                        </p:attrNameLst>
                                      </p:cBhvr>
                                      <p:to>
                                        <p:strVal val="visible"/>
                                      </p:to>
                                    </p:set>
                                    <p:animEffect transition="in" filter="blinds(horizontal)">
                                      <p:cBhvr>
                                        <p:cTn id="79" dur="500"/>
                                        <p:tgtEl>
                                          <p:spTgt spid="175160"/>
                                        </p:tgtEl>
                                      </p:cBhvr>
                                    </p:animEffect>
                                  </p:childTnLst>
                                </p:cTn>
                              </p:par>
                              <p:par>
                                <p:cTn id="80" presetID="3" presetClass="entr" presetSubtype="10" fill="hold" nodeType="withEffect">
                                  <p:stCondLst>
                                    <p:cond delay="0"/>
                                  </p:stCondLst>
                                  <p:childTnLst>
                                    <p:set>
                                      <p:cBhvr>
                                        <p:cTn id="81" dur="1" fill="hold">
                                          <p:stCondLst>
                                            <p:cond delay="0"/>
                                          </p:stCondLst>
                                        </p:cTn>
                                        <p:tgtEl>
                                          <p:spTgt spid="175161"/>
                                        </p:tgtEl>
                                        <p:attrNameLst>
                                          <p:attrName>style.visibility</p:attrName>
                                        </p:attrNameLst>
                                      </p:cBhvr>
                                      <p:to>
                                        <p:strVal val="visible"/>
                                      </p:to>
                                    </p:set>
                                    <p:animEffect transition="in" filter="blinds(horizontal)">
                                      <p:cBhvr>
                                        <p:cTn id="82" dur="500"/>
                                        <p:tgtEl>
                                          <p:spTgt spid="175161"/>
                                        </p:tgtEl>
                                      </p:cBhvr>
                                    </p:animEffect>
                                  </p:childTnLst>
                                </p:cTn>
                              </p:par>
                              <p:par>
                                <p:cTn id="83" presetID="3" presetClass="entr" presetSubtype="10" fill="hold" nodeType="withEffect">
                                  <p:stCondLst>
                                    <p:cond delay="0"/>
                                  </p:stCondLst>
                                  <p:childTnLst>
                                    <p:set>
                                      <p:cBhvr>
                                        <p:cTn id="84" dur="1" fill="hold">
                                          <p:stCondLst>
                                            <p:cond delay="0"/>
                                          </p:stCondLst>
                                        </p:cTn>
                                        <p:tgtEl>
                                          <p:spTgt spid="175162"/>
                                        </p:tgtEl>
                                        <p:attrNameLst>
                                          <p:attrName>style.visibility</p:attrName>
                                        </p:attrNameLst>
                                      </p:cBhvr>
                                      <p:to>
                                        <p:strVal val="visible"/>
                                      </p:to>
                                    </p:set>
                                    <p:animEffect transition="in" filter="blinds(horizontal)">
                                      <p:cBhvr>
                                        <p:cTn id="85" dur="500"/>
                                        <p:tgtEl>
                                          <p:spTgt spid="175162"/>
                                        </p:tgtEl>
                                      </p:cBhvr>
                                    </p:animEffect>
                                  </p:childTnLst>
                                </p:cTn>
                              </p:par>
                              <p:par>
                                <p:cTn id="86" presetID="3" presetClass="entr" presetSubtype="10" fill="hold" nodeType="withEffect">
                                  <p:stCondLst>
                                    <p:cond delay="0"/>
                                  </p:stCondLst>
                                  <p:childTnLst>
                                    <p:set>
                                      <p:cBhvr>
                                        <p:cTn id="87" dur="1" fill="hold">
                                          <p:stCondLst>
                                            <p:cond delay="0"/>
                                          </p:stCondLst>
                                        </p:cTn>
                                        <p:tgtEl>
                                          <p:spTgt spid="175163"/>
                                        </p:tgtEl>
                                        <p:attrNameLst>
                                          <p:attrName>style.visibility</p:attrName>
                                        </p:attrNameLst>
                                      </p:cBhvr>
                                      <p:to>
                                        <p:strVal val="visible"/>
                                      </p:to>
                                    </p:set>
                                    <p:animEffect transition="in" filter="blinds(horizontal)">
                                      <p:cBhvr>
                                        <p:cTn id="88" dur="500"/>
                                        <p:tgtEl>
                                          <p:spTgt spid="175163"/>
                                        </p:tgtEl>
                                      </p:cBhvr>
                                    </p:animEffect>
                                  </p:childTnLst>
                                </p:cTn>
                              </p:par>
                              <p:par>
                                <p:cTn id="89" presetID="3" presetClass="entr" presetSubtype="10" fill="hold" nodeType="withEffect">
                                  <p:stCondLst>
                                    <p:cond delay="0"/>
                                  </p:stCondLst>
                                  <p:childTnLst>
                                    <p:set>
                                      <p:cBhvr>
                                        <p:cTn id="90" dur="1" fill="hold">
                                          <p:stCondLst>
                                            <p:cond delay="0"/>
                                          </p:stCondLst>
                                        </p:cTn>
                                        <p:tgtEl>
                                          <p:spTgt spid="68668"/>
                                        </p:tgtEl>
                                        <p:attrNameLst>
                                          <p:attrName>style.visibility</p:attrName>
                                        </p:attrNameLst>
                                      </p:cBhvr>
                                      <p:to>
                                        <p:strVal val="visible"/>
                                      </p:to>
                                    </p:set>
                                    <p:animEffect transition="in" filter="blinds(horizontal)">
                                      <p:cBhvr>
                                        <p:cTn id="91" dur="500"/>
                                        <p:tgtEl>
                                          <p:spTgt spid="68668"/>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175152"/>
                                        </p:tgtEl>
                                        <p:attrNameLst>
                                          <p:attrName>style.visibility</p:attrName>
                                        </p:attrNameLst>
                                      </p:cBhvr>
                                      <p:to>
                                        <p:strVal val="visible"/>
                                      </p:to>
                                    </p:set>
                                    <p:animEffect transition="in" filter="blinds(horizontal)">
                                      <p:cBhvr>
                                        <p:cTn id="96" dur="500"/>
                                        <p:tgtEl>
                                          <p:spTgt spid="175152"/>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nodeType="clickEffect">
                                  <p:stCondLst>
                                    <p:cond delay="0"/>
                                  </p:stCondLst>
                                  <p:childTnLst>
                                    <p:set>
                                      <p:cBhvr>
                                        <p:cTn id="100" dur="1" fill="hold">
                                          <p:stCondLst>
                                            <p:cond delay="0"/>
                                          </p:stCondLst>
                                        </p:cTn>
                                        <p:tgtEl>
                                          <p:spTgt spid="68610"/>
                                        </p:tgtEl>
                                        <p:attrNameLst>
                                          <p:attrName>style.visibility</p:attrName>
                                        </p:attrNameLst>
                                      </p:cBhvr>
                                      <p:to>
                                        <p:strVal val="visible"/>
                                      </p:to>
                                    </p:set>
                                    <p:animEffect transition="in" filter="blinds(horizontal)">
                                      <p:cBhvr>
                                        <p:cTn id="101" dur="500"/>
                                        <p:tgtEl>
                                          <p:spTgt spid="68610"/>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175199"/>
                                        </p:tgtEl>
                                        <p:attrNameLst>
                                          <p:attrName>style.visibility</p:attrName>
                                        </p:attrNameLst>
                                      </p:cBhvr>
                                      <p:to>
                                        <p:strVal val="visible"/>
                                      </p:to>
                                    </p:set>
                                    <p:animEffect transition="in" filter="blinds(horizontal)">
                                      <p:cBhvr>
                                        <p:cTn id="104" dur="500"/>
                                        <p:tgtEl>
                                          <p:spTgt spid="175199"/>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175165"/>
                                        </p:tgtEl>
                                        <p:attrNameLst>
                                          <p:attrName>style.visibility</p:attrName>
                                        </p:attrNameLst>
                                      </p:cBhvr>
                                      <p:to>
                                        <p:strVal val="visible"/>
                                      </p:to>
                                    </p:set>
                                    <p:animEffect transition="in" filter="blinds(horizontal)">
                                      <p:cBhvr>
                                        <p:cTn id="109" dur="500"/>
                                        <p:tgtEl>
                                          <p:spTgt spid="175165"/>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175198"/>
                                        </p:tgtEl>
                                        <p:attrNameLst>
                                          <p:attrName>style.visibility</p:attrName>
                                        </p:attrNameLst>
                                      </p:cBhvr>
                                      <p:to>
                                        <p:strVal val="visible"/>
                                      </p:to>
                                    </p:set>
                                    <p:animEffect transition="in" filter="blinds(horizontal)">
                                      <p:cBhvr>
                                        <p:cTn id="114" dur="500"/>
                                        <p:tgtEl>
                                          <p:spTgt spid="175198"/>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175200"/>
                                        </p:tgtEl>
                                        <p:attrNameLst>
                                          <p:attrName>style.visibility</p:attrName>
                                        </p:attrNameLst>
                                      </p:cBhvr>
                                      <p:to>
                                        <p:strVal val="visible"/>
                                      </p:to>
                                    </p:set>
                                    <p:animEffect transition="in" filter="blinds(horizontal)">
                                      <p:cBhvr>
                                        <p:cTn id="119" dur="500"/>
                                        <p:tgtEl>
                                          <p:spTgt spid="175200"/>
                                        </p:tgtEl>
                                      </p:cBhvr>
                                    </p:animEffect>
                                  </p:childTnLst>
                                </p:cTn>
                              </p:par>
                              <p:par>
                                <p:cTn id="120" presetID="3" presetClass="entr" presetSubtype="10" fill="hold" nodeType="withEffect">
                                  <p:stCondLst>
                                    <p:cond delay="0"/>
                                  </p:stCondLst>
                                  <p:childTnLst>
                                    <p:set>
                                      <p:cBhvr>
                                        <p:cTn id="121" dur="1" fill="hold">
                                          <p:stCondLst>
                                            <p:cond delay="0"/>
                                          </p:stCondLst>
                                        </p:cTn>
                                        <p:tgtEl>
                                          <p:spTgt spid="175107"/>
                                        </p:tgtEl>
                                        <p:attrNameLst>
                                          <p:attrName>style.visibility</p:attrName>
                                        </p:attrNameLst>
                                      </p:cBhvr>
                                      <p:to>
                                        <p:strVal val="visible"/>
                                      </p:to>
                                    </p:set>
                                    <p:animEffect transition="in" filter="blinds(horizontal)">
                                      <p:cBhvr>
                                        <p:cTn id="122" dur="500"/>
                                        <p:tgtEl>
                                          <p:spTgt spid="17510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75166"/>
                                        </p:tgtEl>
                                        <p:attrNameLst>
                                          <p:attrName>style.visibility</p:attrName>
                                        </p:attrNameLst>
                                      </p:cBhvr>
                                      <p:to>
                                        <p:strVal val="visible"/>
                                      </p:to>
                                    </p:set>
                                    <p:animEffect transition="in" filter="blinds(horizontal)">
                                      <p:cBhvr>
                                        <p:cTn id="127" dur="500"/>
                                        <p:tgtEl>
                                          <p:spTgt spid="175166"/>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175168"/>
                                        </p:tgtEl>
                                        <p:attrNameLst>
                                          <p:attrName>style.visibility</p:attrName>
                                        </p:attrNameLst>
                                      </p:cBhvr>
                                      <p:to>
                                        <p:strVal val="visible"/>
                                      </p:to>
                                    </p:set>
                                    <p:animEffect transition="in" filter="blinds(horizontal)">
                                      <p:cBhvr>
                                        <p:cTn id="132" dur="500"/>
                                        <p:tgtEl>
                                          <p:spTgt spid="175168"/>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175201"/>
                                        </p:tgtEl>
                                        <p:attrNameLst>
                                          <p:attrName>style.visibility</p:attrName>
                                        </p:attrNameLst>
                                      </p:cBhvr>
                                      <p:to>
                                        <p:strVal val="visible"/>
                                      </p:to>
                                    </p:set>
                                    <p:animEffect transition="in" filter="blinds(horizontal)">
                                      <p:cBhvr>
                                        <p:cTn id="137" dur="500"/>
                                        <p:tgtEl>
                                          <p:spTgt spid="175201"/>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2"/>
                                        </p:tgtEl>
                                        <p:attrNameLst>
                                          <p:attrName>style.visibility</p:attrName>
                                        </p:attrNameLst>
                                      </p:cBhvr>
                                      <p:to>
                                        <p:strVal val="visible"/>
                                      </p:to>
                                    </p:set>
                                    <p:animEffect transition="in" filter="blinds(horizontal)">
                                      <p:cBhvr>
                                        <p:cTn id="1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28" grpId="0"/>
      <p:bldP spid="175141" grpId="0"/>
      <p:bldP spid="175152" grpId="0"/>
      <p:bldP spid="175165" grpId="0"/>
      <p:bldP spid="175166" grpId="0"/>
      <p:bldP spid="175198" grpId="0"/>
      <p:bldP spid="175199" grpId="0"/>
      <p:bldP spid="175200" grpId="0"/>
      <p:bldP spid="175201" grpId="0"/>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8065" name="组合 176150"/>
          <p:cNvGrpSpPr/>
          <p:nvPr/>
        </p:nvGrpSpPr>
        <p:grpSpPr>
          <a:xfrm>
            <a:off x="1503363" y="204788"/>
            <a:ext cx="3676650" cy="3573462"/>
            <a:chOff x="4106" y="527"/>
            <a:chExt cx="1677" cy="1611"/>
          </a:xfrm>
        </p:grpSpPr>
        <p:graphicFrame>
          <p:nvGraphicFramePr>
            <p:cNvPr id="88066" name="对象 176133"/>
            <p:cNvGraphicFramePr/>
            <p:nvPr/>
          </p:nvGraphicFramePr>
          <p:xfrm>
            <a:off x="4106" y="527"/>
            <a:ext cx="1632" cy="1611"/>
          </p:xfrm>
          <a:graphic>
            <a:graphicData uri="http://schemas.openxmlformats.org/presentationml/2006/ole">
              <mc:AlternateContent xmlns:mc="http://schemas.openxmlformats.org/markup-compatibility/2006">
                <mc:Choice xmlns:v="urn:schemas-microsoft-com:vml" Requires="v">
                  <p:oleObj spid="_x0000_s3490" name="" r:id="rId1" imgW="2590800" imgH="2557145" progId="Paint.Picture">
                    <p:embed/>
                  </p:oleObj>
                </mc:Choice>
                <mc:Fallback>
                  <p:oleObj name="" r:id="rId1" imgW="2590800" imgH="2557145" progId="Paint.Picture">
                    <p:embed/>
                    <p:pic>
                      <p:nvPicPr>
                        <p:cNvPr id="0" name="图片 3489"/>
                        <p:cNvPicPr/>
                        <p:nvPr/>
                      </p:nvPicPr>
                      <p:blipFill>
                        <a:blip r:embed="rId2"/>
                        <a:stretch>
                          <a:fillRect/>
                        </a:stretch>
                      </p:blipFill>
                      <p:spPr>
                        <a:xfrm>
                          <a:off x="4106" y="527"/>
                          <a:ext cx="1632" cy="1611"/>
                        </a:xfrm>
                        <a:prstGeom prst="rect">
                          <a:avLst/>
                        </a:prstGeom>
                        <a:noFill/>
                        <a:ln w="38100">
                          <a:noFill/>
                          <a:miter/>
                        </a:ln>
                      </p:spPr>
                    </p:pic>
                  </p:oleObj>
                </mc:Fallback>
              </mc:AlternateContent>
            </a:graphicData>
          </a:graphic>
        </p:graphicFrame>
        <p:sp>
          <p:nvSpPr>
            <p:cNvPr id="88067" name="箭头 1536"/>
            <p:cNvSpPr/>
            <p:nvPr/>
          </p:nvSpPr>
          <p:spPr>
            <a:xfrm flipV="1">
              <a:off x="5057" y="1208"/>
              <a:ext cx="0" cy="362"/>
            </a:xfrm>
            <a:prstGeom prst="line">
              <a:avLst/>
            </a:prstGeom>
            <a:ln w="28575" cap="flat" cmpd="sng">
              <a:solidFill>
                <a:srgbClr val="FF0000"/>
              </a:solidFill>
              <a:prstDash val="solid"/>
              <a:round/>
              <a:headEnd type="none" w="med" len="med"/>
              <a:tailEnd type="triangle" w="med" len="med"/>
            </a:ln>
          </p:spPr>
        </p:sp>
        <p:sp>
          <p:nvSpPr>
            <p:cNvPr id="88068" name="箭头 1537"/>
            <p:cNvSpPr/>
            <p:nvPr/>
          </p:nvSpPr>
          <p:spPr>
            <a:xfrm>
              <a:off x="5103" y="1162"/>
              <a:ext cx="362" cy="1"/>
            </a:xfrm>
            <a:prstGeom prst="line">
              <a:avLst/>
            </a:prstGeom>
            <a:ln w="28575" cap="flat" cmpd="sng">
              <a:solidFill>
                <a:srgbClr val="FF0000"/>
              </a:solidFill>
              <a:prstDash val="solid"/>
              <a:round/>
              <a:headEnd type="none" w="med" len="med"/>
              <a:tailEnd type="triangle" w="med" len="med"/>
            </a:ln>
          </p:spPr>
        </p:sp>
        <p:sp>
          <p:nvSpPr>
            <p:cNvPr id="88069" name="曲线 1539"/>
            <p:cNvSpPr/>
            <p:nvPr/>
          </p:nvSpPr>
          <p:spPr>
            <a:xfrm>
              <a:off x="5133" y="1031"/>
              <a:ext cx="191" cy="309"/>
            </a:xfrm>
            <a:custGeom>
              <a:avLst/>
              <a:gdLst/>
              <a:ahLst/>
              <a:cxnLst/>
              <a:pathLst>
                <a:path w="21600" h="21600">
                  <a:moveTo>
                    <a:pt x="0" y="0"/>
                  </a:moveTo>
                  <a:cubicBezTo>
                    <a:pt x="3615" y="558"/>
                    <a:pt x="14369" y="1257"/>
                    <a:pt x="17984" y="3716"/>
                  </a:cubicBezTo>
                  <a:cubicBezTo>
                    <a:pt x="21600" y="6175"/>
                    <a:pt x="20379" y="8774"/>
                    <a:pt x="17984" y="12350"/>
                  </a:cubicBezTo>
                  <a:cubicBezTo>
                    <a:pt x="15589" y="15927"/>
                    <a:pt x="8405" y="19923"/>
                    <a:pt x="6010" y="21600"/>
                  </a:cubicBezTo>
                </a:path>
              </a:pathLst>
            </a:custGeom>
            <a:noFill/>
            <a:ln w="28575" cap="flat" cmpd="sng">
              <a:solidFill>
                <a:srgbClr val="FF0000"/>
              </a:solidFill>
              <a:prstDash val="solid"/>
              <a:bevel/>
              <a:headEnd type="none" w="med" len="med"/>
              <a:tailEnd type="none" w="med" len="med"/>
            </a:ln>
          </p:spPr>
          <p:txBody>
            <a:bodyPr/>
            <a:p>
              <a:endParaRPr lang="zh-CN" altLang="en-US"/>
            </a:p>
          </p:txBody>
        </p:sp>
        <p:graphicFrame>
          <p:nvGraphicFramePr>
            <p:cNvPr id="88070" name="对象 176137"/>
            <p:cNvGraphicFramePr>
              <a:graphicFrameLocks noChangeAspect="1"/>
            </p:cNvGraphicFramePr>
            <p:nvPr/>
          </p:nvGraphicFramePr>
          <p:xfrm>
            <a:off x="5465" y="1026"/>
            <a:ext cx="318" cy="240"/>
          </p:xfrm>
          <a:graphic>
            <a:graphicData uri="http://schemas.openxmlformats.org/presentationml/2006/ole">
              <mc:AlternateContent xmlns:mc="http://schemas.openxmlformats.org/markup-compatibility/2006">
                <mc:Choice xmlns:v="urn:schemas-microsoft-com:vml" Requires="v">
                  <p:oleObj spid="_x0000_s3491" name="" r:id="rId3" imgW="279400" imgH="215900" progId="Equation.3">
                    <p:embed/>
                  </p:oleObj>
                </mc:Choice>
                <mc:Fallback>
                  <p:oleObj name="" r:id="rId3" imgW="279400" imgH="215900" progId="Equation.3">
                    <p:embed/>
                    <p:pic>
                      <p:nvPicPr>
                        <p:cNvPr id="0" name="图片 3490"/>
                        <p:cNvPicPr/>
                        <p:nvPr/>
                      </p:nvPicPr>
                      <p:blipFill>
                        <a:blip r:embed="rId4"/>
                        <a:stretch>
                          <a:fillRect/>
                        </a:stretch>
                      </p:blipFill>
                      <p:spPr>
                        <a:xfrm>
                          <a:off x="5465" y="1026"/>
                          <a:ext cx="318" cy="240"/>
                        </a:xfrm>
                        <a:prstGeom prst="rect">
                          <a:avLst/>
                        </a:prstGeom>
                        <a:noFill/>
                        <a:ln w="38100">
                          <a:noFill/>
                          <a:miter/>
                        </a:ln>
                      </p:spPr>
                    </p:pic>
                  </p:oleObj>
                </mc:Fallback>
              </mc:AlternateContent>
            </a:graphicData>
          </a:graphic>
        </p:graphicFrame>
        <p:sp>
          <p:nvSpPr>
            <p:cNvPr id="88071" name="文本框 176138"/>
            <p:cNvSpPr txBox="1"/>
            <p:nvPr/>
          </p:nvSpPr>
          <p:spPr>
            <a:xfrm>
              <a:off x="4785" y="1072"/>
              <a:ext cx="184" cy="124"/>
            </a:xfrm>
            <a:prstGeom prst="rect">
              <a:avLst/>
            </a:prstGeom>
            <a:noFill/>
            <a:ln w="9525">
              <a:noFill/>
            </a:ln>
          </p:spPr>
          <p:txBody>
            <a:bodyPr anchor="t" anchorCtr="0">
              <a:spAutoFit/>
            </a:bodyPr>
            <a:p>
              <a:r>
                <a:rPr lang="zh-CN" altLang="en-US" sz="1200" b="1" dirty="0">
                  <a:solidFill>
                    <a:srgbClr val="FF0000"/>
                  </a:solidFill>
                  <a:latin typeface="Times New Roman" panose="02020603050405020304" pitchFamily="18" charset="0"/>
                  <a:ea typeface="宋体" panose="02010600030101010101" pitchFamily="2" charset="-122"/>
                </a:rPr>
                <a:t>D</a:t>
              </a:r>
              <a:endParaRPr lang="zh-CN" altLang="en-US" sz="1200" b="1" dirty="0">
                <a:solidFill>
                  <a:srgbClr val="FF0000"/>
                </a:solidFill>
                <a:latin typeface="Times New Roman" panose="02020603050405020304" pitchFamily="18" charset="0"/>
                <a:ea typeface="宋体" panose="02010600030101010101" pitchFamily="2" charset="-122"/>
              </a:endParaRPr>
            </a:p>
          </p:txBody>
        </p:sp>
        <p:graphicFrame>
          <p:nvGraphicFramePr>
            <p:cNvPr id="88072" name="对象 176139"/>
            <p:cNvGraphicFramePr>
              <a:graphicFrameLocks noChangeAspect="1"/>
            </p:cNvGraphicFramePr>
            <p:nvPr/>
          </p:nvGraphicFramePr>
          <p:xfrm>
            <a:off x="4785" y="1344"/>
            <a:ext cx="303" cy="240"/>
          </p:xfrm>
          <a:graphic>
            <a:graphicData uri="http://schemas.openxmlformats.org/presentationml/2006/ole">
              <mc:AlternateContent xmlns:mc="http://schemas.openxmlformats.org/markup-compatibility/2006">
                <mc:Choice xmlns:v="urn:schemas-microsoft-com:vml" Requires="v">
                  <p:oleObj spid="_x0000_s3492" name="" r:id="rId5" imgW="266700" imgH="215900" progId="Equation.3">
                    <p:embed/>
                  </p:oleObj>
                </mc:Choice>
                <mc:Fallback>
                  <p:oleObj name="" r:id="rId5" imgW="266700" imgH="215900" progId="Equation.3">
                    <p:embed/>
                    <p:pic>
                      <p:nvPicPr>
                        <p:cNvPr id="0" name="图片 3491"/>
                        <p:cNvPicPr/>
                        <p:nvPr/>
                      </p:nvPicPr>
                      <p:blipFill>
                        <a:blip r:embed="rId6"/>
                        <a:stretch>
                          <a:fillRect/>
                        </a:stretch>
                      </p:blipFill>
                      <p:spPr>
                        <a:xfrm>
                          <a:off x="4785" y="1344"/>
                          <a:ext cx="303" cy="240"/>
                        </a:xfrm>
                        <a:prstGeom prst="rect">
                          <a:avLst/>
                        </a:prstGeom>
                        <a:noFill/>
                        <a:ln w="38100">
                          <a:noFill/>
                          <a:miter/>
                        </a:ln>
                      </p:spPr>
                    </p:pic>
                  </p:oleObj>
                </mc:Fallback>
              </mc:AlternateContent>
            </a:graphicData>
          </a:graphic>
        </p:graphicFrame>
        <p:graphicFrame>
          <p:nvGraphicFramePr>
            <p:cNvPr id="88073" name="对象 176140"/>
            <p:cNvGraphicFramePr>
              <a:graphicFrameLocks noChangeAspect="1"/>
            </p:cNvGraphicFramePr>
            <p:nvPr/>
          </p:nvGraphicFramePr>
          <p:xfrm>
            <a:off x="5284" y="799"/>
            <a:ext cx="347" cy="269"/>
          </p:xfrm>
          <a:graphic>
            <a:graphicData uri="http://schemas.openxmlformats.org/presentationml/2006/ole">
              <mc:AlternateContent xmlns:mc="http://schemas.openxmlformats.org/markup-compatibility/2006">
                <mc:Choice xmlns:v="urn:schemas-microsoft-com:vml" Requires="v">
                  <p:oleObj spid="_x0000_s3493" name="" r:id="rId7" imgW="304800" imgH="241300" progId="Equation.3">
                    <p:embed/>
                  </p:oleObj>
                </mc:Choice>
                <mc:Fallback>
                  <p:oleObj name="" r:id="rId7" imgW="304800" imgH="241300" progId="Equation.3">
                    <p:embed/>
                    <p:pic>
                      <p:nvPicPr>
                        <p:cNvPr id="0" name="图片 3492"/>
                        <p:cNvPicPr/>
                        <p:nvPr/>
                      </p:nvPicPr>
                      <p:blipFill>
                        <a:blip r:embed="rId8"/>
                        <a:stretch>
                          <a:fillRect/>
                        </a:stretch>
                      </p:blipFill>
                      <p:spPr>
                        <a:xfrm>
                          <a:off x="5284" y="799"/>
                          <a:ext cx="347" cy="269"/>
                        </a:xfrm>
                        <a:prstGeom prst="rect">
                          <a:avLst/>
                        </a:prstGeom>
                        <a:noFill/>
                        <a:ln w="38100">
                          <a:noFill/>
                          <a:miter/>
                        </a:ln>
                      </p:spPr>
                    </p:pic>
                  </p:oleObj>
                </mc:Fallback>
              </mc:AlternateContent>
            </a:graphicData>
          </a:graphic>
        </p:graphicFrame>
      </p:grpSp>
      <p:sp>
        <p:nvSpPr>
          <p:cNvPr id="176144" name="文本框 176143"/>
          <p:cNvSpPr txBox="1"/>
          <p:nvPr/>
        </p:nvSpPr>
        <p:spPr>
          <a:xfrm>
            <a:off x="196850" y="1198563"/>
            <a:ext cx="904875" cy="519112"/>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n=1</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76146" name="文本框 176145"/>
          <p:cNvSpPr txBox="1"/>
          <p:nvPr/>
        </p:nvSpPr>
        <p:spPr>
          <a:xfrm flipH="1">
            <a:off x="257175" y="2552700"/>
            <a:ext cx="2055813" cy="519113"/>
          </a:xfrm>
          <a:prstGeom prst="rect">
            <a:avLst/>
          </a:prstGeom>
          <a:noFill/>
          <a:ln w="9525">
            <a:noFill/>
          </a:ln>
        </p:spPr>
        <p:txBody>
          <a:bodyPr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n=2</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graphicFrame>
        <p:nvGraphicFramePr>
          <p:cNvPr id="69645" name="对象 176146"/>
          <p:cNvGraphicFramePr/>
          <p:nvPr/>
        </p:nvGraphicFramePr>
        <p:xfrm>
          <a:off x="1552575" y="3863975"/>
          <a:ext cx="3527425" cy="2260600"/>
        </p:xfrm>
        <a:graphic>
          <a:graphicData uri="http://schemas.openxmlformats.org/presentationml/2006/ole">
            <mc:AlternateContent xmlns:mc="http://schemas.openxmlformats.org/markup-compatibility/2006">
              <mc:Choice xmlns:v="urn:schemas-microsoft-com:vml" Requires="v">
                <p:oleObj spid="_x0000_s3494" name="" r:id="rId9" imgW="2014855" imgH="1270000" progId="Paint.Picture">
                  <p:embed/>
                </p:oleObj>
              </mc:Choice>
              <mc:Fallback>
                <p:oleObj name="" r:id="rId9" imgW="2014855" imgH="1270000" progId="Paint.Picture">
                  <p:embed/>
                  <p:pic>
                    <p:nvPicPr>
                      <p:cNvPr id="0" name="图片 3493"/>
                      <p:cNvPicPr/>
                      <p:nvPr/>
                    </p:nvPicPr>
                    <p:blipFill>
                      <a:blip r:embed="rId10"/>
                      <a:stretch>
                        <a:fillRect/>
                      </a:stretch>
                    </p:blipFill>
                    <p:spPr>
                      <a:xfrm>
                        <a:off x="1552575" y="3863975"/>
                        <a:ext cx="3527425" cy="2260600"/>
                      </a:xfrm>
                      <a:prstGeom prst="rect">
                        <a:avLst/>
                      </a:prstGeom>
                      <a:noFill/>
                      <a:ln w="38100">
                        <a:noFill/>
                        <a:miter/>
                      </a:ln>
                    </p:spPr>
                  </p:pic>
                </p:oleObj>
              </mc:Fallback>
            </mc:AlternateContent>
          </a:graphicData>
        </a:graphic>
      </p:graphicFrame>
      <p:sp>
        <p:nvSpPr>
          <p:cNvPr id="176148" name="文本框 176147"/>
          <p:cNvSpPr txBox="1"/>
          <p:nvPr/>
        </p:nvSpPr>
        <p:spPr>
          <a:xfrm>
            <a:off x="369888" y="4819650"/>
            <a:ext cx="904875" cy="519113"/>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n=3</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75152" name="矩形 175151"/>
          <p:cNvSpPr/>
          <p:nvPr/>
        </p:nvSpPr>
        <p:spPr>
          <a:xfrm>
            <a:off x="196850" y="490538"/>
            <a:ext cx="1250950" cy="519112"/>
          </a:xfrm>
          <a:prstGeom prst="rect">
            <a:avLst/>
          </a:prstGeom>
          <a:noFill/>
          <a:ln w="9525">
            <a:noFill/>
          </a:ln>
        </p:spPr>
        <p:txBody>
          <a:bodyPr wrap="none" anchor="t" anchorCtr="0">
            <a:spAutoFit/>
          </a:bodyPr>
          <a:p>
            <a:r>
              <a:rPr lang="zh-CN" altLang="en-US" sz="2800" b="1" dirty="0">
                <a:latin typeface="微软雅黑" panose="020B0503020204020204" pitchFamily="34" charset="-122"/>
                <a:ea typeface="微软雅黑" panose="020B0503020204020204" pitchFamily="34" charset="-122"/>
              </a:rPr>
              <a:t>纯滚动</a:t>
            </a:r>
            <a:endParaRPr lang="zh-CN" altLang="en-US" sz="2800" b="1" dirty="0">
              <a:latin typeface="微软雅黑" panose="020B0503020204020204" pitchFamily="34" charset="-122"/>
              <a:ea typeface="微软雅黑" panose="020B0503020204020204" pitchFamily="34" charset="-122"/>
            </a:endParaRPr>
          </a:p>
        </p:txBody>
      </p:sp>
      <p:sp>
        <p:nvSpPr>
          <p:cNvPr id="175128" name="矩形 175127"/>
          <p:cNvSpPr/>
          <p:nvPr/>
        </p:nvSpPr>
        <p:spPr>
          <a:xfrm>
            <a:off x="250825" y="2017713"/>
            <a:ext cx="895350" cy="519112"/>
          </a:xfrm>
          <a:prstGeom prst="rect">
            <a:avLst/>
          </a:prstGeom>
          <a:noFill/>
          <a:ln w="9525">
            <a:noFill/>
          </a:ln>
        </p:spPr>
        <p:txBody>
          <a:bodyPr wrap="none" anchor="t" anchorCtr="0">
            <a:spAutoFit/>
          </a:bodyPr>
          <a:p>
            <a:r>
              <a:rPr lang="zh-CN" altLang="en-US" sz="2800" b="1" dirty="0">
                <a:latin typeface="微软雅黑" panose="020B0503020204020204" pitchFamily="34" charset="-122"/>
                <a:ea typeface="微软雅黑" panose="020B0503020204020204" pitchFamily="34" charset="-122"/>
              </a:rPr>
              <a:t>打滑</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257175" y="4083050"/>
            <a:ext cx="895350" cy="519113"/>
          </a:xfrm>
          <a:prstGeom prst="rect">
            <a:avLst/>
          </a:prstGeom>
          <a:noFill/>
          <a:ln w="9525">
            <a:noFill/>
          </a:ln>
        </p:spPr>
        <p:txBody>
          <a:bodyPr wrap="none" anchor="t" anchorCtr="0">
            <a:spAutoFit/>
          </a:bodyPr>
          <a:p>
            <a:r>
              <a:rPr lang="zh-CN" altLang="en-US" sz="2800" b="1" dirty="0">
                <a:latin typeface="微软雅黑" panose="020B0503020204020204" pitchFamily="34" charset="-122"/>
                <a:ea typeface="微软雅黑" panose="020B0503020204020204" pitchFamily="34" charset="-122"/>
              </a:rPr>
              <a:t>自由</a:t>
            </a:r>
            <a:endParaRPr lang="zh-CN" altLang="en-US" sz="2800" b="1" dirty="0">
              <a:latin typeface="微软雅黑" panose="020B0503020204020204" pitchFamily="34" charset="-122"/>
              <a:ea typeface="微软雅黑" panose="020B0503020204020204" pitchFamily="34" charset="-122"/>
            </a:endParaRPr>
          </a:p>
        </p:txBody>
      </p:sp>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88082" name="图片 3082" descr="t01655b16eb015cb864"/>
          <p:cNvPicPr>
            <a:picLocks noChangeAspect="1"/>
          </p:cNvPicPr>
          <p:nvPr/>
        </p:nvPicPr>
        <p:blipFill>
          <a:blip r:embed="rId11"/>
          <a:stretch>
            <a:fillRect/>
          </a:stretch>
        </p:blipFill>
        <p:spPr>
          <a:xfrm>
            <a:off x="8326438" y="5100638"/>
            <a:ext cx="781050" cy="1079500"/>
          </a:xfrm>
          <a:prstGeom prst="rect">
            <a:avLst/>
          </a:prstGeom>
          <a:noFill/>
          <a:ln w="9525">
            <a:noFill/>
          </a:ln>
        </p:spPr>
      </p:pic>
      <p:pic>
        <p:nvPicPr>
          <p:cNvPr id="12560" name="图片 12559"/>
          <p:cNvPicPr>
            <a:picLocks noChangeAspect="1"/>
          </p:cNvPicPr>
          <p:nvPr/>
        </p:nvPicPr>
        <p:blipFill>
          <a:blip r:embed="rId12"/>
          <a:stretch>
            <a:fillRect/>
          </a:stretch>
        </p:blipFill>
        <p:spPr>
          <a:xfrm>
            <a:off x="5588000" y="331788"/>
            <a:ext cx="3336925" cy="2740025"/>
          </a:xfrm>
          <a:prstGeom prst="rect">
            <a:avLst/>
          </a:prstGeom>
          <a:noFill/>
          <a:ln w="9525">
            <a:noFill/>
          </a:ln>
        </p:spPr>
      </p:pic>
      <p:pic>
        <p:nvPicPr>
          <p:cNvPr id="88084" name="图片 11272">
            <a:hlinkClick r:id="rId13"/>
          </p:cNvPr>
          <p:cNvPicPr>
            <a:picLocks noChangeAspect="1"/>
          </p:cNvPicPr>
          <p:nvPr/>
        </p:nvPicPr>
        <p:blipFill>
          <a:blip r:embed="rId14"/>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5152"/>
                                        </p:tgtEl>
                                        <p:attrNameLst>
                                          <p:attrName>style.visibility</p:attrName>
                                        </p:attrNameLst>
                                      </p:cBhvr>
                                      <p:to>
                                        <p:strVal val="visible"/>
                                      </p:to>
                                    </p:set>
                                    <p:animEffect transition="in" filter="blinds(horizontal)">
                                      <p:cBhvr>
                                        <p:cTn id="7" dur="500"/>
                                        <p:tgtEl>
                                          <p:spTgt spid="17515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176144"/>
                                        </p:tgtEl>
                                        <p:attrNameLst>
                                          <p:attrName>style.visibility</p:attrName>
                                        </p:attrNameLst>
                                      </p:cBhvr>
                                      <p:to>
                                        <p:strVal val="visible"/>
                                      </p:to>
                                    </p:set>
                                    <p:anim calcmode="lin" valueType="num">
                                      <p:cBhvr>
                                        <p:cTn id="12" dur="5000" fill="hold"/>
                                        <p:tgtEl>
                                          <p:spTgt spid="176144"/>
                                        </p:tgtEl>
                                        <p:attrNameLst>
                                          <p:attrName>ppt_x</p:attrName>
                                        </p:attrNameLst>
                                      </p:cBhvr>
                                      <p:tavLst>
                                        <p:tav tm="0">
                                          <p:val>
                                            <p:strVal val="#ppt_x"/>
                                          </p:val>
                                        </p:tav>
                                        <p:tav tm="100000">
                                          <p:val>
                                            <p:strVal val="#ppt_x"/>
                                          </p:val>
                                        </p:tav>
                                      </p:tavLst>
                                    </p:anim>
                                    <p:anim calcmode="lin" valueType="num">
                                      <p:cBhvr>
                                        <p:cTn id="13" dur="5000" fill="hold"/>
                                        <p:tgtEl>
                                          <p:spTgt spid="17614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5128"/>
                                        </p:tgtEl>
                                        <p:attrNameLst>
                                          <p:attrName>style.visibility</p:attrName>
                                        </p:attrNameLst>
                                      </p:cBhvr>
                                      <p:to>
                                        <p:strVal val="visible"/>
                                      </p:to>
                                    </p:set>
                                    <p:animEffect transition="in" filter="blinds(horizontal)">
                                      <p:cBhvr>
                                        <p:cTn id="18" dur="500"/>
                                        <p:tgtEl>
                                          <p:spTgt spid="175128"/>
                                        </p:tgtEl>
                                      </p:cBhvr>
                                    </p:animEffect>
                                  </p:childTnLst>
                                </p:cTn>
                              </p:par>
                            </p:childTnLst>
                          </p:cTn>
                        </p:par>
                      </p:childTnLst>
                    </p:cTn>
                  </p:par>
                  <p:par>
                    <p:cTn id="19" fill="hold">
                      <p:stCondLst>
                        <p:cond delay="indefinite"/>
                      </p:stCondLst>
                      <p:childTnLst>
                        <p:par>
                          <p:cTn id="20" fill="hold">
                            <p:stCondLst>
                              <p:cond delay="0"/>
                            </p:stCondLst>
                            <p:childTnLst>
                              <p:par>
                                <p:cTn id="21" presetID="7" presetClass="entr" presetSubtype="4" fill="hold" grpId="0" nodeType="clickEffect">
                                  <p:stCondLst>
                                    <p:cond delay="0"/>
                                  </p:stCondLst>
                                  <p:childTnLst>
                                    <p:set>
                                      <p:cBhvr>
                                        <p:cTn id="22" dur="1" fill="hold">
                                          <p:stCondLst>
                                            <p:cond delay="0"/>
                                          </p:stCondLst>
                                        </p:cTn>
                                        <p:tgtEl>
                                          <p:spTgt spid="176146"/>
                                        </p:tgtEl>
                                        <p:attrNameLst>
                                          <p:attrName>style.visibility</p:attrName>
                                        </p:attrNameLst>
                                      </p:cBhvr>
                                      <p:to>
                                        <p:strVal val="visible"/>
                                      </p:to>
                                    </p:set>
                                    <p:anim calcmode="lin" valueType="num">
                                      <p:cBhvr>
                                        <p:cTn id="23" dur="5000" fill="hold"/>
                                        <p:tgtEl>
                                          <p:spTgt spid="176146"/>
                                        </p:tgtEl>
                                        <p:attrNameLst>
                                          <p:attrName>ppt_x</p:attrName>
                                        </p:attrNameLst>
                                      </p:cBhvr>
                                      <p:tavLst>
                                        <p:tav tm="0">
                                          <p:val>
                                            <p:strVal val="#ppt_x"/>
                                          </p:val>
                                        </p:tav>
                                        <p:tav tm="100000">
                                          <p:val>
                                            <p:strVal val="#ppt_x"/>
                                          </p:val>
                                        </p:tav>
                                      </p:tavLst>
                                    </p:anim>
                                    <p:anim calcmode="lin" valueType="num">
                                      <p:cBhvr>
                                        <p:cTn id="24" dur="5000" fill="hold"/>
                                        <p:tgtEl>
                                          <p:spTgt spid="17614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9645"/>
                                        </p:tgtEl>
                                        <p:attrNameLst>
                                          <p:attrName>style.visibility</p:attrName>
                                        </p:attrNameLst>
                                      </p:cBhvr>
                                      <p:to>
                                        <p:strVal val="visible"/>
                                      </p:to>
                                    </p:set>
                                    <p:animEffect transition="in" filter="blinds(horizontal)">
                                      <p:cBhvr>
                                        <p:cTn id="29" dur="500"/>
                                        <p:tgtEl>
                                          <p:spTgt spid="6964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linds(horizontal)">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7" presetClass="entr" presetSubtype="4" fill="hold" grpId="0" nodeType="clickEffect">
                                  <p:stCondLst>
                                    <p:cond delay="0"/>
                                  </p:stCondLst>
                                  <p:childTnLst>
                                    <p:set>
                                      <p:cBhvr>
                                        <p:cTn id="38" dur="1" fill="hold">
                                          <p:stCondLst>
                                            <p:cond delay="0"/>
                                          </p:stCondLst>
                                        </p:cTn>
                                        <p:tgtEl>
                                          <p:spTgt spid="176148"/>
                                        </p:tgtEl>
                                        <p:attrNameLst>
                                          <p:attrName>style.visibility</p:attrName>
                                        </p:attrNameLst>
                                      </p:cBhvr>
                                      <p:to>
                                        <p:strVal val="visible"/>
                                      </p:to>
                                    </p:set>
                                    <p:anim calcmode="lin" valueType="num">
                                      <p:cBhvr>
                                        <p:cTn id="39" dur="5000" fill="hold"/>
                                        <p:tgtEl>
                                          <p:spTgt spid="176148"/>
                                        </p:tgtEl>
                                        <p:attrNameLst>
                                          <p:attrName>ppt_x</p:attrName>
                                        </p:attrNameLst>
                                      </p:cBhvr>
                                      <p:tavLst>
                                        <p:tav tm="0">
                                          <p:val>
                                            <p:strVal val="#ppt_x"/>
                                          </p:val>
                                        </p:tav>
                                        <p:tav tm="100000">
                                          <p:val>
                                            <p:strVal val="#ppt_x"/>
                                          </p:val>
                                        </p:tav>
                                      </p:tavLst>
                                    </p:anim>
                                    <p:anim calcmode="lin" valueType="num">
                                      <p:cBhvr>
                                        <p:cTn id="40" dur="5000" fill="hold"/>
                                        <p:tgtEl>
                                          <p:spTgt spid="17614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2560"/>
                                        </p:tgtEl>
                                        <p:attrNameLst>
                                          <p:attrName>style.visibility</p:attrName>
                                        </p:attrNameLst>
                                      </p:cBhvr>
                                      <p:to>
                                        <p:strVal val="visible"/>
                                      </p:to>
                                    </p:set>
                                    <p:animEffect transition="in" filter="blinds(horizontal)">
                                      <p:cBhvr>
                                        <p:cTn id="45" dur="500"/>
                                        <p:tgtEl>
                                          <p:spTgt spid="12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4" grpId="0" bldLvl="0"/>
      <p:bldP spid="176146" grpId="0" bldLvl="0"/>
      <p:bldP spid="176148" grpId="0" bldLvl="0"/>
      <p:bldP spid="175152" grpId="0"/>
      <p:bldP spid="175128" grpId="0"/>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9089" name="组合 176150"/>
          <p:cNvGrpSpPr/>
          <p:nvPr/>
        </p:nvGrpSpPr>
        <p:grpSpPr>
          <a:xfrm>
            <a:off x="1355725" y="68263"/>
            <a:ext cx="3676650" cy="3573462"/>
            <a:chOff x="4106" y="527"/>
            <a:chExt cx="1677" cy="1611"/>
          </a:xfrm>
        </p:grpSpPr>
        <p:graphicFrame>
          <p:nvGraphicFramePr>
            <p:cNvPr id="89090" name="对象 176133"/>
            <p:cNvGraphicFramePr/>
            <p:nvPr/>
          </p:nvGraphicFramePr>
          <p:xfrm>
            <a:off x="4106" y="527"/>
            <a:ext cx="1632" cy="1611"/>
          </p:xfrm>
          <a:graphic>
            <a:graphicData uri="http://schemas.openxmlformats.org/presentationml/2006/ole">
              <mc:AlternateContent xmlns:mc="http://schemas.openxmlformats.org/markup-compatibility/2006">
                <mc:Choice xmlns:v="urn:schemas-microsoft-com:vml" Requires="v">
                  <p:oleObj spid="_x0000_s3495" name="" r:id="rId1" imgW="2590800" imgH="2557145" progId="Paint.Picture">
                    <p:embed/>
                  </p:oleObj>
                </mc:Choice>
                <mc:Fallback>
                  <p:oleObj name="" r:id="rId1" imgW="2590800" imgH="2557145" progId="Paint.Picture">
                    <p:embed/>
                    <p:pic>
                      <p:nvPicPr>
                        <p:cNvPr id="0" name="图片 3494"/>
                        <p:cNvPicPr/>
                        <p:nvPr/>
                      </p:nvPicPr>
                      <p:blipFill>
                        <a:blip r:embed="rId2"/>
                        <a:stretch>
                          <a:fillRect/>
                        </a:stretch>
                      </p:blipFill>
                      <p:spPr>
                        <a:xfrm>
                          <a:off x="4106" y="527"/>
                          <a:ext cx="1632" cy="1611"/>
                        </a:xfrm>
                        <a:prstGeom prst="rect">
                          <a:avLst/>
                        </a:prstGeom>
                        <a:noFill/>
                        <a:ln w="38100">
                          <a:noFill/>
                          <a:miter/>
                        </a:ln>
                      </p:spPr>
                    </p:pic>
                  </p:oleObj>
                </mc:Fallback>
              </mc:AlternateContent>
            </a:graphicData>
          </a:graphic>
        </p:graphicFrame>
        <p:sp>
          <p:nvSpPr>
            <p:cNvPr id="89091" name="箭头 1536"/>
            <p:cNvSpPr/>
            <p:nvPr/>
          </p:nvSpPr>
          <p:spPr>
            <a:xfrm flipV="1">
              <a:off x="5057" y="1208"/>
              <a:ext cx="0" cy="362"/>
            </a:xfrm>
            <a:prstGeom prst="line">
              <a:avLst/>
            </a:prstGeom>
            <a:ln w="28575" cap="flat" cmpd="sng">
              <a:solidFill>
                <a:srgbClr val="FF0000"/>
              </a:solidFill>
              <a:prstDash val="solid"/>
              <a:round/>
              <a:headEnd type="none" w="med" len="med"/>
              <a:tailEnd type="triangle" w="med" len="med"/>
            </a:ln>
          </p:spPr>
        </p:sp>
        <p:sp>
          <p:nvSpPr>
            <p:cNvPr id="89092" name="箭头 1537"/>
            <p:cNvSpPr/>
            <p:nvPr/>
          </p:nvSpPr>
          <p:spPr>
            <a:xfrm>
              <a:off x="5103" y="1162"/>
              <a:ext cx="362" cy="1"/>
            </a:xfrm>
            <a:prstGeom prst="line">
              <a:avLst/>
            </a:prstGeom>
            <a:ln w="28575" cap="flat" cmpd="sng">
              <a:solidFill>
                <a:srgbClr val="FF0000"/>
              </a:solidFill>
              <a:prstDash val="solid"/>
              <a:round/>
              <a:headEnd type="none" w="med" len="med"/>
              <a:tailEnd type="triangle" w="med" len="med"/>
            </a:ln>
          </p:spPr>
        </p:sp>
        <p:sp>
          <p:nvSpPr>
            <p:cNvPr id="89093" name="曲线 1539"/>
            <p:cNvSpPr/>
            <p:nvPr/>
          </p:nvSpPr>
          <p:spPr>
            <a:xfrm>
              <a:off x="5133" y="1031"/>
              <a:ext cx="191" cy="309"/>
            </a:xfrm>
            <a:custGeom>
              <a:avLst/>
              <a:gdLst/>
              <a:ahLst/>
              <a:cxnLst/>
              <a:pathLst>
                <a:path w="21600" h="21600">
                  <a:moveTo>
                    <a:pt x="0" y="0"/>
                  </a:moveTo>
                  <a:cubicBezTo>
                    <a:pt x="3615" y="558"/>
                    <a:pt x="14369" y="1257"/>
                    <a:pt x="17984" y="3716"/>
                  </a:cubicBezTo>
                  <a:cubicBezTo>
                    <a:pt x="21600" y="6175"/>
                    <a:pt x="20379" y="8774"/>
                    <a:pt x="17984" y="12350"/>
                  </a:cubicBezTo>
                  <a:cubicBezTo>
                    <a:pt x="15589" y="15927"/>
                    <a:pt x="8405" y="19923"/>
                    <a:pt x="6010" y="21600"/>
                  </a:cubicBezTo>
                </a:path>
              </a:pathLst>
            </a:custGeom>
            <a:noFill/>
            <a:ln w="28575" cap="flat" cmpd="sng">
              <a:solidFill>
                <a:srgbClr val="FF0000"/>
              </a:solidFill>
              <a:prstDash val="solid"/>
              <a:bevel/>
              <a:headEnd type="none" w="med" len="med"/>
              <a:tailEnd type="none" w="med" len="med"/>
            </a:ln>
          </p:spPr>
          <p:txBody>
            <a:bodyPr/>
            <a:p>
              <a:endParaRPr lang="zh-CN" altLang="en-US"/>
            </a:p>
          </p:txBody>
        </p:sp>
        <p:graphicFrame>
          <p:nvGraphicFramePr>
            <p:cNvPr id="89094" name="对象 176137"/>
            <p:cNvGraphicFramePr>
              <a:graphicFrameLocks noChangeAspect="1"/>
            </p:cNvGraphicFramePr>
            <p:nvPr/>
          </p:nvGraphicFramePr>
          <p:xfrm>
            <a:off x="5465" y="1026"/>
            <a:ext cx="318" cy="240"/>
          </p:xfrm>
          <a:graphic>
            <a:graphicData uri="http://schemas.openxmlformats.org/presentationml/2006/ole">
              <mc:AlternateContent xmlns:mc="http://schemas.openxmlformats.org/markup-compatibility/2006">
                <mc:Choice xmlns:v="urn:schemas-microsoft-com:vml" Requires="v">
                  <p:oleObj spid="_x0000_s3496" name="" r:id="rId3" imgW="279400" imgH="215900" progId="Equation.3">
                    <p:embed/>
                  </p:oleObj>
                </mc:Choice>
                <mc:Fallback>
                  <p:oleObj name="" r:id="rId3" imgW="279400" imgH="215900" progId="Equation.3">
                    <p:embed/>
                    <p:pic>
                      <p:nvPicPr>
                        <p:cNvPr id="0" name="图片 3495"/>
                        <p:cNvPicPr/>
                        <p:nvPr/>
                      </p:nvPicPr>
                      <p:blipFill>
                        <a:blip r:embed="rId4"/>
                        <a:stretch>
                          <a:fillRect/>
                        </a:stretch>
                      </p:blipFill>
                      <p:spPr>
                        <a:xfrm>
                          <a:off x="5465" y="1026"/>
                          <a:ext cx="318" cy="240"/>
                        </a:xfrm>
                        <a:prstGeom prst="rect">
                          <a:avLst/>
                        </a:prstGeom>
                        <a:noFill/>
                        <a:ln w="38100">
                          <a:noFill/>
                          <a:miter/>
                        </a:ln>
                      </p:spPr>
                    </p:pic>
                  </p:oleObj>
                </mc:Fallback>
              </mc:AlternateContent>
            </a:graphicData>
          </a:graphic>
        </p:graphicFrame>
        <p:sp>
          <p:nvSpPr>
            <p:cNvPr id="89095" name="文本框 176138"/>
            <p:cNvSpPr txBox="1"/>
            <p:nvPr/>
          </p:nvSpPr>
          <p:spPr>
            <a:xfrm>
              <a:off x="4785" y="1072"/>
              <a:ext cx="184" cy="124"/>
            </a:xfrm>
            <a:prstGeom prst="rect">
              <a:avLst/>
            </a:prstGeom>
            <a:noFill/>
            <a:ln w="9525">
              <a:noFill/>
            </a:ln>
          </p:spPr>
          <p:txBody>
            <a:bodyPr anchor="t" anchorCtr="0">
              <a:spAutoFit/>
            </a:bodyPr>
            <a:p>
              <a:r>
                <a:rPr lang="zh-CN" altLang="en-US" sz="1200" b="1" dirty="0">
                  <a:solidFill>
                    <a:srgbClr val="FF0000"/>
                  </a:solidFill>
                  <a:latin typeface="Times New Roman" panose="02020603050405020304" pitchFamily="18" charset="0"/>
                  <a:ea typeface="宋体" panose="02010600030101010101" pitchFamily="2" charset="-122"/>
                </a:rPr>
                <a:t>D</a:t>
              </a:r>
              <a:endParaRPr lang="zh-CN" altLang="en-US" sz="1200" b="1" dirty="0">
                <a:solidFill>
                  <a:srgbClr val="FF0000"/>
                </a:solidFill>
                <a:latin typeface="Times New Roman" panose="02020603050405020304" pitchFamily="18" charset="0"/>
                <a:ea typeface="宋体" panose="02010600030101010101" pitchFamily="2" charset="-122"/>
              </a:endParaRPr>
            </a:p>
          </p:txBody>
        </p:sp>
        <p:graphicFrame>
          <p:nvGraphicFramePr>
            <p:cNvPr id="89096" name="对象 176139"/>
            <p:cNvGraphicFramePr>
              <a:graphicFrameLocks noChangeAspect="1"/>
            </p:cNvGraphicFramePr>
            <p:nvPr/>
          </p:nvGraphicFramePr>
          <p:xfrm>
            <a:off x="4785" y="1344"/>
            <a:ext cx="303" cy="240"/>
          </p:xfrm>
          <a:graphic>
            <a:graphicData uri="http://schemas.openxmlformats.org/presentationml/2006/ole">
              <mc:AlternateContent xmlns:mc="http://schemas.openxmlformats.org/markup-compatibility/2006">
                <mc:Choice xmlns:v="urn:schemas-microsoft-com:vml" Requires="v">
                  <p:oleObj spid="_x0000_s3497" name="" r:id="rId5" imgW="266700" imgH="215900" progId="Equation.3">
                    <p:embed/>
                  </p:oleObj>
                </mc:Choice>
                <mc:Fallback>
                  <p:oleObj name="" r:id="rId5" imgW="266700" imgH="215900" progId="Equation.3">
                    <p:embed/>
                    <p:pic>
                      <p:nvPicPr>
                        <p:cNvPr id="0" name="图片 3496"/>
                        <p:cNvPicPr/>
                        <p:nvPr/>
                      </p:nvPicPr>
                      <p:blipFill>
                        <a:blip r:embed="rId6"/>
                        <a:stretch>
                          <a:fillRect/>
                        </a:stretch>
                      </p:blipFill>
                      <p:spPr>
                        <a:xfrm>
                          <a:off x="4785" y="1344"/>
                          <a:ext cx="303" cy="240"/>
                        </a:xfrm>
                        <a:prstGeom prst="rect">
                          <a:avLst/>
                        </a:prstGeom>
                        <a:noFill/>
                        <a:ln w="38100">
                          <a:noFill/>
                          <a:miter/>
                        </a:ln>
                      </p:spPr>
                    </p:pic>
                  </p:oleObj>
                </mc:Fallback>
              </mc:AlternateContent>
            </a:graphicData>
          </a:graphic>
        </p:graphicFrame>
        <p:graphicFrame>
          <p:nvGraphicFramePr>
            <p:cNvPr id="89097" name="对象 176140"/>
            <p:cNvGraphicFramePr>
              <a:graphicFrameLocks noChangeAspect="1"/>
            </p:cNvGraphicFramePr>
            <p:nvPr/>
          </p:nvGraphicFramePr>
          <p:xfrm>
            <a:off x="5284" y="799"/>
            <a:ext cx="347" cy="269"/>
          </p:xfrm>
          <a:graphic>
            <a:graphicData uri="http://schemas.openxmlformats.org/presentationml/2006/ole">
              <mc:AlternateContent xmlns:mc="http://schemas.openxmlformats.org/markup-compatibility/2006">
                <mc:Choice xmlns:v="urn:schemas-microsoft-com:vml" Requires="v">
                  <p:oleObj spid="_x0000_s3498" name="" r:id="rId7" imgW="304800" imgH="241300" progId="Equation.3">
                    <p:embed/>
                  </p:oleObj>
                </mc:Choice>
                <mc:Fallback>
                  <p:oleObj name="" r:id="rId7" imgW="304800" imgH="241300" progId="Equation.3">
                    <p:embed/>
                    <p:pic>
                      <p:nvPicPr>
                        <p:cNvPr id="0" name="图片 3497"/>
                        <p:cNvPicPr/>
                        <p:nvPr/>
                      </p:nvPicPr>
                      <p:blipFill>
                        <a:blip r:embed="rId8"/>
                        <a:stretch>
                          <a:fillRect/>
                        </a:stretch>
                      </p:blipFill>
                      <p:spPr>
                        <a:xfrm>
                          <a:off x="5284" y="799"/>
                          <a:ext cx="347" cy="269"/>
                        </a:xfrm>
                        <a:prstGeom prst="rect">
                          <a:avLst/>
                        </a:prstGeom>
                        <a:noFill/>
                        <a:ln w="38100">
                          <a:noFill/>
                          <a:miter/>
                        </a:ln>
                      </p:spPr>
                    </p:pic>
                  </p:oleObj>
                </mc:Fallback>
              </mc:AlternateContent>
            </a:graphicData>
          </a:graphic>
        </p:graphicFrame>
      </p:grpSp>
      <p:graphicFrame>
        <p:nvGraphicFramePr>
          <p:cNvPr id="68610" name="对象 175105"/>
          <p:cNvGraphicFramePr/>
          <p:nvPr/>
        </p:nvGraphicFramePr>
        <p:xfrm>
          <a:off x="5651500" y="549275"/>
          <a:ext cx="3384550" cy="1727200"/>
        </p:xfrm>
        <a:graphic>
          <a:graphicData uri="http://schemas.openxmlformats.org/presentationml/2006/ole">
            <mc:AlternateContent xmlns:mc="http://schemas.openxmlformats.org/markup-compatibility/2006">
              <mc:Choice xmlns:v="urn:schemas-microsoft-com:vml" Requires="v">
                <p:oleObj spid="_x0000_s3499" name="" r:id="rId9" imgW="2387600" imgH="1210945" progId="Paint.Picture">
                  <p:embed/>
                </p:oleObj>
              </mc:Choice>
              <mc:Fallback>
                <p:oleObj name="" r:id="rId9" imgW="2387600" imgH="1210945" progId="Paint.Picture">
                  <p:embed/>
                  <p:pic>
                    <p:nvPicPr>
                      <p:cNvPr id="0" name="图片 3498"/>
                      <p:cNvPicPr/>
                      <p:nvPr/>
                    </p:nvPicPr>
                    <p:blipFill>
                      <a:blip r:embed="rId10"/>
                      <a:stretch>
                        <a:fillRect/>
                      </a:stretch>
                    </p:blipFill>
                    <p:spPr>
                      <a:xfrm>
                        <a:off x="5651500" y="549275"/>
                        <a:ext cx="3384550" cy="1727200"/>
                      </a:xfrm>
                      <a:prstGeom prst="rect">
                        <a:avLst/>
                      </a:prstGeom>
                      <a:noFill/>
                      <a:ln w="38100">
                        <a:noFill/>
                        <a:miter/>
                      </a:ln>
                    </p:spPr>
                  </p:pic>
                </p:oleObj>
              </mc:Fallback>
            </mc:AlternateContent>
          </a:graphicData>
        </a:graphic>
      </p:graphicFrame>
      <p:sp>
        <p:nvSpPr>
          <p:cNvPr id="175165" name="矩形 175164"/>
          <p:cNvSpPr/>
          <p:nvPr/>
        </p:nvSpPr>
        <p:spPr>
          <a:xfrm>
            <a:off x="6122988" y="2033588"/>
            <a:ext cx="1249362" cy="522287"/>
          </a:xfrm>
          <a:prstGeom prst="rect">
            <a:avLst/>
          </a:prstGeom>
          <a:noFill/>
          <a:ln w="9525">
            <a:noFill/>
          </a:ln>
        </p:spPr>
        <p:txBody>
          <a:bodyPr wrap="none" anchor="t" anchorCtr="0">
            <a:spAutoFit/>
          </a:bodyPr>
          <a:p>
            <a:r>
              <a:rPr lang="zh-CN" altLang="en-US" sz="2800" b="1">
                <a:solidFill>
                  <a:srgbClr val="FF0000"/>
                </a:solidFill>
                <a:latin typeface="微软雅黑" panose="020B0503020204020204" pitchFamily="34" charset="-122"/>
                <a:ea typeface="微软雅黑" panose="020B0503020204020204" pitchFamily="34" charset="-122"/>
              </a:rPr>
              <a:t>纯滚动</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2190750" y="1511300"/>
            <a:ext cx="1250950" cy="522288"/>
          </a:xfrm>
          <a:prstGeom prst="rect">
            <a:avLst/>
          </a:prstGeom>
          <a:noFill/>
          <a:ln w="9525">
            <a:noFill/>
          </a:ln>
        </p:spPr>
        <p:txBody>
          <a:bodyPr wrap="none" anchor="t" anchorCtr="0">
            <a:spAutoFit/>
          </a:bodyPr>
          <a:p>
            <a:r>
              <a:rPr lang="zh-CN" altLang="en-US" sz="2800" b="1">
                <a:solidFill>
                  <a:srgbClr val="FF0000"/>
                </a:solidFill>
                <a:latin typeface="微软雅黑" panose="020B0503020204020204" pitchFamily="34" charset="-122"/>
                <a:ea typeface="微软雅黑" panose="020B0503020204020204" pitchFamily="34" charset="-122"/>
              </a:rPr>
              <a:t>纯滚动</a:t>
            </a:r>
            <a:endParaRPr lang="en-US" altLang="zh-CN" sz="2800" b="1">
              <a:solidFill>
                <a:srgbClr val="FF0000"/>
              </a:solidFill>
              <a:latin typeface="微软雅黑" panose="020B0503020204020204" pitchFamily="34" charset="-122"/>
              <a:ea typeface="微软雅黑" panose="020B0503020204020204" pitchFamily="34" charset="-122"/>
            </a:endParaRPr>
          </a:p>
        </p:txBody>
      </p:sp>
      <p:graphicFrame>
        <p:nvGraphicFramePr>
          <p:cNvPr id="89101" name="对象 4">
            <a:hlinkClick r:id="" action="ppaction://ole?verb="/>
          </p:cNvPr>
          <p:cNvGraphicFramePr>
            <a:graphicFrameLocks noChangeAspect="1"/>
          </p:cNvGraphicFramePr>
          <p:nvPr/>
        </p:nvGraphicFramePr>
        <p:xfrm>
          <a:off x="8609013" y="6048375"/>
          <a:ext cx="427037" cy="488950"/>
        </p:xfrm>
        <a:graphic>
          <a:graphicData uri="http://schemas.openxmlformats.org/presentationml/2006/ole">
            <mc:AlternateContent xmlns:mc="http://schemas.openxmlformats.org/markup-compatibility/2006">
              <mc:Choice xmlns:v="urn:schemas-microsoft-com:vml" Requires="v">
                <p:oleObj spid="_x0000_s3500" name="" r:id="rId11" imgW="177165" imgH="203200" progId="Equation.KSEE3">
                  <p:embed/>
                </p:oleObj>
              </mc:Choice>
              <mc:Fallback>
                <p:oleObj name="" r:id="rId11" imgW="177165" imgH="203200" progId="Equation.KSEE3">
                  <p:embed/>
                  <p:pic>
                    <p:nvPicPr>
                      <p:cNvPr id="0" name="图片 3499"/>
                      <p:cNvPicPr/>
                      <p:nvPr/>
                    </p:nvPicPr>
                    <p:blipFill>
                      <a:blip r:embed="rId12"/>
                      <a:stretch>
                        <a:fillRect/>
                      </a:stretch>
                    </p:blipFill>
                    <p:spPr>
                      <a:xfrm>
                        <a:off x="8609013" y="6048375"/>
                        <a:ext cx="427037" cy="488950"/>
                      </a:xfrm>
                      <a:prstGeom prst="rect">
                        <a:avLst/>
                      </a:prstGeom>
                      <a:noFill/>
                      <a:ln w="38100">
                        <a:noFill/>
                        <a:miter/>
                      </a:ln>
                    </p:spPr>
                  </p:pic>
                </p:oleObj>
              </mc:Fallback>
            </mc:AlternateContent>
          </a:graphicData>
        </a:graphic>
      </p:graphicFrame>
      <p:sp>
        <p:nvSpPr>
          <p:cNvPr id="6" name="矩形 5"/>
          <p:cNvSpPr/>
          <p:nvPr/>
        </p:nvSpPr>
        <p:spPr>
          <a:xfrm>
            <a:off x="303213" y="4664075"/>
            <a:ext cx="4395787" cy="1382713"/>
          </a:xfrm>
          <a:prstGeom prst="rect">
            <a:avLst/>
          </a:prstGeom>
          <a:noFill/>
          <a:ln w="9525">
            <a:noFill/>
          </a:ln>
        </p:spPr>
        <p:txBody>
          <a:bodyPr wrap="none" anchor="t" anchorCtr="0">
            <a:spAutoFit/>
          </a:bodyPr>
          <a:p>
            <a:r>
              <a:rPr lang="zh-CN" altLang="en-US" sz="2800" b="1">
                <a:solidFill>
                  <a:srgbClr val="FF0000"/>
                </a:solidFill>
                <a:latin typeface="微软雅黑" panose="020B0503020204020204" pitchFamily="34" charset="-122"/>
                <a:ea typeface="微软雅黑" panose="020B0503020204020204" pitchFamily="34" charset="-122"/>
              </a:rPr>
              <a:t>【问题】</a:t>
            </a:r>
            <a:endParaRPr lang="zh-CN" altLang="en-US" sz="2800" b="1">
              <a:solidFill>
                <a:srgbClr val="FF0000"/>
              </a:solidFill>
              <a:latin typeface="微软雅黑" panose="020B0503020204020204" pitchFamily="34" charset="-122"/>
              <a:ea typeface="微软雅黑" panose="020B0503020204020204" pitchFamily="34" charset="-122"/>
            </a:endParaRPr>
          </a:p>
          <a:p>
            <a:r>
              <a:rPr lang="en-US" altLang="zh-CN" sz="2800" b="1">
                <a:solidFill>
                  <a:schemeClr val="accent2"/>
                </a:solidFill>
                <a:latin typeface="微软雅黑" panose="020B0503020204020204" pitchFamily="34" charset="-122"/>
                <a:ea typeface="微软雅黑" panose="020B0503020204020204" pitchFamily="34" charset="-122"/>
              </a:rPr>
              <a:t>1</a:t>
            </a:r>
            <a:r>
              <a:rPr lang="zh-CN" altLang="en-US" sz="2800" b="1">
                <a:solidFill>
                  <a:schemeClr val="accent2"/>
                </a:solidFill>
                <a:latin typeface="微软雅黑" panose="020B0503020204020204" pitchFamily="34" charset="-122"/>
                <a:ea typeface="微软雅黑" panose="020B0503020204020204" pitchFamily="34" charset="-122"/>
              </a:rPr>
              <a:t>）写出图</a:t>
            </a:r>
            <a:r>
              <a:rPr lang="en-US" altLang="zh-CN" sz="2800" b="1">
                <a:solidFill>
                  <a:schemeClr val="accent2"/>
                </a:solidFill>
                <a:latin typeface="微软雅黑" panose="020B0503020204020204" pitchFamily="34" charset="-122"/>
                <a:ea typeface="微软雅黑" panose="020B0503020204020204" pitchFamily="34" charset="-122"/>
              </a:rPr>
              <a:t>1</a:t>
            </a:r>
            <a:r>
              <a:rPr lang="zh-CN" altLang="en-US" sz="2800" b="1">
                <a:solidFill>
                  <a:schemeClr val="accent2"/>
                </a:solidFill>
                <a:latin typeface="微软雅黑" panose="020B0503020204020204" pitchFamily="34" charset="-122"/>
                <a:ea typeface="微软雅黑" panose="020B0503020204020204" pitchFamily="34" charset="-122"/>
              </a:rPr>
              <a:t>和图</a:t>
            </a:r>
            <a:r>
              <a:rPr lang="en-US" altLang="zh-CN" sz="2800" b="1">
                <a:solidFill>
                  <a:schemeClr val="accent2"/>
                </a:solidFill>
                <a:latin typeface="微软雅黑" panose="020B0503020204020204" pitchFamily="34" charset="-122"/>
                <a:ea typeface="微软雅黑" panose="020B0503020204020204" pitchFamily="34" charset="-122"/>
              </a:rPr>
              <a:t>2</a:t>
            </a:r>
            <a:r>
              <a:rPr lang="zh-CN" altLang="en-US" sz="2800" b="1">
                <a:solidFill>
                  <a:schemeClr val="accent2"/>
                </a:solidFill>
                <a:latin typeface="微软雅黑" panose="020B0503020204020204" pitchFamily="34" charset="-122"/>
                <a:ea typeface="微软雅黑" panose="020B0503020204020204" pitchFamily="34" charset="-122"/>
              </a:rPr>
              <a:t>的自由度</a:t>
            </a:r>
            <a:endParaRPr lang="zh-CN" altLang="en-US" sz="2800" b="1">
              <a:solidFill>
                <a:schemeClr val="accent2"/>
              </a:solidFill>
              <a:latin typeface="微软雅黑" panose="020B0503020204020204" pitchFamily="34" charset="-122"/>
              <a:ea typeface="微软雅黑" panose="020B0503020204020204" pitchFamily="34" charset="-122"/>
            </a:endParaRPr>
          </a:p>
          <a:p>
            <a:r>
              <a:rPr lang="en-US" altLang="zh-CN" sz="2800" b="1">
                <a:solidFill>
                  <a:schemeClr val="accent2"/>
                </a:solidFill>
                <a:latin typeface="微软雅黑" panose="020B0503020204020204" pitchFamily="34" charset="-122"/>
                <a:ea typeface="微软雅黑" panose="020B0503020204020204" pitchFamily="34" charset="-122"/>
              </a:rPr>
              <a:t>2</a:t>
            </a:r>
            <a:r>
              <a:rPr lang="zh-CN" altLang="en-US" sz="2800" b="1">
                <a:solidFill>
                  <a:schemeClr val="accent2"/>
                </a:solidFill>
                <a:latin typeface="微软雅黑" panose="020B0503020204020204" pitchFamily="34" charset="-122"/>
                <a:ea typeface="微软雅黑" panose="020B0503020204020204" pitchFamily="34" charset="-122"/>
              </a:rPr>
              <a:t>） 自由度的英文缩写</a:t>
            </a:r>
            <a:endParaRPr lang="zh-CN" altLang="en-US" sz="2800" b="1">
              <a:solidFill>
                <a:schemeClr val="accent2"/>
              </a:solidFill>
              <a:latin typeface="微软雅黑" panose="020B0503020204020204" pitchFamily="34" charset="-122"/>
              <a:ea typeface="微软雅黑" panose="020B0503020204020204" pitchFamily="34" charset="-122"/>
            </a:endParaRPr>
          </a:p>
        </p:txBody>
      </p:sp>
      <p:sp>
        <p:nvSpPr>
          <p:cNvPr id="89103" name="文本框 6"/>
          <p:cNvSpPr txBox="1"/>
          <p:nvPr/>
        </p:nvSpPr>
        <p:spPr>
          <a:xfrm>
            <a:off x="1516063" y="2743200"/>
            <a:ext cx="674687" cy="460375"/>
          </a:xfrm>
          <a:prstGeom prst="rect">
            <a:avLst/>
          </a:prstGeom>
          <a:noFill/>
          <a:ln w="9525">
            <a:noFill/>
          </a:ln>
        </p:spPr>
        <p:txBody>
          <a:bodyPr wrap="none" anchor="t" anchorCtr="0">
            <a:spAutoFit/>
          </a:bodyPr>
          <a:p>
            <a:r>
              <a:rPr lang="zh-CN" altLang="en-US" b="1">
                <a:solidFill>
                  <a:srgbClr val="FF0000"/>
                </a:solidFill>
                <a:latin typeface="微软雅黑" panose="020B0503020204020204" pitchFamily="34" charset="-122"/>
                <a:ea typeface="微软雅黑" panose="020B0503020204020204" pitchFamily="34" charset="-122"/>
              </a:rPr>
              <a:t>图</a:t>
            </a:r>
            <a:r>
              <a:rPr lang="en-US" altLang="zh-CN" b="1">
                <a:solidFill>
                  <a:srgbClr val="FF0000"/>
                </a:solidFill>
                <a:latin typeface="微软雅黑" panose="020B0503020204020204" pitchFamily="34" charset="-122"/>
                <a:ea typeface="微软雅黑" panose="020B0503020204020204" pitchFamily="34" charset="-122"/>
              </a:rPr>
              <a:t>1</a:t>
            </a:r>
            <a:endParaRPr lang="zh-CN" altLang="en-US">
              <a:latin typeface="Times New Roman" panose="02020603050405020304" pitchFamily="18" charset="0"/>
              <a:ea typeface="宋体" panose="02010600030101010101" pitchFamily="2" charset="-122"/>
            </a:endParaRPr>
          </a:p>
        </p:txBody>
      </p:sp>
      <p:sp>
        <p:nvSpPr>
          <p:cNvPr id="89104" name="文本框 7"/>
          <p:cNvSpPr txBox="1"/>
          <p:nvPr/>
        </p:nvSpPr>
        <p:spPr>
          <a:xfrm>
            <a:off x="8255000" y="2276475"/>
            <a:ext cx="674688" cy="460375"/>
          </a:xfrm>
          <a:prstGeom prst="rect">
            <a:avLst/>
          </a:prstGeom>
          <a:noFill/>
          <a:ln w="9525">
            <a:noFill/>
          </a:ln>
        </p:spPr>
        <p:txBody>
          <a:bodyPr wrap="none" anchor="t" anchorCtr="0">
            <a:spAutoFit/>
          </a:bodyPr>
          <a:p>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图</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2</a:t>
            </a:r>
            <a:endParaRPr lang="zh-CN" altLang="en-US">
              <a:latin typeface="Times New Roman" panose="02020603050405020304" pitchFamily="18" charset="0"/>
              <a:ea typeface="宋体" panose="02010600030101010101" pitchFamily="2" charset="-122"/>
            </a:endParaRPr>
          </a:p>
        </p:txBody>
      </p:sp>
      <p:pic>
        <p:nvPicPr>
          <p:cNvPr id="89105" name="图片 11272">
            <a:hlinkClick r:id="rId13"/>
          </p:cNvPr>
          <p:cNvPicPr>
            <a:picLocks noChangeAspect="1"/>
          </p:cNvPicPr>
          <p:nvPr/>
        </p:nvPicPr>
        <p:blipFill>
          <a:blip r:embed="rId14"/>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blinds(horizontal)">
                                      <p:cBhvr>
                                        <p:cTn id="7" dur="500"/>
                                        <p:tgtEl>
                                          <p:spTgt spid="686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5165"/>
                                        </p:tgtEl>
                                        <p:attrNameLst>
                                          <p:attrName>style.visibility</p:attrName>
                                        </p:attrNameLst>
                                      </p:cBhvr>
                                      <p:to>
                                        <p:strVal val="visible"/>
                                      </p:to>
                                    </p:set>
                                    <p:animEffect transition="in" filter="blinds(horizontal)">
                                      <p:cBhvr>
                                        <p:cTn id="12" dur="500"/>
                                        <p:tgtEl>
                                          <p:spTgt spid="1751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65" grpId="0"/>
      <p:bldP spid="4"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pic>
        <p:nvPicPr>
          <p:cNvPr id="90114"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91138" name="文本框 2"/>
          <p:cNvSpPr txBox="1"/>
          <p:nvPr/>
        </p:nvSpPr>
        <p:spPr>
          <a:xfrm>
            <a:off x="1343025" y="407988"/>
            <a:ext cx="6445250" cy="584200"/>
          </a:xfrm>
          <a:prstGeom prst="rect">
            <a:avLst/>
          </a:prstGeom>
          <a:noFill/>
          <a:ln w="9525">
            <a:noFill/>
          </a:ln>
        </p:spPr>
        <p:txBody>
          <a:bodyPr wrap="none" anchor="t" anchorCtr="0">
            <a:spAutoFit/>
          </a:bodyPr>
          <a:p>
            <a:r>
              <a:rPr lang="en-US" altLang="zh-CN"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动力学普遍定理综合应用</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958850" y="1673225"/>
            <a:ext cx="8869363" cy="1260475"/>
          </a:xfrm>
          <a:prstGeom prst="rect">
            <a:avLst/>
          </a:prstGeom>
          <a:noFill/>
          <a:ln w="9525">
            <a:noFill/>
          </a:ln>
        </p:spPr>
        <p:txBody>
          <a:bodyPr anchor="t">
            <a:spAutoFit/>
          </a:bodyPr>
          <a:p>
            <a:pPr eaLnBrk="0" fontAlgn="b" hangingPunct="0">
              <a:buClr>
                <a:srgbClr val="FF3300"/>
              </a:buClr>
              <a:buFont typeface="Wingdings" panose="05000000000000000000" pitchFamily="2" charset="2"/>
              <a:buNone/>
            </a:pPr>
            <a:r>
              <a:rPr lang="en-US" altLang="zh-CN" strike="noStrike" noProof="1" dirty="0">
                <a:solidFill>
                  <a:schemeClr val="accent4"/>
                </a:solidFill>
                <a:effectLst/>
                <a:latin typeface="微软雅黑" panose="020B0503020204020204" pitchFamily="34" charset="-122"/>
                <a:ea typeface="微软雅黑" panose="020B0503020204020204" pitchFamily="34" charset="-122"/>
                <a:cs typeface="+mn-cs"/>
              </a:rPr>
              <a:t>       </a:t>
            </a:r>
            <a:r>
              <a:rPr lang="en-US" altLang="zh-CN" sz="2800" b="1" strike="noStrike" noProof="1" dirty="0">
                <a:solidFill>
                  <a:schemeClr val="accent4"/>
                </a:solidFill>
                <a:effectLst/>
                <a:latin typeface="微软雅黑" panose="020B0503020204020204" pitchFamily="34" charset="-122"/>
                <a:ea typeface="微软雅黑" panose="020B0503020204020204" pitchFamily="34" charset="-122"/>
                <a:cs typeface="+mn-cs"/>
              </a:rPr>
              <a:t> </a:t>
            </a:r>
            <a:r>
              <a:rPr lang="en-US" altLang="zh-CN" sz="2800" b="1" strike="noStrike" noProof="1" dirty="0">
                <a:solidFill>
                  <a:schemeClr val="accent4"/>
                </a:solidFill>
                <a:effectLst/>
                <a:latin typeface="微软雅黑" panose="020B0503020204020204" pitchFamily="34" charset="-122"/>
                <a:ea typeface="微软雅黑" panose="020B0503020204020204" pitchFamily="34" charset="-122"/>
                <a:cs typeface="+mn-cs"/>
                <a:sym typeface="+mn-ea"/>
              </a:rPr>
              <a:t>04    </a:t>
            </a:r>
            <a:r>
              <a:rPr lang="zh-CN" altLang="en-US" sz="2800" b="1" strike="noStrike" noProof="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宋体" panose="02010600030101010101" pitchFamily="2" charset="-122"/>
              </a:rPr>
              <a:t>自由度及方程约束力数目之差法</a:t>
            </a:r>
            <a:r>
              <a:rPr lang="zh-CN" altLang="en-US"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a:t>
            </a:r>
            <a:r>
              <a:rPr lang="zh-CN" altLang="en-US" strike="noStrike" noProof="1">
                <a:solidFill>
                  <a:schemeClr val="accent4"/>
                </a:solidFill>
                <a:effectLst/>
                <a:latin typeface="微软雅黑" panose="020B0503020204020204" pitchFamily="34" charset="-122"/>
                <a:ea typeface="微软雅黑" panose="020B0503020204020204" pitchFamily="34" charset="-122"/>
                <a:cs typeface="+mn-cs"/>
              </a:rPr>
              <a:t>    </a:t>
            </a:r>
            <a:r>
              <a:rPr lang="zh-CN" altLang="en-US" strike="noStrike" noProof="1">
                <a:solidFill>
                  <a:schemeClr val="accent4"/>
                </a:solidFill>
                <a:latin typeface="微软雅黑" panose="020B0503020204020204" pitchFamily="34" charset="-122"/>
                <a:ea typeface="微软雅黑" panose="020B0503020204020204" pitchFamily="34" charset="-122"/>
                <a:cs typeface="+mn-cs"/>
              </a:rPr>
              <a:t>           </a:t>
            </a:r>
            <a:endParaRPr lang="zh-CN" altLang="en-US" strike="noStrike" noProof="1">
              <a:solidFill>
                <a:schemeClr val="accent4"/>
              </a:solidFill>
              <a:latin typeface="微软雅黑" panose="020B0503020204020204" pitchFamily="34" charset="-122"/>
              <a:ea typeface="微软雅黑" panose="020B0503020204020204" pitchFamily="34" charset="-122"/>
              <a:cs typeface="+mn-cs"/>
            </a:endParaRPr>
          </a:p>
          <a:p>
            <a:pPr eaLnBrk="0" fontAlgn="b" hangingPunct="0">
              <a:buClr>
                <a:srgbClr val="FF3300"/>
              </a:buClr>
              <a:buFont typeface="Wingdings" panose="05000000000000000000" pitchFamily="2" charset="2"/>
              <a:buNone/>
            </a:pPr>
            <a:endParaRPr lang="zh-CN" altLang="en-US" strike="noStrike" noProof="1">
              <a:solidFill>
                <a:schemeClr val="accent4"/>
              </a:solidFill>
              <a:latin typeface="微软雅黑" panose="020B0503020204020204" pitchFamily="34" charset="-122"/>
              <a:ea typeface="微软雅黑" panose="020B0503020204020204" pitchFamily="34" charset="-122"/>
              <a:cs typeface="+mn-cs"/>
            </a:endParaRPr>
          </a:p>
          <a:p>
            <a:pPr eaLnBrk="0" fontAlgn="b" hangingPunct="0">
              <a:buClr>
                <a:srgbClr val="FF3300"/>
              </a:buClr>
              <a:buFont typeface="Wingdings" panose="05000000000000000000" pitchFamily="2" charset="2"/>
              <a:buNone/>
            </a:pPr>
            <a:r>
              <a:rPr lang="zh-CN" altLang="en-US" strike="noStrike" noProof="1">
                <a:solidFill>
                  <a:schemeClr val="accent4"/>
                </a:solidFill>
                <a:latin typeface="微软雅黑" panose="020B0503020204020204" pitchFamily="34" charset="-122"/>
                <a:ea typeface="微软雅黑" panose="020B0503020204020204" pitchFamily="34" charset="-122"/>
                <a:cs typeface="+mn-cs"/>
              </a:rPr>
              <a:t>                                </a:t>
            </a:r>
            <a:r>
              <a:rPr lang="zh-CN" altLang="en-US"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第</a:t>
            </a:r>
            <a:r>
              <a:rPr lang="en-US" altLang="zh-CN"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20</a:t>
            </a:r>
            <a:r>
              <a:rPr lang="zh-CN" altLang="en-US"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堂</a:t>
            </a:r>
            <a:endParaRPr lang="zh-CN" altLang="en-US"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endParaRPr>
          </a:p>
        </p:txBody>
      </p:sp>
      <p:graphicFrame>
        <p:nvGraphicFramePr>
          <p:cNvPr id="91140" name="对象 1"/>
          <p:cNvGraphicFramePr/>
          <p:nvPr/>
        </p:nvGraphicFramePr>
        <p:xfrm>
          <a:off x="6823075" y="3965575"/>
          <a:ext cx="2316163" cy="2868613"/>
        </p:xfrm>
        <a:graphic>
          <a:graphicData uri="http://schemas.openxmlformats.org/presentationml/2006/ole">
            <mc:AlternateContent xmlns:mc="http://schemas.openxmlformats.org/markup-compatibility/2006">
              <mc:Choice xmlns:v="urn:schemas-microsoft-com:vml" Requires="v">
                <p:oleObj spid="_x0000_s3501" name="" r:id="rId1" imgW="2314575" imgH="2867025" progId="Paint.Picture">
                  <p:embed/>
                </p:oleObj>
              </mc:Choice>
              <mc:Fallback>
                <p:oleObj name="" r:id="rId1" imgW="2314575" imgH="2867025" progId="Paint.Picture">
                  <p:embed/>
                  <p:pic>
                    <p:nvPicPr>
                      <p:cNvPr id="0" name="图片 3500"/>
                      <p:cNvPicPr/>
                      <p:nvPr/>
                    </p:nvPicPr>
                    <p:blipFill>
                      <a:blip r:embed="rId2"/>
                      <a:stretch>
                        <a:fillRect/>
                      </a:stretch>
                    </p:blipFill>
                    <p:spPr>
                      <a:xfrm>
                        <a:off x="6823075" y="3965575"/>
                        <a:ext cx="2316163" cy="2868613"/>
                      </a:xfrm>
                      <a:prstGeom prst="rect">
                        <a:avLst/>
                      </a:prstGeom>
                      <a:noFill/>
                      <a:ln w="38100">
                        <a:noFill/>
                        <a:miter/>
                      </a:ln>
                    </p:spPr>
                  </p:pic>
                </p:oleObj>
              </mc:Fallback>
            </mc:AlternateContent>
          </a:graphicData>
        </a:graphic>
      </p:graphicFrame>
      <p:graphicFrame>
        <p:nvGraphicFramePr>
          <p:cNvPr id="91141" name="对象 2"/>
          <p:cNvGraphicFramePr/>
          <p:nvPr/>
        </p:nvGraphicFramePr>
        <p:xfrm>
          <a:off x="231775" y="4413250"/>
          <a:ext cx="1935163" cy="2420938"/>
        </p:xfrm>
        <a:graphic>
          <a:graphicData uri="http://schemas.openxmlformats.org/presentationml/2006/ole">
            <mc:AlternateContent xmlns:mc="http://schemas.openxmlformats.org/markup-compatibility/2006">
              <mc:Choice xmlns:v="urn:schemas-microsoft-com:vml" Requires="v">
                <p:oleObj spid="_x0000_s3502" name="" r:id="rId3" imgW="3076575" imgH="4276725" progId="Paint.Picture">
                  <p:embed/>
                </p:oleObj>
              </mc:Choice>
              <mc:Fallback>
                <p:oleObj name="" r:id="rId3" imgW="3076575" imgH="4276725" progId="Paint.Picture">
                  <p:embed/>
                  <p:pic>
                    <p:nvPicPr>
                      <p:cNvPr id="0" name="图片 3501"/>
                      <p:cNvPicPr/>
                      <p:nvPr/>
                    </p:nvPicPr>
                    <p:blipFill>
                      <a:blip r:embed="rId4"/>
                      <a:stretch>
                        <a:fillRect/>
                      </a:stretch>
                    </p:blipFill>
                    <p:spPr>
                      <a:xfrm>
                        <a:off x="231775" y="4413250"/>
                        <a:ext cx="1935163" cy="2420938"/>
                      </a:xfrm>
                      <a:prstGeom prst="rect">
                        <a:avLst/>
                      </a:prstGeom>
                      <a:noFill/>
                      <a:ln w="38100">
                        <a:noFill/>
                        <a:miter/>
                      </a:ln>
                    </p:spPr>
                  </p:pic>
                </p:oleObj>
              </mc:Fallback>
            </mc:AlternateContent>
          </a:graphicData>
        </a:graphic>
      </p:graphicFrame>
      <p:pic>
        <p:nvPicPr>
          <p:cNvPr id="3075" name="a01-5冲程发动机平面她跳舞5isvideo_20180722_203853.mp4">
            <a:hlinkClick r:id="" action="ppaction://media"/>
          </p:cNvPr>
          <p:cNvPicPr>
            <a:picLocks noRot="1" noChangeAspect="1"/>
          </p:cNvPicPr>
          <p:nvPr>
            <a:videoFile r:link="rId5"/>
            <p:extLst>
              <p:ext uri="{DAA4B4D4-6D71-4841-9C94-3DE7FCFB9230}">
                <p14:media xmlns:p14="http://schemas.microsoft.com/office/powerpoint/2010/main" r:link="rId6"/>
              </p:ext>
            </p:extLst>
          </p:nvPr>
        </p:nvPicPr>
        <p:blipFill>
          <a:blip r:embed="rId7"/>
          <a:stretch>
            <a:fillRect/>
          </a:stretch>
        </p:blipFill>
        <p:spPr>
          <a:xfrm>
            <a:off x="2898775" y="4325938"/>
            <a:ext cx="3105150" cy="2328862"/>
          </a:xfrm>
          <a:prstGeom prst="rect">
            <a:avLst/>
          </a:prstGeom>
          <a:noFill/>
          <a:ln w="9525">
            <a:noFill/>
          </a:ln>
        </p:spPr>
      </p:pic>
      <p:pic>
        <p:nvPicPr>
          <p:cNvPr id="91143" name="图片 11272">
            <a:hlinkClick r:id="rId8"/>
          </p:cNvPr>
          <p:cNvPicPr>
            <a:picLocks noChangeAspect="1"/>
          </p:cNvPicPr>
          <p:nvPr/>
        </p:nvPicPr>
        <p:blipFill>
          <a:blip r:embed="rId9"/>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7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75"/>
                                        </p:tgtEl>
                                      </p:cBhvr>
                                    </p:cmd>
                                  </p:childTnLst>
                                </p:cTn>
                              </p:par>
                            </p:childTnLst>
                          </p:cTn>
                        </p:par>
                      </p:childTnLst>
                    </p:cTn>
                  </p:par>
                </p:childTnLst>
              </p:cTn>
              <p:nextCondLst>
                <p:cond evt="onClick" delay="0">
                  <p:tgtEl>
                    <p:spTgt spid="3075"/>
                  </p:tgtEl>
                </p:cond>
              </p:nextCondLst>
            </p:seq>
            <p:video>
              <p:cMediaNode>
                <p:cTn id="7" fill="hold" display="0">
                  <p:stCondLst>
                    <p:cond delay="indefinite"/>
                  </p:stCondLst>
                  <p:endCondLst>
                    <p:cond evt="onNext" delay="0">
                      <p:tgtEl>
                        <p:sldTgt/>
                      </p:tgtEl>
                    </p:cond>
                    <p:cond evt="onPrev" delay="0">
                      <p:tgtEl>
                        <p:sldTgt/>
                      </p:tgtEl>
                    </p:cond>
                  </p:endCondLst>
                </p:cTn>
                <p:tgtEl>
                  <p:spTgt spid="307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0658" name="对象 17426"/>
          <p:cNvGraphicFramePr/>
          <p:nvPr/>
        </p:nvGraphicFramePr>
        <p:xfrm>
          <a:off x="6515100" y="2636838"/>
          <a:ext cx="2520950" cy="1846262"/>
        </p:xfrm>
        <a:graphic>
          <a:graphicData uri="http://schemas.openxmlformats.org/presentationml/2006/ole">
            <mc:AlternateContent xmlns:mc="http://schemas.openxmlformats.org/markup-compatibility/2006">
              <mc:Choice xmlns:v="urn:schemas-microsoft-com:vml" Requires="v">
                <p:oleObj spid="_x0000_s3503" name="" r:id="rId1" imgW="2014855" imgH="1270000" progId="Paint.Picture">
                  <p:embed/>
                </p:oleObj>
              </mc:Choice>
              <mc:Fallback>
                <p:oleObj name="" r:id="rId1" imgW="2014855" imgH="1270000" progId="Paint.Picture">
                  <p:embed/>
                  <p:pic>
                    <p:nvPicPr>
                      <p:cNvPr id="0" name="图片 3502"/>
                      <p:cNvPicPr/>
                      <p:nvPr/>
                    </p:nvPicPr>
                    <p:blipFill>
                      <a:blip r:embed="rId2"/>
                      <a:stretch>
                        <a:fillRect/>
                      </a:stretch>
                    </p:blipFill>
                    <p:spPr>
                      <a:xfrm>
                        <a:off x="6515100" y="2636838"/>
                        <a:ext cx="2520950" cy="1846262"/>
                      </a:xfrm>
                      <a:prstGeom prst="rect">
                        <a:avLst/>
                      </a:prstGeom>
                      <a:noFill/>
                      <a:ln w="38100">
                        <a:noFill/>
                        <a:miter/>
                      </a:ln>
                    </p:spPr>
                  </p:pic>
                </p:oleObj>
              </mc:Fallback>
            </mc:AlternateContent>
          </a:graphicData>
        </a:graphic>
      </p:graphicFrame>
      <p:graphicFrame>
        <p:nvGraphicFramePr>
          <p:cNvPr id="93186" name="对象 17413"/>
          <p:cNvGraphicFramePr/>
          <p:nvPr/>
        </p:nvGraphicFramePr>
        <p:xfrm>
          <a:off x="6372225" y="-26987"/>
          <a:ext cx="2590800" cy="2557462"/>
        </p:xfrm>
        <a:graphic>
          <a:graphicData uri="http://schemas.openxmlformats.org/presentationml/2006/ole">
            <mc:AlternateContent xmlns:mc="http://schemas.openxmlformats.org/markup-compatibility/2006">
              <mc:Choice xmlns:v="urn:schemas-microsoft-com:vml" Requires="v">
                <p:oleObj spid="_x0000_s3504" name="" r:id="rId3" imgW="2590800" imgH="2557145" progId="Paint.Picture">
                  <p:embed/>
                </p:oleObj>
              </mc:Choice>
              <mc:Fallback>
                <p:oleObj name="" r:id="rId3" imgW="2590800" imgH="2557145" progId="Paint.Picture">
                  <p:embed/>
                  <p:pic>
                    <p:nvPicPr>
                      <p:cNvPr id="0" name="图片 3503"/>
                      <p:cNvPicPr/>
                      <p:nvPr/>
                    </p:nvPicPr>
                    <p:blipFill>
                      <a:blip r:embed="rId4"/>
                      <a:stretch>
                        <a:fillRect/>
                      </a:stretch>
                    </p:blipFill>
                    <p:spPr>
                      <a:xfrm>
                        <a:off x="6372225" y="-26987"/>
                        <a:ext cx="2590800" cy="2557462"/>
                      </a:xfrm>
                      <a:prstGeom prst="rect">
                        <a:avLst/>
                      </a:prstGeom>
                      <a:noFill/>
                      <a:ln w="38100">
                        <a:noFill/>
                        <a:miter/>
                      </a:ln>
                    </p:spPr>
                  </p:pic>
                </p:oleObj>
              </mc:Fallback>
            </mc:AlternateContent>
          </a:graphicData>
        </a:graphic>
      </p:graphicFrame>
      <p:sp>
        <p:nvSpPr>
          <p:cNvPr id="93187" name="文本框 17412"/>
          <p:cNvSpPr txBox="1"/>
          <p:nvPr/>
        </p:nvSpPr>
        <p:spPr>
          <a:xfrm>
            <a:off x="0" y="836613"/>
            <a:ext cx="6804025" cy="946150"/>
          </a:xfrm>
          <a:prstGeom prst="rect">
            <a:avLst/>
          </a:prstGeom>
          <a:noFill/>
          <a:ln w="9525">
            <a:noFill/>
          </a:ln>
        </p:spPr>
        <p:txBody>
          <a:bodyPr anchor="t" anchorCtr="0">
            <a:spAutoFit/>
          </a:bodyPr>
          <a:p>
            <a:pPr marL="342900" indent="-342900"/>
            <a:r>
              <a:rPr lang="zh-CN" altLang="en-US" sz="2800" b="1" dirty="0">
                <a:latin typeface="微软雅黑" panose="020B0503020204020204" pitchFamily="34" charset="-122"/>
                <a:ea typeface="微软雅黑" panose="020B0503020204020204" pitchFamily="34" charset="-122"/>
              </a:rPr>
              <a:t>自由度数目=</a:t>
            </a:r>
            <a:endParaRPr lang="zh-CN" altLang="en-US" sz="2800" b="1" dirty="0">
              <a:latin typeface="微软雅黑" panose="020B0503020204020204" pitchFamily="34" charset="-122"/>
              <a:ea typeface="微软雅黑" panose="020B0503020204020204" pitchFamily="34" charset="-122"/>
            </a:endParaRPr>
          </a:p>
          <a:p>
            <a:pPr marL="342900" indent="-342900"/>
            <a:r>
              <a:rPr lang="zh-CN" altLang="en-US" sz="2800" b="1" dirty="0">
                <a:latin typeface="微软雅黑" panose="020B0503020204020204" pitchFamily="34" charset="-122"/>
                <a:ea typeface="微软雅黑" panose="020B0503020204020204" pitchFamily="34" charset="-122"/>
              </a:rPr>
              <a:t>独立方程总数 - 独立约束位移的反力个数</a:t>
            </a:r>
            <a:endParaRPr lang="zh-CN" altLang="en-US" sz="2800" b="1" dirty="0">
              <a:latin typeface="微软雅黑" panose="020B0503020204020204" pitchFamily="34" charset="-122"/>
              <a:ea typeface="微软雅黑" panose="020B0503020204020204" pitchFamily="34" charset="-122"/>
            </a:endParaRPr>
          </a:p>
        </p:txBody>
      </p:sp>
      <p:sp>
        <p:nvSpPr>
          <p:cNvPr id="93188" name="箭头 1536"/>
          <p:cNvSpPr/>
          <p:nvPr/>
        </p:nvSpPr>
        <p:spPr>
          <a:xfrm flipV="1">
            <a:off x="8027988" y="1054100"/>
            <a:ext cx="0" cy="574675"/>
          </a:xfrm>
          <a:prstGeom prst="line">
            <a:avLst/>
          </a:prstGeom>
          <a:ln w="28575" cap="flat" cmpd="sng">
            <a:solidFill>
              <a:srgbClr val="FF0000"/>
            </a:solidFill>
            <a:prstDash val="solid"/>
            <a:round/>
            <a:headEnd type="none" w="med" len="med"/>
            <a:tailEnd type="triangle" w="med" len="med"/>
          </a:ln>
        </p:spPr>
      </p:sp>
      <p:sp>
        <p:nvSpPr>
          <p:cNvPr id="93189" name="箭头 1537"/>
          <p:cNvSpPr/>
          <p:nvPr/>
        </p:nvSpPr>
        <p:spPr>
          <a:xfrm>
            <a:off x="8101013" y="981075"/>
            <a:ext cx="574675" cy="1588"/>
          </a:xfrm>
          <a:prstGeom prst="line">
            <a:avLst/>
          </a:prstGeom>
          <a:ln w="28575" cap="flat" cmpd="sng">
            <a:solidFill>
              <a:srgbClr val="FF0000"/>
            </a:solidFill>
            <a:prstDash val="solid"/>
            <a:round/>
            <a:headEnd type="none" w="med" len="med"/>
            <a:tailEnd type="triangle" w="med" len="med"/>
          </a:ln>
        </p:spPr>
      </p:sp>
      <p:sp>
        <p:nvSpPr>
          <p:cNvPr id="93190" name="曲线 1539"/>
          <p:cNvSpPr/>
          <p:nvPr/>
        </p:nvSpPr>
        <p:spPr>
          <a:xfrm>
            <a:off x="8148638" y="773113"/>
            <a:ext cx="303212" cy="490537"/>
          </a:xfrm>
          <a:custGeom>
            <a:avLst/>
            <a:gdLst/>
            <a:ahLst/>
            <a:cxnLst/>
            <a:pathLst>
              <a:path w="21600" h="21600">
                <a:moveTo>
                  <a:pt x="0" y="0"/>
                </a:moveTo>
                <a:cubicBezTo>
                  <a:pt x="3615" y="558"/>
                  <a:pt x="14369" y="1257"/>
                  <a:pt x="17984" y="3716"/>
                </a:cubicBezTo>
                <a:cubicBezTo>
                  <a:pt x="21600" y="6175"/>
                  <a:pt x="20379" y="8774"/>
                  <a:pt x="17984" y="12350"/>
                </a:cubicBezTo>
                <a:cubicBezTo>
                  <a:pt x="15589" y="15927"/>
                  <a:pt x="8405" y="19923"/>
                  <a:pt x="6010" y="21600"/>
                </a:cubicBezTo>
              </a:path>
            </a:pathLst>
          </a:custGeom>
          <a:noFill/>
          <a:ln w="28575" cap="flat" cmpd="sng">
            <a:solidFill>
              <a:srgbClr val="FF0000"/>
            </a:solidFill>
            <a:prstDash val="solid"/>
            <a:bevel/>
            <a:headEnd type="none" w="med" len="med"/>
            <a:tailEnd type="none" w="med" len="med"/>
          </a:ln>
        </p:spPr>
        <p:txBody>
          <a:bodyPr/>
          <a:p>
            <a:endParaRPr lang="zh-CN" altLang="en-US"/>
          </a:p>
        </p:txBody>
      </p:sp>
      <p:graphicFrame>
        <p:nvGraphicFramePr>
          <p:cNvPr id="93191" name="对象 17417"/>
          <p:cNvGraphicFramePr>
            <a:graphicFrameLocks noChangeAspect="1"/>
          </p:cNvGraphicFramePr>
          <p:nvPr/>
        </p:nvGraphicFramePr>
        <p:xfrm>
          <a:off x="8675688" y="765175"/>
          <a:ext cx="504825" cy="381000"/>
        </p:xfrm>
        <a:graphic>
          <a:graphicData uri="http://schemas.openxmlformats.org/presentationml/2006/ole">
            <mc:AlternateContent xmlns:mc="http://schemas.openxmlformats.org/markup-compatibility/2006">
              <mc:Choice xmlns:v="urn:schemas-microsoft-com:vml" Requires="v">
                <p:oleObj spid="_x0000_s3505" name="" r:id="rId5" imgW="279400" imgH="215900" progId="Equation.3">
                  <p:embed/>
                </p:oleObj>
              </mc:Choice>
              <mc:Fallback>
                <p:oleObj name="" r:id="rId5" imgW="279400" imgH="215900" progId="Equation.3">
                  <p:embed/>
                  <p:pic>
                    <p:nvPicPr>
                      <p:cNvPr id="0" name="图片 3504"/>
                      <p:cNvPicPr/>
                      <p:nvPr/>
                    </p:nvPicPr>
                    <p:blipFill>
                      <a:blip r:embed="rId6"/>
                      <a:stretch>
                        <a:fillRect/>
                      </a:stretch>
                    </p:blipFill>
                    <p:spPr>
                      <a:xfrm>
                        <a:off x="8675688" y="765175"/>
                        <a:ext cx="504825" cy="381000"/>
                      </a:xfrm>
                      <a:prstGeom prst="rect">
                        <a:avLst/>
                      </a:prstGeom>
                      <a:noFill/>
                      <a:ln w="38100">
                        <a:noFill/>
                        <a:miter/>
                      </a:ln>
                    </p:spPr>
                  </p:pic>
                </p:oleObj>
              </mc:Fallback>
            </mc:AlternateContent>
          </a:graphicData>
        </a:graphic>
      </p:graphicFrame>
      <p:sp>
        <p:nvSpPr>
          <p:cNvPr id="93192" name="文本框 17418"/>
          <p:cNvSpPr txBox="1"/>
          <p:nvPr/>
        </p:nvSpPr>
        <p:spPr>
          <a:xfrm>
            <a:off x="7596188" y="838200"/>
            <a:ext cx="292100" cy="274638"/>
          </a:xfrm>
          <a:prstGeom prst="rect">
            <a:avLst/>
          </a:prstGeom>
          <a:noFill/>
          <a:ln w="9525">
            <a:noFill/>
          </a:ln>
        </p:spPr>
        <p:txBody>
          <a:bodyPr anchor="t" anchorCtr="0">
            <a:spAutoFit/>
          </a:bodyPr>
          <a:p>
            <a:r>
              <a:rPr lang="zh-CN" altLang="en-US" sz="1200" b="1" dirty="0">
                <a:solidFill>
                  <a:srgbClr val="FF0000"/>
                </a:solidFill>
                <a:latin typeface="Times New Roman" panose="02020603050405020304" pitchFamily="18" charset="0"/>
                <a:ea typeface="宋体" panose="02010600030101010101" pitchFamily="2" charset="-122"/>
              </a:rPr>
              <a:t>D</a:t>
            </a:r>
            <a:endParaRPr lang="zh-CN" altLang="en-US" sz="1200" b="1" dirty="0">
              <a:solidFill>
                <a:srgbClr val="FF0000"/>
              </a:solidFill>
              <a:latin typeface="Times New Roman" panose="02020603050405020304" pitchFamily="18" charset="0"/>
              <a:ea typeface="宋体" panose="02010600030101010101" pitchFamily="2" charset="-122"/>
            </a:endParaRPr>
          </a:p>
        </p:txBody>
      </p:sp>
      <p:graphicFrame>
        <p:nvGraphicFramePr>
          <p:cNvPr id="93193" name="对象 17419"/>
          <p:cNvGraphicFramePr>
            <a:graphicFrameLocks noChangeAspect="1"/>
          </p:cNvGraphicFramePr>
          <p:nvPr/>
        </p:nvGraphicFramePr>
        <p:xfrm>
          <a:off x="7596188" y="1270000"/>
          <a:ext cx="481012" cy="381000"/>
        </p:xfrm>
        <a:graphic>
          <a:graphicData uri="http://schemas.openxmlformats.org/presentationml/2006/ole">
            <mc:AlternateContent xmlns:mc="http://schemas.openxmlformats.org/markup-compatibility/2006">
              <mc:Choice xmlns:v="urn:schemas-microsoft-com:vml" Requires="v">
                <p:oleObj spid="_x0000_s3506" name="" r:id="rId7" imgW="266700" imgH="215900" progId="Equation.3">
                  <p:embed/>
                </p:oleObj>
              </mc:Choice>
              <mc:Fallback>
                <p:oleObj name="" r:id="rId7" imgW="266700" imgH="215900" progId="Equation.3">
                  <p:embed/>
                  <p:pic>
                    <p:nvPicPr>
                      <p:cNvPr id="0" name="图片 3505"/>
                      <p:cNvPicPr/>
                      <p:nvPr/>
                    </p:nvPicPr>
                    <p:blipFill>
                      <a:blip r:embed="rId8"/>
                      <a:stretch>
                        <a:fillRect/>
                      </a:stretch>
                    </p:blipFill>
                    <p:spPr>
                      <a:xfrm>
                        <a:off x="7596188" y="1270000"/>
                        <a:ext cx="481012" cy="381000"/>
                      </a:xfrm>
                      <a:prstGeom prst="rect">
                        <a:avLst/>
                      </a:prstGeom>
                      <a:noFill/>
                      <a:ln w="38100">
                        <a:noFill/>
                        <a:miter/>
                      </a:ln>
                    </p:spPr>
                  </p:pic>
                </p:oleObj>
              </mc:Fallback>
            </mc:AlternateContent>
          </a:graphicData>
        </a:graphic>
      </p:graphicFrame>
      <p:graphicFrame>
        <p:nvGraphicFramePr>
          <p:cNvPr id="93194" name="对象 17420"/>
          <p:cNvGraphicFramePr>
            <a:graphicFrameLocks noChangeAspect="1"/>
          </p:cNvGraphicFramePr>
          <p:nvPr/>
        </p:nvGraphicFramePr>
        <p:xfrm>
          <a:off x="8388350" y="404813"/>
          <a:ext cx="550863" cy="427037"/>
        </p:xfrm>
        <a:graphic>
          <a:graphicData uri="http://schemas.openxmlformats.org/presentationml/2006/ole">
            <mc:AlternateContent xmlns:mc="http://schemas.openxmlformats.org/markup-compatibility/2006">
              <mc:Choice xmlns:v="urn:schemas-microsoft-com:vml" Requires="v">
                <p:oleObj spid="_x0000_s3507" name="" r:id="rId9" imgW="304800" imgH="241300" progId="Equation.3">
                  <p:embed/>
                </p:oleObj>
              </mc:Choice>
              <mc:Fallback>
                <p:oleObj name="" r:id="rId9" imgW="304800" imgH="241300" progId="Equation.3">
                  <p:embed/>
                  <p:pic>
                    <p:nvPicPr>
                      <p:cNvPr id="0" name="图片 3506"/>
                      <p:cNvPicPr/>
                      <p:nvPr/>
                    </p:nvPicPr>
                    <p:blipFill>
                      <a:blip r:embed="rId10"/>
                      <a:stretch>
                        <a:fillRect/>
                      </a:stretch>
                    </p:blipFill>
                    <p:spPr>
                      <a:xfrm>
                        <a:off x="8388350" y="404813"/>
                        <a:ext cx="550863" cy="427037"/>
                      </a:xfrm>
                      <a:prstGeom prst="rect">
                        <a:avLst/>
                      </a:prstGeom>
                      <a:noFill/>
                      <a:ln w="38100">
                        <a:noFill/>
                        <a:miter/>
                      </a:ln>
                    </p:spPr>
                  </p:pic>
                </p:oleObj>
              </mc:Fallback>
            </mc:AlternateContent>
          </a:graphicData>
        </a:graphic>
      </p:graphicFrame>
      <p:graphicFrame>
        <p:nvGraphicFramePr>
          <p:cNvPr id="70668" name="对象 17421"/>
          <p:cNvGraphicFramePr>
            <a:graphicFrameLocks noChangeAspect="1"/>
          </p:cNvGraphicFramePr>
          <p:nvPr/>
        </p:nvGraphicFramePr>
        <p:xfrm>
          <a:off x="34925" y="2060575"/>
          <a:ext cx="4437063" cy="627063"/>
        </p:xfrm>
        <a:graphic>
          <a:graphicData uri="http://schemas.openxmlformats.org/presentationml/2006/ole">
            <mc:AlternateContent xmlns:mc="http://schemas.openxmlformats.org/markup-compatibility/2006">
              <mc:Choice xmlns:v="urn:schemas-microsoft-com:vml" Requires="v">
                <p:oleObj spid="_x0000_s3508" name="" r:id="rId11" imgW="1838960" imgH="266065" progId="Equation.3">
                  <p:embed/>
                </p:oleObj>
              </mc:Choice>
              <mc:Fallback>
                <p:oleObj name="" r:id="rId11" imgW="1838960" imgH="266065" progId="Equation.3">
                  <p:embed/>
                  <p:pic>
                    <p:nvPicPr>
                      <p:cNvPr id="0" name="图片 3507"/>
                      <p:cNvPicPr/>
                      <p:nvPr/>
                    </p:nvPicPr>
                    <p:blipFill>
                      <a:blip r:embed="rId12"/>
                      <a:stretch>
                        <a:fillRect/>
                      </a:stretch>
                    </p:blipFill>
                    <p:spPr>
                      <a:xfrm>
                        <a:off x="34925" y="2060575"/>
                        <a:ext cx="4437063" cy="627063"/>
                      </a:xfrm>
                      <a:prstGeom prst="rect">
                        <a:avLst/>
                      </a:prstGeom>
                      <a:noFill/>
                      <a:ln w="38100">
                        <a:noFill/>
                        <a:miter/>
                      </a:ln>
                    </p:spPr>
                  </p:pic>
                </p:oleObj>
              </mc:Fallback>
            </mc:AlternateContent>
          </a:graphicData>
        </a:graphic>
      </p:graphicFrame>
      <p:graphicFrame>
        <p:nvGraphicFramePr>
          <p:cNvPr id="70669" name="对象 17422"/>
          <p:cNvGraphicFramePr>
            <a:graphicFrameLocks noChangeAspect="1"/>
          </p:cNvGraphicFramePr>
          <p:nvPr/>
        </p:nvGraphicFramePr>
        <p:xfrm>
          <a:off x="107950" y="2852738"/>
          <a:ext cx="4021138" cy="639762"/>
        </p:xfrm>
        <a:graphic>
          <a:graphicData uri="http://schemas.openxmlformats.org/presentationml/2006/ole">
            <mc:AlternateContent xmlns:mc="http://schemas.openxmlformats.org/markup-compatibility/2006">
              <mc:Choice xmlns:v="urn:schemas-microsoft-com:vml" Requires="v">
                <p:oleObj spid="_x0000_s3509" name="" r:id="rId13" imgW="1790700" imgH="292100" progId="Equation.3">
                  <p:embed/>
                </p:oleObj>
              </mc:Choice>
              <mc:Fallback>
                <p:oleObj name="" r:id="rId13" imgW="1790700" imgH="292100" progId="Equation.3">
                  <p:embed/>
                  <p:pic>
                    <p:nvPicPr>
                      <p:cNvPr id="0" name="图片 3508"/>
                      <p:cNvPicPr/>
                      <p:nvPr/>
                    </p:nvPicPr>
                    <p:blipFill>
                      <a:blip r:embed="rId14"/>
                      <a:stretch>
                        <a:fillRect/>
                      </a:stretch>
                    </p:blipFill>
                    <p:spPr>
                      <a:xfrm>
                        <a:off x="107950" y="2852738"/>
                        <a:ext cx="4021138" cy="639762"/>
                      </a:xfrm>
                      <a:prstGeom prst="rect">
                        <a:avLst/>
                      </a:prstGeom>
                      <a:noFill/>
                      <a:ln w="38100">
                        <a:noFill/>
                        <a:miter/>
                      </a:ln>
                    </p:spPr>
                  </p:pic>
                </p:oleObj>
              </mc:Fallback>
            </mc:AlternateContent>
          </a:graphicData>
        </a:graphic>
      </p:graphicFrame>
      <p:sp>
        <p:nvSpPr>
          <p:cNvPr id="17424" name="文本框 17423"/>
          <p:cNvSpPr txBox="1"/>
          <p:nvPr/>
        </p:nvSpPr>
        <p:spPr>
          <a:xfrm>
            <a:off x="4903788" y="2057400"/>
            <a:ext cx="1770062" cy="519113"/>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n=9-8=1</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7425" name="文本框 17424"/>
          <p:cNvSpPr txBox="1"/>
          <p:nvPr/>
        </p:nvSpPr>
        <p:spPr>
          <a:xfrm>
            <a:off x="34925" y="3806825"/>
            <a:ext cx="5049838" cy="519113"/>
          </a:xfrm>
          <a:prstGeom prst="rect">
            <a:avLst/>
          </a:prstGeom>
          <a:noFill/>
          <a:ln w="9525">
            <a:noFill/>
          </a:ln>
        </p:spPr>
        <p:txBody>
          <a:bodyPr wrap="none" anchor="t" anchorCtr="0">
            <a:spAutoFit/>
          </a:bodyPr>
          <a:p>
            <a:r>
              <a:rPr lang="zh-CN" altLang="en-US" sz="2800" b="1" dirty="0">
                <a:latin typeface="微软雅黑" panose="020B0503020204020204" pitchFamily="34" charset="-122"/>
                <a:ea typeface="微软雅黑" panose="020B0503020204020204" pitchFamily="34" charset="-122"/>
              </a:rPr>
              <a:t>轮B与地面光滑，几个自由度？</a:t>
            </a:r>
            <a:endParaRPr lang="zh-CN" altLang="en-US" sz="2800" b="1" dirty="0">
              <a:latin typeface="微软雅黑" panose="020B0503020204020204" pitchFamily="34" charset="-122"/>
              <a:ea typeface="微软雅黑" panose="020B0503020204020204" pitchFamily="34" charset="-122"/>
            </a:endParaRPr>
          </a:p>
        </p:txBody>
      </p:sp>
      <p:sp>
        <p:nvSpPr>
          <p:cNvPr id="17426" name="文本框 17425"/>
          <p:cNvSpPr txBox="1"/>
          <p:nvPr/>
        </p:nvSpPr>
        <p:spPr>
          <a:xfrm flipH="1">
            <a:off x="5005388" y="3789363"/>
            <a:ext cx="2055812" cy="519112"/>
          </a:xfrm>
          <a:prstGeom prst="rect">
            <a:avLst/>
          </a:prstGeom>
          <a:noFill/>
          <a:ln w="9525">
            <a:noFill/>
          </a:ln>
        </p:spPr>
        <p:txBody>
          <a:bodyPr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n=9-7=2</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7428" name="文本框 17427"/>
          <p:cNvSpPr txBox="1"/>
          <p:nvPr/>
        </p:nvSpPr>
        <p:spPr>
          <a:xfrm>
            <a:off x="7092950" y="4581525"/>
            <a:ext cx="1770063" cy="519113"/>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n=9-6=3</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7429" name="文本框 17428"/>
          <p:cNvSpPr txBox="1"/>
          <p:nvPr/>
        </p:nvSpPr>
        <p:spPr>
          <a:xfrm flipH="1">
            <a:off x="4905375" y="2852738"/>
            <a:ext cx="2055813" cy="519112"/>
          </a:xfrm>
          <a:prstGeom prst="rect">
            <a:avLst/>
          </a:prstGeom>
          <a:noFill/>
          <a:ln w="9525">
            <a:noFill/>
          </a:ln>
        </p:spPr>
        <p:txBody>
          <a:bodyPr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n=9-7=2</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93202" name="文本框 17429"/>
          <p:cNvSpPr txBox="1"/>
          <p:nvPr/>
        </p:nvSpPr>
        <p:spPr>
          <a:xfrm>
            <a:off x="0" y="130175"/>
            <a:ext cx="8759825" cy="519113"/>
          </a:xfrm>
          <a:prstGeom prst="rect">
            <a:avLst/>
          </a:prstGeom>
          <a:noFill/>
          <a:ln w="9525">
            <a:noFill/>
          </a:ln>
        </p:spPr>
        <p:txBody>
          <a:bodyPr anchor="t" anchorCtr="0">
            <a:spAutoFit/>
          </a:bodyPr>
          <a:p>
            <a:pPr>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动力学方程数与约束反力数之差法</a:t>
            </a:r>
            <a:endParaRPr lang="zh-CN" altLang="en-US" sz="28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93204" name="图片 3082" descr="t01655b16eb015cb864"/>
          <p:cNvPicPr>
            <a:picLocks noChangeAspect="1"/>
          </p:cNvPicPr>
          <p:nvPr/>
        </p:nvPicPr>
        <p:blipFill>
          <a:blip r:embed="rId15"/>
          <a:stretch>
            <a:fillRect/>
          </a:stretch>
        </p:blipFill>
        <p:spPr>
          <a:xfrm>
            <a:off x="8326438" y="5100638"/>
            <a:ext cx="781050" cy="1079500"/>
          </a:xfrm>
          <a:prstGeom prst="rect">
            <a:avLst/>
          </a:prstGeom>
          <a:noFill/>
          <a:ln w="9525">
            <a:noFill/>
          </a:ln>
        </p:spPr>
      </p:pic>
      <p:pic>
        <p:nvPicPr>
          <p:cNvPr id="93205" name="图片 11272">
            <a:hlinkClick r:id="rId16"/>
          </p:cNvPr>
          <p:cNvPicPr>
            <a:picLocks noChangeAspect="1"/>
          </p:cNvPicPr>
          <p:nvPr/>
        </p:nvPicPr>
        <p:blipFill>
          <a:blip r:embed="rId17"/>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68"/>
                                        </p:tgtEl>
                                        <p:attrNameLst>
                                          <p:attrName>style.visibility</p:attrName>
                                        </p:attrNameLst>
                                      </p:cBhvr>
                                      <p:to>
                                        <p:strVal val="visible"/>
                                      </p:to>
                                    </p:set>
                                    <p:animEffect transition="in" filter="blinds(horizontal)">
                                      <p:cBhvr>
                                        <p:cTn id="7" dur="500"/>
                                        <p:tgtEl>
                                          <p:spTgt spid="70668"/>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17424"/>
                                        </p:tgtEl>
                                        <p:attrNameLst>
                                          <p:attrName>style.visibility</p:attrName>
                                        </p:attrNameLst>
                                      </p:cBhvr>
                                      <p:to>
                                        <p:strVal val="visible"/>
                                      </p:to>
                                    </p:set>
                                    <p:anim calcmode="lin" valueType="num">
                                      <p:cBhvr>
                                        <p:cTn id="12" dur="5000" fill="hold"/>
                                        <p:tgtEl>
                                          <p:spTgt spid="17424"/>
                                        </p:tgtEl>
                                        <p:attrNameLst>
                                          <p:attrName>ppt_x</p:attrName>
                                        </p:attrNameLst>
                                      </p:cBhvr>
                                      <p:tavLst>
                                        <p:tav tm="0">
                                          <p:val>
                                            <p:strVal val="#ppt_x"/>
                                          </p:val>
                                        </p:tav>
                                        <p:tav tm="100000">
                                          <p:val>
                                            <p:strVal val="#ppt_x"/>
                                          </p:val>
                                        </p:tav>
                                      </p:tavLst>
                                    </p:anim>
                                    <p:anim calcmode="lin" valueType="num">
                                      <p:cBhvr>
                                        <p:cTn id="13" dur="5000" fill="hold"/>
                                        <p:tgtEl>
                                          <p:spTgt spid="174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0669"/>
                                        </p:tgtEl>
                                        <p:attrNameLst>
                                          <p:attrName>style.visibility</p:attrName>
                                        </p:attrNameLst>
                                      </p:cBhvr>
                                      <p:to>
                                        <p:strVal val="visible"/>
                                      </p:to>
                                    </p:set>
                                    <p:animEffect transition="in" filter="blinds(horizontal)">
                                      <p:cBhvr>
                                        <p:cTn id="18" dur="500"/>
                                        <p:tgtEl>
                                          <p:spTgt spid="7066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0668"/>
                                        </p:tgtEl>
                                        <p:attrNameLst>
                                          <p:attrName>style.visibility</p:attrName>
                                        </p:attrNameLst>
                                      </p:cBhvr>
                                      <p:to>
                                        <p:strVal val="visible"/>
                                      </p:to>
                                    </p:set>
                                    <p:animEffect transition="in" filter="blinds(horizontal)">
                                      <p:cBhvr>
                                        <p:cTn id="23" dur="500"/>
                                        <p:tgtEl>
                                          <p:spTgt spid="70668"/>
                                        </p:tgtEl>
                                      </p:cBhvr>
                                    </p:animEffect>
                                  </p:childTnLst>
                                </p:cTn>
                              </p:par>
                            </p:childTnLst>
                          </p:cTn>
                        </p:par>
                      </p:childTnLst>
                    </p:cTn>
                  </p:par>
                  <p:par>
                    <p:cTn id="24" fill="hold">
                      <p:stCondLst>
                        <p:cond delay="indefinite"/>
                      </p:stCondLst>
                      <p:childTnLst>
                        <p:par>
                          <p:cTn id="25" fill="hold">
                            <p:stCondLst>
                              <p:cond delay="0"/>
                            </p:stCondLst>
                            <p:childTnLst>
                              <p:par>
                                <p:cTn id="26" presetID="7" presetClass="entr" presetSubtype="4" fill="hold" grpId="0" nodeType="clickEffect">
                                  <p:stCondLst>
                                    <p:cond delay="0"/>
                                  </p:stCondLst>
                                  <p:childTnLst>
                                    <p:set>
                                      <p:cBhvr>
                                        <p:cTn id="27" dur="1" fill="hold">
                                          <p:stCondLst>
                                            <p:cond delay="0"/>
                                          </p:stCondLst>
                                        </p:cTn>
                                        <p:tgtEl>
                                          <p:spTgt spid="17429"/>
                                        </p:tgtEl>
                                        <p:attrNameLst>
                                          <p:attrName>style.visibility</p:attrName>
                                        </p:attrNameLst>
                                      </p:cBhvr>
                                      <p:to>
                                        <p:strVal val="visible"/>
                                      </p:to>
                                    </p:set>
                                    <p:anim calcmode="lin" valueType="num">
                                      <p:cBhvr>
                                        <p:cTn id="28" dur="5000" fill="hold"/>
                                        <p:tgtEl>
                                          <p:spTgt spid="17429"/>
                                        </p:tgtEl>
                                        <p:attrNameLst>
                                          <p:attrName>ppt_x</p:attrName>
                                        </p:attrNameLst>
                                      </p:cBhvr>
                                      <p:tavLst>
                                        <p:tav tm="0">
                                          <p:val>
                                            <p:strVal val="#ppt_x"/>
                                          </p:val>
                                        </p:tav>
                                        <p:tav tm="100000">
                                          <p:val>
                                            <p:strVal val="#ppt_x"/>
                                          </p:val>
                                        </p:tav>
                                      </p:tavLst>
                                    </p:anim>
                                    <p:anim calcmode="lin" valueType="num">
                                      <p:cBhvr>
                                        <p:cTn id="29" dur="5000" fill="hold"/>
                                        <p:tgtEl>
                                          <p:spTgt spid="1742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7425"/>
                                        </p:tgtEl>
                                        <p:attrNameLst>
                                          <p:attrName>style.visibility</p:attrName>
                                        </p:attrNameLst>
                                      </p:cBhvr>
                                      <p:to>
                                        <p:strVal val="visible"/>
                                      </p:to>
                                    </p:set>
                                    <p:animEffect transition="in" filter="blinds(horizontal)">
                                      <p:cBhvr>
                                        <p:cTn id="34" dur="500"/>
                                        <p:tgtEl>
                                          <p:spTgt spid="17425"/>
                                        </p:tgtEl>
                                      </p:cBhvr>
                                    </p:animEffect>
                                  </p:childTnLst>
                                </p:cTn>
                              </p:par>
                            </p:childTnLst>
                          </p:cTn>
                        </p:par>
                      </p:childTnLst>
                    </p:cTn>
                  </p:par>
                  <p:par>
                    <p:cTn id="35" fill="hold">
                      <p:stCondLst>
                        <p:cond delay="indefinite"/>
                      </p:stCondLst>
                      <p:childTnLst>
                        <p:par>
                          <p:cTn id="36" fill="hold">
                            <p:stCondLst>
                              <p:cond delay="0"/>
                            </p:stCondLst>
                            <p:childTnLst>
                              <p:par>
                                <p:cTn id="37" presetID="7" presetClass="entr" presetSubtype="4" fill="hold" grpId="0" nodeType="clickEffect">
                                  <p:stCondLst>
                                    <p:cond delay="0"/>
                                  </p:stCondLst>
                                  <p:childTnLst>
                                    <p:set>
                                      <p:cBhvr>
                                        <p:cTn id="38" dur="1" fill="hold">
                                          <p:stCondLst>
                                            <p:cond delay="0"/>
                                          </p:stCondLst>
                                        </p:cTn>
                                        <p:tgtEl>
                                          <p:spTgt spid="17426"/>
                                        </p:tgtEl>
                                        <p:attrNameLst>
                                          <p:attrName>style.visibility</p:attrName>
                                        </p:attrNameLst>
                                      </p:cBhvr>
                                      <p:to>
                                        <p:strVal val="visible"/>
                                      </p:to>
                                    </p:set>
                                    <p:anim calcmode="lin" valueType="num">
                                      <p:cBhvr>
                                        <p:cTn id="39" dur="5000" fill="hold"/>
                                        <p:tgtEl>
                                          <p:spTgt spid="17426"/>
                                        </p:tgtEl>
                                        <p:attrNameLst>
                                          <p:attrName>ppt_x</p:attrName>
                                        </p:attrNameLst>
                                      </p:cBhvr>
                                      <p:tavLst>
                                        <p:tav tm="0">
                                          <p:val>
                                            <p:strVal val="#ppt_x"/>
                                          </p:val>
                                        </p:tav>
                                        <p:tav tm="100000">
                                          <p:val>
                                            <p:strVal val="#ppt_x"/>
                                          </p:val>
                                        </p:tav>
                                      </p:tavLst>
                                    </p:anim>
                                    <p:anim calcmode="lin" valueType="num">
                                      <p:cBhvr>
                                        <p:cTn id="40" dur="5000" fill="hold"/>
                                        <p:tgtEl>
                                          <p:spTgt spid="174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0658"/>
                                        </p:tgtEl>
                                        <p:attrNameLst>
                                          <p:attrName>style.visibility</p:attrName>
                                        </p:attrNameLst>
                                      </p:cBhvr>
                                      <p:to>
                                        <p:strVal val="visible"/>
                                      </p:to>
                                    </p:set>
                                    <p:animEffect transition="in" filter="blinds(horizontal)">
                                      <p:cBhvr>
                                        <p:cTn id="45" dur="500"/>
                                        <p:tgtEl>
                                          <p:spTgt spid="70658"/>
                                        </p:tgtEl>
                                      </p:cBhvr>
                                    </p:animEffect>
                                  </p:childTnLst>
                                </p:cTn>
                              </p:par>
                            </p:childTnLst>
                          </p:cTn>
                        </p:par>
                      </p:childTnLst>
                    </p:cTn>
                  </p:par>
                  <p:par>
                    <p:cTn id="46" fill="hold">
                      <p:stCondLst>
                        <p:cond delay="indefinite"/>
                      </p:stCondLst>
                      <p:childTnLst>
                        <p:par>
                          <p:cTn id="47" fill="hold">
                            <p:stCondLst>
                              <p:cond delay="0"/>
                            </p:stCondLst>
                            <p:childTnLst>
                              <p:par>
                                <p:cTn id="48" presetID="7" presetClass="entr" presetSubtype="4" fill="hold" grpId="0" nodeType="clickEffect">
                                  <p:stCondLst>
                                    <p:cond delay="0"/>
                                  </p:stCondLst>
                                  <p:childTnLst>
                                    <p:set>
                                      <p:cBhvr>
                                        <p:cTn id="49" dur="1" fill="hold">
                                          <p:stCondLst>
                                            <p:cond delay="0"/>
                                          </p:stCondLst>
                                        </p:cTn>
                                        <p:tgtEl>
                                          <p:spTgt spid="17428"/>
                                        </p:tgtEl>
                                        <p:attrNameLst>
                                          <p:attrName>style.visibility</p:attrName>
                                        </p:attrNameLst>
                                      </p:cBhvr>
                                      <p:to>
                                        <p:strVal val="visible"/>
                                      </p:to>
                                    </p:set>
                                    <p:anim calcmode="lin" valueType="num">
                                      <p:cBhvr>
                                        <p:cTn id="50" dur="5000" fill="hold"/>
                                        <p:tgtEl>
                                          <p:spTgt spid="17428"/>
                                        </p:tgtEl>
                                        <p:attrNameLst>
                                          <p:attrName>ppt_x</p:attrName>
                                        </p:attrNameLst>
                                      </p:cBhvr>
                                      <p:tavLst>
                                        <p:tav tm="0">
                                          <p:val>
                                            <p:strVal val="#ppt_x"/>
                                          </p:val>
                                        </p:tav>
                                        <p:tav tm="100000">
                                          <p:val>
                                            <p:strVal val="#ppt_x"/>
                                          </p:val>
                                        </p:tav>
                                      </p:tavLst>
                                    </p:anim>
                                    <p:anim calcmode="lin" valueType="num">
                                      <p:cBhvr>
                                        <p:cTn id="51" dur="5000" fill="hold"/>
                                        <p:tgtEl>
                                          <p:spTgt spid="17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4" grpId="0" bldLvl="0"/>
      <p:bldP spid="17425" grpId="0" bldLvl="0"/>
      <p:bldP spid="17426" grpId="0" bldLvl="0"/>
      <p:bldP spid="17428" grpId="0" bldLvl="0"/>
      <p:bldP spid="17429" grpId="0" bldLvl="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61" name="文本框 49160"/>
          <p:cNvSpPr txBox="1"/>
          <p:nvPr/>
        </p:nvSpPr>
        <p:spPr>
          <a:xfrm>
            <a:off x="0" y="-26987"/>
            <a:ext cx="6442075" cy="519112"/>
          </a:xfrm>
          <a:prstGeom prst="rect">
            <a:avLst/>
          </a:prstGeom>
          <a:noFill/>
          <a:ln w="9525">
            <a:noFill/>
          </a:ln>
        </p:spPr>
        <p:txBody>
          <a:bodyPr anchor="t" anchorCtr="0">
            <a:spAutoFit/>
          </a:bodyPr>
          <a:p>
            <a:pPr>
              <a:spcBef>
                <a:spcPct val="20000"/>
              </a:spcBef>
              <a:buClr>
                <a:schemeClr val="bg2"/>
              </a:buClr>
            </a:pPr>
            <a:r>
              <a:rPr lang="en-US" altLang="zh-CN" sz="2800" b="1">
                <a:solidFill>
                  <a:srgbClr val="FF0000"/>
                </a:solidFill>
                <a:latin typeface="微软雅黑" panose="020B0503020204020204" pitchFamily="34" charset="-122"/>
                <a:ea typeface="微软雅黑" panose="020B0503020204020204" pitchFamily="34" charset="-122"/>
              </a:rPr>
              <a:t>8.4.1  </a:t>
            </a:r>
            <a:r>
              <a:rPr lang="zh-CN" altLang="en-US" sz="2800" b="1" dirty="0">
                <a:solidFill>
                  <a:srgbClr val="FF0000"/>
                </a:solidFill>
                <a:latin typeface="微软雅黑" panose="020B0503020204020204" pitchFamily="34" charset="-122"/>
                <a:ea typeface="微软雅黑" panose="020B0503020204020204" pitchFamily="34" charset="-122"/>
              </a:rPr>
              <a:t>质点的动能定理</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49168" name="文本框 49167"/>
          <p:cNvSpPr txBox="1"/>
          <p:nvPr/>
        </p:nvSpPr>
        <p:spPr>
          <a:xfrm>
            <a:off x="-107950" y="260350"/>
            <a:ext cx="6119813" cy="1203325"/>
          </a:xfrm>
          <a:prstGeom prst="rect">
            <a:avLst/>
          </a:prstGeom>
          <a:noFill/>
          <a:ln w="9525">
            <a:noFill/>
          </a:ln>
        </p:spPr>
        <p:txBody>
          <a:bodyPr anchor="t" anchorCtr="0">
            <a:spAutoFit/>
          </a:bodyPr>
          <a:p>
            <a:pPr>
              <a:lnSpc>
                <a:spcPct val="130000"/>
              </a:lnSpc>
              <a:spcBef>
                <a:spcPct val="20000"/>
              </a:spcBef>
              <a:buFont typeface="Wingdings" panose="05000000000000000000" pitchFamily="2" charset="2"/>
              <a:buChar char="Ø"/>
            </a:pPr>
            <a:r>
              <a:rPr lang="zh-CN" altLang="en-US" sz="2800" b="1" dirty="0">
                <a:solidFill>
                  <a:schemeClr val="tx2"/>
                </a:solidFill>
                <a:latin typeface="微软雅黑" panose="020B0503020204020204" pitchFamily="34" charset="-122"/>
                <a:ea typeface="微软雅黑" panose="020B0503020204020204" pitchFamily="34" charset="-122"/>
              </a:rPr>
              <a:t>如何不引入与速度方向垂直的力，分析速度大小的变化？</a:t>
            </a:r>
            <a:endParaRPr lang="en-US" altLang="zh-CN" sz="2800" b="1">
              <a:solidFill>
                <a:schemeClr val="tx2"/>
              </a:solidFill>
              <a:latin typeface="微软雅黑" panose="020B0503020204020204" pitchFamily="34" charset="-122"/>
              <a:ea typeface="微软雅黑" panose="020B0503020204020204" pitchFamily="34" charset="-122"/>
            </a:endParaRPr>
          </a:p>
        </p:txBody>
      </p:sp>
      <p:sp>
        <p:nvSpPr>
          <p:cNvPr id="18435" name="任意多边形 49172"/>
          <p:cNvSpPr/>
          <p:nvPr/>
        </p:nvSpPr>
        <p:spPr>
          <a:xfrm>
            <a:off x="6443663" y="981075"/>
            <a:ext cx="3097212" cy="504825"/>
          </a:xfrm>
          <a:custGeom>
            <a:avLst/>
            <a:gdLst/>
            <a:ahLst/>
            <a:cxnLst/>
            <a:pathLst>
              <a:path w="1951" h="318">
                <a:moveTo>
                  <a:pt x="0" y="318"/>
                </a:moveTo>
                <a:cubicBezTo>
                  <a:pt x="91" y="269"/>
                  <a:pt x="182" y="220"/>
                  <a:pt x="318" y="182"/>
                </a:cubicBezTo>
                <a:cubicBezTo>
                  <a:pt x="454" y="144"/>
                  <a:pt x="673" y="84"/>
                  <a:pt x="817" y="91"/>
                </a:cubicBezTo>
                <a:cubicBezTo>
                  <a:pt x="961" y="98"/>
                  <a:pt x="1059" y="204"/>
                  <a:pt x="1180" y="227"/>
                </a:cubicBezTo>
                <a:cubicBezTo>
                  <a:pt x="1301" y="250"/>
                  <a:pt x="1452" y="257"/>
                  <a:pt x="1543" y="227"/>
                </a:cubicBezTo>
                <a:cubicBezTo>
                  <a:pt x="1634" y="197"/>
                  <a:pt x="1656" y="84"/>
                  <a:pt x="1724" y="46"/>
                </a:cubicBezTo>
                <a:cubicBezTo>
                  <a:pt x="1792" y="8"/>
                  <a:pt x="1913" y="8"/>
                  <a:pt x="1951"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18436" name="椭圆 49173"/>
          <p:cNvSpPr/>
          <p:nvPr/>
        </p:nvSpPr>
        <p:spPr>
          <a:xfrm>
            <a:off x="7058025" y="1054100"/>
            <a:ext cx="142875" cy="215900"/>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8437" name="直接连接符 49174"/>
          <p:cNvSpPr/>
          <p:nvPr/>
        </p:nvSpPr>
        <p:spPr>
          <a:xfrm>
            <a:off x="6769100" y="549275"/>
            <a:ext cx="360363" cy="576263"/>
          </a:xfrm>
          <a:prstGeom prst="line">
            <a:avLst/>
          </a:prstGeom>
          <a:ln w="38100" cap="flat" cmpd="sng">
            <a:solidFill>
              <a:srgbClr val="0000FF"/>
            </a:solidFill>
            <a:prstDash val="solid"/>
            <a:round/>
            <a:headEnd type="none" w="med" len="med"/>
            <a:tailEnd type="triangle" w="med" len="med"/>
          </a:ln>
        </p:spPr>
      </p:sp>
      <p:sp>
        <p:nvSpPr>
          <p:cNvPr id="18438" name="直接连接符 49175"/>
          <p:cNvSpPr/>
          <p:nvPr/>
        </p:nvSpPr>
        <p:spPr>
          <a:xfrm flipV="1">
            <a:off x="7129463" y="981075"/>
            <a:ext cx="720725" cy="215900"/>
          </a:xfrm>
          <a:prstGeom prst="line">
            <a:avLst/>
          </a:prstGeom>
          <a:ln w="38100" cap="flat" cmpd="dbl">
            <a:solidFill>
              <a:srgbClr val="FF0000"/>
            </a:solidFill>
            <a:prstDash val="solid"/>
            <a:round/>
            <a:headEnd type="none" w="med" len="med"/>
            <a:tailEnd type="triangle" w="med" len="med"/>
          </a:ln>
        </p:spPr>
      </p:sp>
      <p:sp>
        <p:nvSpPr>
          <p:cNvPr id="18439" name="直接连接符 49176"/>
          <p:cNvSpPr/>
          <p:nvPr/>
        </p:nvSpPr>
        <p:spPr>
          <a:xfrm>
            <a:off x="6985000" y="477838"/>
            <a:ext cx="360363" cy="1727200"/>
          </a:xfrm>
          <a:prstGeom prst="line">
            <a:avLst/>
          </a:prstGeom>
          <a:ln w="9525" cap="flat" cmpd="sng">
            <a:solidFill>
              <a:schemeClr val="tx1"/>
            </a:solidFill>
            <a:prstDash val="lgDashDotDot"/>
            <a:round/>
            <a:headEnd type="none" w="med" len="med"/>
            <a:tailEnd type="none" w="med" len="med"/>
          </a:ln>
        </p:spPr>
      </p:sp>
      <p:sp>
        <p:nvSpPr>
          <p:cNvPr id="18440" name="直接连接符 49177"/>
          <p:cNvSpPr/>
          <p:nvPr/>
        </p:nvSpPr>
        <p:spPr>
          <a:xfrm>
            <a:off x="7129463" y="1196975"/>
            <a:ext cx="215900" cy="720725"/>
          </a:xfrm>
          <a:prstGeom prst="line">
            <a:avLst/>
          </a:prstGeom>
          <a:ln w="57150" cap="flat" cmpd="thinThick">
            <a:solidFill>
              <a:srgbClr val="FF0000"/>
            </a:solidFill>
            <a:prstDash val="solid"/>
            <a:round/>
            <a:headEnd type="none" w="med" len="med"/>
            <a:tailEnd type="triangle" w="med" len="med"/>
          </a:ln>
        </p:spPr>
      </p:sp>
      <p:sp>
        <p:nvSpPr>
          <p:cNvPr id="18441" name="直接连接符 49178"/>
          <p:cNvSpPr/>
          <p:nvPr/>
        </p:nvSpPr>
        <p:spPr>
          <a:xfrm flipV="1">
            <a:off x="7129463" y="836613"/>
            <a:ext cx="720725" cy="215900"/>
          </a:xfrm>
          <a:prstGeom prst="line">
            <a:avLst/>
          </a:prstGeom>
          <a:ln w="38100" cap="flat" cmpd="dbl">
            <a:solidFill>
              <a:srgbClr val="FF0000"/>
            </a:solidFill>
            <a:prstDash val="solid"/>
            <a:round/>
            <a:headEnd type="none" w="med" len="med"/>
            <a:tailEnd type="triangle" w="med" len="med"/>
          </a:ln>
        </p:spPr>
      </p:sp>
      <p:sp>
        <p:nvSpPr>
          <p:cNvPr id="18442" name="直接连接符 49181"/>
          <p:cNvSpPr/>
          <p:nvPr/>
        </p:nvSpPr>
        <p:spPr>
          <a:xfrm>
            <a:off x="6985000" y="477838"/>
            <a:ext cx="144463" cy="576262"/>
          </a:xfrm>
          <a:prstGeom prst="line">
            <a:avLst/>
          </a:prstGeom>
          <a:ln w="28575" cap="flat" cmpd="sng">
            <a:solidFill>
              <a:schemeClr val="tx1"/>
            </a:solidFill>
            <a:prstDash val="solid"/>
            <a:round/>
            <a:headEnd type="none" w="med" len="med"/>
            <a:tailEnd type="triangle" w="med" len="med"/>
          </a:ln>
        </p:spPr>
      </p:sp>
      <p:sp>
        <p:nvSpPr>
          <p:cNvPr id="18443" name="直接连接符 49183"/>
          <p:cNvSpPr/>
          <p:nvPr/>
        </p:nvSpPr>
        <p:spPr>
          <a:xfrm flipV="1">
            <a:off x="6408738" y="1125538"/>
            <a:ext cx="720725" cy="144462"/>
          </a:xfrm>
          <a:prstGeom prst="line">
            <a:avLst/>
          </a:prstGeom>
          <a:ln w="28575" cap="flat" cmpd="sng">
            <a:solidFill>
              <a:schemeClr val="tx1"/>
            </a:solidFill>
            <a:prstDash val="solid"/>
            <a:round/>
            <a:headEnd type="none" w="med" len="med"/>
            <a:tailEnd type="triangle" w="med" len="med"/>
          </a:ln>
        </p:spPr>
      </p:sp>
      <p:sp>
        <p:nvSpPr>
          <p:cNvPr id="18444" name="任意多边形 49184"/>
          <p:cNvSpPr/>
          <p:nvPr/>
        </p:nvSpPr>
        <p:spPr>
          <a:xfrm>
            <a:off x="6757988" y="836613"/>
            <a:ext cx="155575" cy="288925"/>
          </a:xfrm>
          <a:custGeom>
            <a:avLst/>
            <a:gdLst/>
            <a:ahLst/>
            <a:cxnLst/>
            <a:pathLst>
              <a:path w="98" h="182">
                <a:moveTo>
                  <a:pt x="98" y="0"/>
                </a:moveTo>
                <a:cubicBezTo>
                  <a:pt x="82" y="15"/>
                  <a:pt x="67" y="31"/>
                  <a:pt x="52" y="46"/>
                </a:cubicBezTo>
                <a:cubicBezTo>
                  <a:pt x="37" y="61"/>
                  <a:pt x="14" y="68"/>
                  <a:pt x="7" y="91"/>
                </a:cubicBezTo>
                <a:cubicBezTo>
                  <a:pt x="0" y="114"/>
                  <a:pt x="7" y="167"/>
                  <a:pt x="7" y="182"/>
                </a:cubicBezTo>
              </a:path>
            </a:pathLst>
          </a:custGeom>
          <a:noFill/>
          <a:ln w="9525" cap="flat" cmpd="sng">
            <a:solidFill>
              <a:schemeClr val="tx1"/>
            </a:solidFill>
            <a:prstDash val="solid"/>
            <a:round/>
            <a:headEnd type="arrow" w="med" len="med"/>
            <a:tailEnd type="arrow" w="med" len="med"/>
          </a:ln>
        </p:spPr>
        <p:txBody>
          <a:bodyPr/>
          <a:p>
            <a:endParaRPr lang="zh-CN" altLang="en-US"/>
          </a:p>
        </p:txBody>
      </p:sp>
      <p:graphicFrame>
        <p:nvGraphicFramePr>
          <p:cNvPr id="49207" name="内容占位符 49206"/>
          <p:cNvGraphicFramePr>
            <a:graphicFrameLocks noGrp="1"/>
          </p:cNvGraphicFramePr>
          <p:nvPr>
            <p:ph sz="quarter" idx="1"/>
          </p:nvPr>
        </p:nvGraphicFramePr>
        <p:xfrm>
          <a:off x="3776663" y="4191000"/>
          <a:ext cx="1223962" cy="744538"/>
        </p:xfrm>
        <a:graphic>
          <a:graphicData uri="http://schemas.openxmlformats.org/presentationml/2006/ole">
            <mc:AlternateContent xmlns:mc="http://schemas.openxmlformats.org/markup-compatibility/2006">
              <mc:Choice xmlns:v="urn:schemas-microsoft-com:vml" Requires="v">
                <p:oleObj spid="_x0000_s3090" name="" r:id="rId1" imgW="647700" imgH="393700" progId="Equation.3">
                  <p:embed/>
                </p:oleObj>
              </mc:Choice>
              <mc:Fallback>
                <p:oleObj name="" r:id="rId1" imgW="647700" imgH="393700" progId="Equation.3">
                  <p:embed/>
                  <p:pic>
                    <p:nvPicPr>
                      <p:cNvPr id="0" name="图片 3089"/>
                      <p:cNvPicPr/>
                      <p:nvPr/>
                    </p:nvPicPr>
                    <p:blipFill>
                      <a:blip r:embed="rId2"/>
                      <a:stretch>
                        <a:fillRect/>
                      </a:stretch>
                    </p:blipFill>
                    <p:spPr>
                      <a:xfrm>
                        <a:off x="3776663" y="4191000"/>
                        <a:ext cx="1223962" cy="744538"/>
                      </a:xfrm>
                      <a:prstGeom prst="rect">
                        <a:avLst/>
                      </a:prstGeom>
                      <a:noFill/>
                      <a:ln w="38100">
                        <a:miter/>
                      </a:ln>
                    </p:spPr>
                  </p:pic>
                </p:oleObj>
              </mc:Fallback>
            </mc:AlternateContent>
          </a:graphicData>
        </a:graphic>
      </p:graphicFrame>
      <p:graphicFrame>
        <p:nvGraphicFramePr>
          <p:cNvPr id="18446" name="内容占位符 49220"/>
          <p:cNvGraphicFramePr>
            <a:graphicFrameLocks noGrp="1"/>
          </p:cNvGraphicFramePr>
          <p:nvPr>
            <p:ph sz="quarter" idx="2"/>
          </p:nvPr>
        </p:nvGraphicFramePr>
        <p:xfrm>
          <a:off x="6553200" y="693738"/>
          <a:ext cx="280988" cy="393700"/>
        </p:xfrm>
        <a:graphic>
          <a:graphicData uri="http://schemas.openxmlformats.org/presentationml/2006/ole">
            <mc:AlternateContent xmlns:mc="http://schemas.openxmlformats.org/markup-compatibility/2006">
              <mc:Choice xmlns:v="urn:schemas-microsoft-com:vml" Requires="v">
                <p:oleObj spid="_x0000_s3091" name="" r:id="rId3" imgW="127000" imgH="177165" progId="Equation.3">
                  <p:embed/>
                </p:oleObj>
              </mc:Choice>
              <mc:Fallback>
                <p:oleObj name="" r:id="rId3" imgW="127000" imgH="177165" progId="Equation.3">
                  <p:embed/>
                  <p:pic>
                    <p:nvPicPr>
                      <p:cNvPr id="0" name="图片 3090"/>
                      <p:cNvPicPr/>
                      <p:nvPr/>
                    </p:nvPicPr>
                    <p:blipFill>
                      <a:blip r:embed="rId4"/>
                      <a:stretch>
                        <a:fillRect/>
                      </a:stretch>
                    </p:blipFill>
                    <p:spPr>
                      <a:xfrm>
                        <a:off x="6553200" y="693738"/>
                        <a:ext cx="280988" cy="393700"/>
                      </a:xfrm>
                      <a:prstGeom prst="rect">
                        <a:avLst/>
                      </a:prstGeom>
                      <a:noFill/>
                      <a:ln w="38100">
                        <a:miter/>
                      </a:ln>
                    </p:spPr>
                  </p:pic>
                </p:oleObj>
              </mc:Fallback>
            </mc:AlternateContent>
          </a:graphicData>
        </a:graphic>
      </p:graphicFrame>
      <p:graphicFrame>
        <p:nvGraphicFramePr>
          <p:cNvPr id="49210" name="内容占位符 49209"/>
          <p:cNvGraphicFramePr>
            <a:graphicFrameLocks noGrp="1"/>
          </p:cNvGraphicFramePr>
          <p:nvPr>
            <p:ph sz="quarter" idx="3"/>
          </p:nvPr>
        </p:nvGraphicFramePr>
        <p:xfrm>
          <a:off x="1619250" y="5016500"/>
          <a:ext cx="1223963" cy="357188"/>
        </p:xfrm>
        <a:graphic>
          <a:graphicData uri="http://schemas.openxmlformats.org/presentationml/2006/ole">
            <mc:AlternateContent xmlns:mc="http://schemas.openxmlformats.org/markup-compatibility/2006">
              <mc:Choice xmlns:v="urn:schemas-microsoft-com:vml" Requires="v">
                <p:oleObj spid="_x0000_s3092" name="" r:id="rId5" imgW="608330" imgH="177800" progId="Equation.3">
                  <p:embed/>
                </p:oleObj>
              </mc:Choice>
              <mc:Fallback>
                <p:oleObj name="" r:id="rId5" imgW="608330" imgH="177800" progId="Equation.3">
                  <p:embed/>
                  <p:pic>
                    <p:nvPicPr>
                      <p:cNvPr id="0" name="图片 3091"/>
                      <p:cNvPicPr/>
                      <p:nvPr/>
                    </p:nvPicPr>
                    <p:blipFill>
                      <a:blip r:embed="rId6"/>
                      <a:stretch>
                        <a:fillRect/>
                      </a:stretch>
                    </p:blipFill>
                    <p:spPr>
                      <a:xfrm>
                        <a:off x="1619250" y="5016500"/>
                        <a:ext cx="1223963" cy="357188"/>
                      </a:xfrm>
                      <a:prstGeom prst="rect">
                        <a:avLst/>
                      </a:prstGeom>
                      <a:noFill/>
                      <a:ln w="38100">
                        <a:miter/>
                      </a:ln>
                    </p:spPr>
                  </p:pic>
                </p:oleObj>
              </mc:Fallback>
            </mc:AlternateContent>
          </a:graphicData>
        </a:graphic>
      </p:graphicFrame>
      <p:graphicFrame>
        <p:nvGraphicFramePr>
          <p:cNvPr id="49199" name="对象 49198"/>
          <p:cNvGraphicFramePr/>
          <p:nvPr/>
        </p:nvGraphicFramePr>
        <p:xfrm>
          <a:off x="34925" y="1844675"/>
          <a:ext cx="3090863" cy="549275"/>
        </p:xfrm>
        <a:graphic>
          <a:graphicData uri="http://schemas.openxmlformats.org/presentationml/2006/ole">
            <mc:AlternateContent xmlns:mc="http://schemas.openxmlformats.org/markup-compatibility/2006">
              <mc:Choice xmlns:v="urn:schemas-microsoft-com:vml" Requires="v">
                <p:oleObj spid="_x0000_s3093" name="" r:id="rId7" imgW="1358265" imgH="241300" progId="Equation.3">
                  <p:embed/>
                </p:oleObj>
              </mc:Choice>
              <mc:Fallback>
                <p:oleObj name="" r:id="rId7" imgW="1358265" imgH="241300" progId="Equation.3">
                  <p:embed/>
                  <p:pic>
                    <p:nvPicPr>
                      <p:cNvPr id="0" name="图片 3092"/>
                      <p:cNvPicPr/>
                      <p:nvPr/>
                    </p:nvPicPr>
                    <p:blipFill>
                      <a:blip r:embed="rId8"/>
                      <a:stretch>
                        <a:fillRect/>
                      </a:stretch>
                    </p:blipFill>
                    <p:spPr>
                      <a:xfrm>
                        <a:off x="34925" y="1844675"/>
                        <a:ext cx="3090863" cy="549275"/>
                      </a:xfrm>
                      <a:prstGeom prst="rect">
                        <a:avLst/>
                      </a:prstGeom>
                      <a:noFill/>
                      <a:ln w="38100">
                        <a:noFill/>
                        <a:miter/>
                      </a:ln>
                    </p:spPr>
                  </p:pic>
                </p:oleObj>
              </mc:Fallback>
            </mc:AlternateContent>
          </a:graphicData>
        </a:graphic>
      </p:graphicFrame>
      <p:graphicFrame>
        <p:nvGraphicFramePr>
          <p:cNvPr id="49200" name="对象 49199"/>
          <p:cNvGraphicFramePr/>
          <p:nvPr/>
        </p:nvGraphicFramePr>
        <p:xfrm>
          <a:off x="34925" y="2205038"/>
          <a:ext cx="5905500" cy="1241425"/>
        </p:xfrm>
        <a:graphic>
          <a:graphicData uri="http://schemas.openxmlformats.org/presentationml/2006/ole">
            <mc:AlternateContent xmlns:mc="http://schemas.openxmlformats.org/markup-compatibility/2006">
              <mc:Choice xmlns:v="urn:schemas-microsoft-com:vml" Requires="v">
                <p:oleObj spid="_x0000_s3095" name="" r:id="rId9" imgW="2716530" imgH="571500" progId="Equation.3">
                  <p:embed/>
                </p:oleObj>
              </mc:Choice>
              <mc:Fallback>
                <p:oleObj name="" r:id="rId9" imgW="2716530" imgH="571500" progId="Equation.3">
                  <p:embed/>
                  <p:pic>
                    <p:nvPicPr>
                      <p:cNvPr id="0" name="图片 3094"/>
                      <p:cNvPicPr/>
                      <p:nvPr/>
                    </p:nvPicPr>
                    <p:blipFill>
                      <a:blip r:embed="rId10"/>
                      <a:stretch>
                        <a:fillRect/>
                      </a:stretch>
                    </p:blipFill>
                    <p:spPr>
                      <a:xfrm>
                        <a:off x="34925" y="2205038"/>
                        <a:ext cx="5905500" cy="1241425"/>
                      </a:xfrm>
                      <a:prstGeom prst="rect">
                        <a:avLst/>
                      </a:prstGeom>
                      <a:noFill/>
                      <a:ln w="38100">
                        <a:noFill/>
                        <a:miter/>
                      </a:ln>
                    </p:spPr>
                  </p:pic>
                </p:oleObj>
              </mc:Fallback>
            </mc:AlternateContent>
          </a:graphicData>
        </a:graphic>
      </p:graphicFrame>
      <p:graphicFrame>
        <p:nvGraphicFramePr>
          <p:cNvPr id="49201" name="对象 49200"/>
          <p:cNvGraphicFramePr/>
          <p:nvPr/>
        </p:nvGraphicFramePr>
        <p:xfrm>
          <a:off x="-36512" y="3357563"/>
          <a:ext cx="3813175" cy="896937"/>
        </p:xfrm>
        <a:graphic>
          <a:graphicData uri="http://schemas.openxmlformats.org/presentationml/2006/ole">
            <mc:AlternateContent xmlns:mc="http://schemas.openxmlformats.org/markup-compatibility/2006">
              <mc:Choice xmlns:v="urn:schemas-microsoft-com:vml" Requires="v">
                <p:oleObj spid="_x0000_s3094" name="" r:id="rId11" imgW="1675765" imgH="393700" progId="Equation.3">
                  <p:embed/>
                </p:oleObj>
              </mc:Choice>
              <mc:Fallback>
                <p:oleObj name="" r:id="rId11" imgW="1675765" imgH="393700" progId="Equation.3">
                  <p:embed/>
                  <p:pic>
                    <p:nvPicPr>
                      <p:cNvPr id="0" name="图片 3093"/>
                      <p:cNvPicPr/>
                      <p:nvPr/>
                    </p:nvPicPr>
                    <p:blipFill>
                      <a:blip r:embed="rId12"/>
                      <a:stretch>
                        <a:fillRect/>
                      </a:stretch>
                    </p:blipFill>
                    <p:spPr>
                      <a:xfrm>
                        <a:off x="-36512" y="3357563"/>
                        <a:ext cx="3813175" cy="896937"/>
                      </a:xfrm>
                      <a:prstGeom prst="rect">
                        <a:avLst/>
                      </a:prstGeom>
                      <a:noFill/>
                      <a:ln w="38100">
                        <a:noFill/>
                        <a:miter/>
                      </a:ln>
                    </p:spPr>
                  </p:pic>
                </p:oleObj>
              </mc:Fallback>
            </mc:AlternateContent>
          </a:graphicData>
        </a:graphic>
      </p:graphicFrame>
      <p:graphicFrame>
        <p:nvGraphicFramePr>
          <p:cNvPr id="49202" name="对象 49201"/>
          <p:cNvGraphicFramePr/>
          <p:nvPr/>
        </p:nvGraphicFramePr>
        <p:xfrm>
          <a:off x="3851275" y="3357563"/>
          <a:ext cx="2628900" cy="896937"/>
        </p:xfrm>
        <a:graphic>
          <a:graphicData uri="http://schemas.openxmlformats.org/presentationml/2006/ole">
            <mc:AlternateContent xmlns:mc="http://schemas.openxmlformats.org/markup-compatibility/2006">
              <mc:Choice xmlns:v="urn:schemas-microsoft-com:vml" Requires="v">
                <p:oleObj spid="_x0000_s3097" name="" r:id="rId13" imgW="1155065" imgH="393700" progId="Equation.3">
                  <p:embed/>
                </p:oleObj>
              </mc:Choice>
              <mc:Fallback>
                <p:oleObj name="" r:id="rId13" imgW="1155065" imgH="393700" progId="Equation.3">
                  <p:embed/>
                  <p:pic>
                    <p:nvPicPr>
                      <p:cNvPr id="0" name="图片 3096"/>
                      <p:cNvPicPr/>
                      <p:nvPr/>
                    </p:nvPicPr>
                    <p:blipFill>
                      <a:blip r:embed="rId14"/>
                      <a:stretch>
                        <a:fillRect/>
                      </a:stretch>
                    </p:blipFill>
                    <p:spPr>
                      <a:xfrm>
                        <a:off x="3851275" y="3357563"/>
                        <a:ext cx="2628900" cy="896937"/>
                      </a:xfrm>
                      <a:prstGeom prst="rect">
                        <a:avLst/>
                      </a:prstGeom>
                      <a:noFill/>
                      <a:ln w="38100">
                        <a:noFill/>
                        <a:miter/>
                      </a:ln>
                    </p:spPr>
                  </p:pic>
                </p:oleObj>
              </mc:Fallback>
            </mc:AlternateContent>
          </a:graphicData>
        </a:graphic>
      </p:graphicFrame>
      <p:graphicFrame>
        <p:nvGraphicFramePr>
          <p:cNvPr id="49203" name="对象 49202"/>
          <p:cNvGraphicFramePr/>
          <p:nvPr/>
        </p:nvGraphicFramePr>
        <p:xfrm>
          <a:off x="1547813" y="4232275"/>
          <a:ext cx="1847850" cy="492125"/>
        </p:xfrm>
        <a:graphic>
          <a:graphicData uri="http://schemas.openxmlformats.org/presentationml/2006/ole">
            <mc:AlternateContent xmlns:mc="http://schemas.openxmlformats.org/markup-compatibility/2006">
              <mc:Choice xmlns:v="urn:schemas-microsoft-com:vml" Requires="v">
                <p:oleObj spid="_x0000_s3098" name="" r:id="rId15" imgW="811530" imgH="215900" progId="Equation.3">
                  <p:embed/>
                </p:oleObj>
              </mc:Choice>
              <mc:Fallback>
                <p:oleObj name="" r:id="rId15" imgW="811530" imgH="215900" progId="Equation.3">
                  <p:embed/>
                  <p:pic>
                    <p:nvPicPr>
                      <p:cNvPr id="0" name="图片 3097"/>
                      <p:cNvPicPr/>
                      <p:nvPr/>
                    </p:nvPicPr>
                    <p:blipFill>
                      <a:blip r:embed="rId16"/>
                      <a:stretch>
                        <a:fillRect/>
                      </a:stretch>
                    </p:blipFill>
                    <p:spPr>
                      <a:xfrm>
                        <a:off x="1547813" y="4232275"/>
                        <a:ext cx="1847850" cy="492125"/>
                      </a:xfrm>
                      <a:prstGeom prst="rect">
                        <a:avLst/>
                      </a:prstGeom>
                      <a:noFill/>
                      <a:ln w="38100">
                        <a:noFill/>
                        <a:miter/>
                      </a:ln>
                    </p:spPr>
                  </p:pic>
                </p:oleObj>
              </mc:Fallback>
            </mc:AlternateContent>
          </a:graphicData>
        </a:graphic>
      </p:graphicFrame>
      <p:sp>
        <p:nvSpPr>
          <p:cNvPr id="49213" name="矩形 49212"/>
          <p:cNvSpPr/>
          <p:nvPr/>
        </p:nvSpPr>
        <p:spPr>
          <a:xfrm>
            <a:off x="5326063" y="4303713"/>
            <a:ext cx="1117600" cy="519112"/>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动能</a:t>
            </a:r>
            <a:r>
              <a:rPr lang="en-US" altLang="zh-CN" sz="2800" b="1" i="1">
                <a:solidFill>
                  <a:srgbClr val="FF0000"/>
                </a:solidFill>
                <a:latin typeface="微软雅黑" panose="020B0503020204020204" pitchFamily="34" charset="-122"/>
                <a:ea typeface="微软雅黑" panose="020B0503020204020204" pitchFamily="34" charset="-122"/>
              </a:rPr>
              <a:t>T</a:t>
            </a:r>
            <a:endParaRPr lang="en-US" altLang="zh-CN" sz="2800" b="1" i="1">
              <a:solidFill>
                <a:srgbClr val="FF0000"/>
              </a:solidFill>
              <a:latin typeface="微软雅黑" panose="020B0503020204020204" pitchFamily="34" charset="-122"/>
              <a:ea typeface="微软雅黑" panose="020B0503020204020204" pitchFamily="34" charset="-122"/>
            </a:endParaRPr>
          </a:p>
        </p:txBody>
      </p:sp>
      <p:sp>
        <p:nvSpPr>
          <p:cNvPr id="49214" name="矩形 49213"/>
          <p:cNvSpPr/>
          <p:nvPr/>
        </p:nvSpPr>
        <p:spPr>
          <a:xfrm>
            <a:off x="-36512" y="4205288"/>
            <a:ext cx="1250950" cy="519112"/>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微元功</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1293" name="矩形 49214"/>
          <p:cNvSpPr/>
          <p:nvPr/>
        </p:nvSpPr>
        <p:spPr>
          <a:xfrm>
            <a:off x="-36512" y="4868863"/>
            <a:ext cx="1944687" cy="519112"/>
          </a:xfrm>
          <a:prstGeom prst="rect">
            <a:avLst/>
          </a:prstGeom>
          <a:noFill/>
          <a:ln w="9525">
            <a:noFill/>
          </a:ln>
        </p:spPr>
        <p:txBody>
          <a:bodyPr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微分形式</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1294" name="矩形 49221"/>
          <p:cNvSpPr/>
          <p:nvPr/>
        </p:nvSpPr>
        <p:spPr>
          <a:xfrm>
            <a:off x="-36512" y="5934075"/>
            <a:ext cx="1944687" cy="519113"/>
          </a:xfrm>
          <a:prstGeom prst="rect">
            <a:avLst/>
          </a:prstGeom>
          <a:noFill/>
          <a:ln w="9525">
            <a:noFill/>
          </a:ln>
        </p:spPr>
        <p:txBody>
          <a:bodyPr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导数形式</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49223" name="矩形 49222"/>
          <p:cNvSpPr/>
          <p:nvPr/>
        </p:nvSpPr>
        <p:spPr>
          <a:xfrm>
            <a:off x="2952750" y="4935538"/>
            <a:ext cx="4248150" cy="519112"/>
          </a:xfrm>
          <a:prstGeom prst="rect">
            <a:avLst/>
          </a:prstGeom>
          <a:noFill/>
          <a:ln w="9525">
            <a:noFill/>
          </a:ln>
        </p:spPr>
        <p:txBody>
          <a:bodyPr anchor="t" anchorCtr="0">
            <a:spAutoFit/>
          </a:bodyPr>
          <a:p>
            <a:r>
              <a:rPr lang="zh-CN" altLang="en-US" sz="2800" b="1" dirty="0">
                <a:solidFill>
                  <a:schemeClr val="accent2"/>
                </a:solidFill>
                <a:latin typeface="微软雅黑" panose="020B0503020204020204" pitchFamily="34" charset="-122"/>
                <a:ea typeface="微软雅黑" panose="020B0503020204020204" pitchFamily="34" charset="-122"/>
              </a:rPr>
              <a:t>求某时刻切向加速度！</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1297" name="矩形 49224"/>
          <p:cNvSpPr/>
          <p:nvPr/>
        </p:nvSpPr>
        <p:spPr>
          <a:xfrm>
            <a:off x="2952750" y="5934075"/>
            <a:ext cx="4679950" cy="519113"/>
          </a:xfrm>
          <a:prstGeom prst="rect">
            <a:avLst/>
          </a:prstGeom>
          <a:noFill/>
          <a:ln w="9525">
            <a:noFill/>
          </a:ln>
        </p:spPr>
        <p:txBody>
          <a:bodyPr anchor="t" anchorCtr="0">
            <a:spAutoFit/>
          </a:bodyPr>
          <a:p>
            <a:r>
              <a:rPr lang="zh-CN" altLang="en-US" sz="2800" b="1" dirty="0">
                <a:solidFill>
                  <a:srgbClr val="FF0066"/>
                </a:solidFill>
                <a:latin typeface="微软雅黑" panose="020B0503020204020204" pitchFamily="34" charset="-122"/>
                <a:ea typeface="微软雅黑" panose="020B0503020204020204" pitchFamily="34" charset="-122"/>
              </a:rPr>
              <a:t>等价牛</a:t>
            </a:r>
            <a:r>
              <a:rPr lang="en-US" altLang="zh-CN" sz="2800" b="1">
                <a:solidFill>
                  <a:srgbClr val="FF0066"/>
                </a:solidFill>
                <a:latin typeface="微软雅黑" panose="020B0503020204020204" pitchFamily="34" charset="-122"/>
                <a:ea typeface="微软雅黑" panose="020B0503020204020204" pitchFamily="34" charset="-122"/>
              </a:rPr>
              <a:t>2</a:t>
            </a:r>
            <a:r>
              <a:rPr lang="zh-CN" altLang="en-US" sz="2800" b="1" dirty="0">
                <a:solidFill>
                  <a:srgbClr val="FF0066"/>
                </a:solidFill>
                <a:latin typeface="微软雅黑" panose="020B0503020204020204" pitchFamily="34" charset="-122"/>
                <a:ea typeface="微软雅黑" panose="020B0503020204020204" pitchFamily="34" charset="-122"/>
              </a:rPr>
              <a:t>定律切向分量方程</a:t>
            </a:r>
            <a:endParaRPr lang="zh-CN" altLang="en-US" sz="2800" b="1" dirty="0">
              <a:solidFill>
                <a:srgbClr val="FF0066"/>
              </a:solidFill>
              <a:latin typeface="微软雅黑" panose="020B0503020204020204" pitchFamily="34" charset="-122"/>
              <a:ea typeface="微软雅黑" panose="020B0503020204020204" pitchFamily="34" charset="-122"/>
            </a:endParaRPr>
          </a:p>
        </p:txBody>
      </p:sp>
      <p:graphicFrame>
        <p:nvGraphicFramePr>
          <p:cNvPr id="18459" name="内容占位符 49225"/>
          <p:cNvGraphicFramePr>
            <a:graphicFrameLocks noGrp="1"/>
          </p:cNvGraphicFramePr>
          <p:nvPr>
            <p:ph sz="quarter" idx="4"/>
          </p:nvPr>
        </p:nvGraphicFramePr>
        <p:xfrm>
          <a:off x="7056438" y="261938"/>
          <a:ext cx="503237" cy="473075"/>
        </p:xfrm>
        <a:graphic>
          <a:graphicData uri="http://schemas.openxmlformats.org/presentationml/2006/ole">
            <mc:AlternateContent xmlns:mc="http://schemas.openxmlformats.org/markup-compatibility/2006">
              <mc:Choice xmlns:v="urn:schemas-microsoft-com:vml" Requires="v">
                <p:oleObj spid="_x0000_s3100" name="" r:id="rId17" imgW="215900" imgH="203200" progId="Equation.3">
                  <p:embed/>
                </p:oleObj>
              </mc:Choice>
              <mc:Fallback>
                <p:oleObj name="" r:id="rId17" imgW="215900" imgH="203200" progId="Equation.3">
                  <p:embed/>
                  <p:pic>
                    <p:nvPicPr>
                      <p:cNvPr id="0" name="图片 3099"/>
                      <p:cNvPicPr/>
                      <p:nvPr/>
                    </p:nvPicPr>
                    <p:blipFill>
                      <a:blip r:embed="rId18"/>
                      <a:stretch>
                        <a:fillRect/>
                      </a:stretch>
                    </p:blipFill>
                    <p:spPr>
                      <a:xfrm>
                        <a:off x="7056438" y="261938"/>
                        <a:ext cx="503237" cy="473075"/>
                      </a:xfrm>
                      <a:prstGeom prst="rect">
                        <a:avLst/>
                      </a:prstGeom>
                      <a:noFill/>
                      <a:ln w="38100">
                        <a:miter/>
                      </a:ln>
                    </p:spPr>
                  </p:pic>
                </p:oleObj>
              </mc:Fallback>
            </mc:AlternateContent>
          </a:graphicData>
        </a:graphic>
      </p:graphicFrame>
      <p:graphicFrame>
        <p:nvGraphicFramePr>
          <p:cNvPr id="18460" name="对象 49228"/>
          <p:cNvGraphicFramePr/>
          <p:nvPr/>
        </p:nvGraphicFramePr>
        <p:xfrm>
          <a:off x="6121400" y="836613"/>
          <a:ext cx="504825" cy="504825"/>
        </p:xfrm>
        <a:graphic>
          <a:graphicData uri="http://schemas.openxmlformats.org/presentationml/2006/ole">
            <mc:AlternateContent xmlns:mc="http://schemas.openxmlformats.org/markup-compatibility/2006">
              <mc:Choice xmlns:v="urn:schemas-microsoft-com:vml" Requires="v">
                <p:oleObj spid="_x0000_s3101" name="" r:id="rId19" imgW="203200" imgH="203200" progId="Equation.3">
                  <p:embed/>
                </p:oleObj>
              </mc:Choice>
              <mc:Fallback>
                <p:oleObj name="" r:id="rId19" imgW="203200" imgH="203200" progId="Equation.3">
                  <p:embed/>
                  <p:pic>
                    <p:nvPicPr>
                      <p:cNvPr id="0" name="图片 3100"/>
                      <p:cNvPicPr/>
                      <p:nvPr/>
                    </p:nvPicPr>
                    <p:blipFill>
                      <a:blip r:embed="rId20"/>
                      <a:stretch>
                        <a:fillRect/>
                      </a:stretch>
                    </p:blipFill>
                    <p:spPr>
                      <a:xfrm>
                        <a:off x="6121400" y="836613"/>
                        <a:ext cx="504825" cy="504825"/>
                      </a:xfrm>
                      <a:prstGeom prst="rect">
                        <a:avLst/>
                      </a:prstGeom>
                      <a:noFill/>
                      <a:ln w="38100">
                        <a:noFill/>
                        <a:miter/>
                      </a:ln>
                    </p:spPr>
                  </p:pic>
                </p:oleObj>
              </mc:Fallback>
            </mc:AlternateContent>
          </a:graphicData>
        </a:graphic>
      </p:graphicFrame>
      <p:graphicFrame>
        <p:nvGraphicFramePr>
          <p:cNvPr id="18461" name="对象 49229"/>
          <p:cNvGraphicFramePr/>
          <p:nvPr/>
        </p:nvGraphicFramePr>
        <p:xfrm>
          <a:off x="6408738" y="261938"/>
          <a:ext cx="409575" cy="503237"/>
        </p:xfrm>
        <a:graphic>
          <a:graphicData uri="http://schemas.openxmlformats.org/presentationml/2006/ole">
            <mc:AlternateContent xmlns:mc="http://schemas.openxmlformats.org/markup-compatibility/2006">
              <mc:Choice xmlns:v="urn:schemas-microsoft-com:vml" Requires="v">
                <p:oleObj spid="_x0000_s3102" name="" r:id="rId21" imgW="165100" imgH="203200" progId="Equation.3">
                  <p:embed/>
                </p:oleObj>
              </mc:Choice>
              <mc:Fallback>
                <p:oleObj name="" r:id="rId21" imgW="165100" imgH="203200" progId="Equation.3">
                  <p:embed/>
                  <p:pic>
                    <p:nvPicPr>
                      <p:cNvPr id="0" name="图片 3101"/>
                      <p:cNvPicPr/>
                      <p:nvPr/>
                    </p:nvPicPr>
                    <p:blipFill>
                      <a:blip r:embed="rId22"/>
                      <a:stretch>
                        <a:fillRect/>
                      </a:stretch>
                    </p:blipFill>
                    <p:spPr>
                      <a:xfrm>
                        <a:off x="6408738" y="261938"/>
                        <a:ext cx="409575" cy="503237"/>
                      </a:xfrm>
                      <a:prstGeom prst="rect">
                        <a:avLst/>
                      </a:prstGeom>
                      <a:noFill/>
                      <a:ln w="38100">
                        <a:noFill/>
                        <a:miter/>
                      </a:ln>
                    </p:spPr>
                  </p:pic>
                </p:oleObj>
              </mc:Fallback>
            </mc:AlternateContent>
          </a:graphicData>
        </a:graphic>
      </p:graphicFrame>
      <p:graphicFrame>
        <p:nvGraphicFramePr>
          <p:cNvPr id="18462" name="对象 49230"/>
          <p:cNvGraphicFramePr/>
          <p:nvPr/>
        </p:nvGraphicFramePr>
        <p:xfrm>
          <a:off x="7561263" y="477838"/>
          <a:ext cx="266700" cy="325437"/>
        </p:xfrm>
        <a:graphic>
          <a:graphicData uri="http://schemas.openxmlformats.org/presentationml/2006/ole">
            <mc:AlternateContent xmlns:mc="http://schemas.openxmlformats.org/markup-compatibility/2006">
              <mc:Choice xmlns:v="urn:schemas-microsoft-com:vml" Requires="v">
                <p:oleObj spid="_x0000_s3099" name="" r:id="rId23" imgW="114300" imgH="139700" progId="Equation.3">
                  <p:embed/>
                </p:oleObj>
              </mc:Choice>
              <mc:Fallback>
                <p:oleObj name="" r:id="rId23" imgW="114300" imgH="139700" progId="Equation.3">
                  <p:embed/>
                  <p:pic>
                    <p:nvPicPr>
                      <p:cNvPr id="0" name="图片 3098"/>
                      <p:cNvPicPr/>
                      <p:nvPr/>
                    </p:nvPicPr>
                    <p:blipFill>
                      <a:blip r:embed="rId24"/>
                      <a:stretch>
                        <a:fillRect/>
                      </a:stretch>
                    </p:blipFill>
                    <p:spPr>
                      <a:xfrm>
                        <a:off x="7561263" y="477838"/>
                        <a:ext cx="266700" cy="325437"/>
                      </a:xfrm>
                      <a:prstGeom prst="rect">
                        <a:avLst/>
                      </a:prstGeom>
                      <a:noFill/>
                      <a:ln w="38100">
                        <a:noFill/>
                        <a:miter/>
                      </a:ln>
                    </p:spPr>
                  </p:pic>
                </p:oleObj>
              </mc:Fallback>
            </mc:AlternateContent>
          </a:graphicData>
        </a:graphic>
      </p:graphicFrame>
      <p:graphicFrame>
        <p:nvGraphicFramePr>
          <p:cNvPr id="18463" name="对象 49231"/>
          <p:cNvGraphicFramePr/>
          <p:nvPr/>
        </p:nvGraphicFramePr>
        <p:xfrm>
          <a:off x="7848600" y="981075"/>
          <a:ext cx="409575" cy="504825"/>
        </p:xfrm>
        <a:graphic>
          <a:graphicData uri="http://schemas.openxmlformats.org/presentationml/2006/ole">
            <mc:AlternateContent xmlns:mc="http://schemas.openxmlformats.org/markup-compatibility/2006">
              <mc:Choice xmlns:v="urn:schemas-microsoft-com:vml" Requires="v">
                <p:oleObj spid="_x0000_s3103" name="" r:id="rId25" imgW="165100" imgH="203200" progId="Equation.3">
                  <p:embed/>
                </p:oleObj>
              </mc:Choice>
              <mc:Fallback>
                <p:oleObj name="" r:id="rId25" imgW="165100" imgH="203200" progId="Equation.3">
                  <p:embed/>
                  <p:pic>
                    <p:nvPicPr>
                      <p:cNvPr id="0" name="图片 3102"/>
                      <p:cNvPicPr/>
                      <p:nvPr/>
                    </p:nvPicPr>
                    <p:blipFill>
                      <a:blip r:embed="rId26"/>
                      <a:stretch>
                        <a:fillRect/>
                      </a:stretch>
                    </p:blipFill>
                    <p:spPr>
                      <a:xfrm>
                        <a:off x="7848600" y="981075"/>
                        <a:ext cx="409575" cy="504825"/>
                      </a:xfrm>
                      <a:prstGeom prst="rect">
                        <a:avLst/>
                      </a:prstGeom>
                      <a:noFill/>
                      <a:ln w="38100">
                        <a:noFill/>
                        <a:miter/>
                      </a:ln>
                    </p:spPr>
                  </p:pic>
                </p:oleObj>
              </mc:Fallback>
            </mc:AlternateContent>
          </a:graphicData>
        </a:graphic>
      </p:graphicFrame>
      <p:graphicFrame>
        <p:nvGraphicFramePr>
          <p:cNvPr id="18464" name="对象 49232"/>
          <p:cNvGraphicFramePr/>
          <p:nvPr/>
        </p:nvGraphicFramePr>
        <p:xfrm>
          <a:off x="7416800" y="1628775"/>
          <a:ext cx="414338" cy="473075"/>
        </p:xfrm>
        <a:graphic>
          <a:graphicData uri="http://schemas.openxmlformats.org/presentationml/2006/ole">
            <mc:AlternateContent xmlns:mc="http://schemas.openxmlformats.org/markup-compatibility/2006">
              <mc:Choice xmlns:v="urn:schemas-microsoft-com:vml" Requires="v">
                <p:oleObj spid="_x0000_s3104" name="" r:id="rId27" imgW="177800" imgH="202565" progId="Equation.3">
                  <p:embed/>
                </p:oleObj>
              </mc:Choice>
              <mc:Fallback>
                <p:oleObj name="" r:id="rId27" imgW="177800" imgH="202565" progId="Equation.3">
                  <p:embed/>
                  <p:pic>
                    <p:nvPicPr>
                      <p:cNvPr id="0" name="图片 3103"/>
                      <p:cNvPicPr/>
                      <p:nvPr/>
                    </p:nvPicPr>
                    <p:blipFill>
                      <a:blip r:embed="rId28"/>
                      <a:stretch>
                        <a:fillRect/>
                      </a:stretch>
                    </p:blipFill>
                    <p:spPr>
                      <a:xfrm>
                        <a:off x="7416800" y="1628775"/>
                        <a:ext cx="414338" cy="473075"/>
                      </a:xfrm>
                      <a:prstGeom prst="rect">
                        <a:avLst/>
                      </a:prstGeom>
                      <a:noFill/>
                      <a:ln w="38100">
                        <a:noFill/>
                        <a:miter/>
                      </a:ln>
                    </p:spPr>
                  </p:pic>
                </p:oleObj>
              </mc:Fallback>
            </mc:AlternateContent>
          </a:graphicData>
        </a:graphic>
      </p:graphicFrame>
      <p:graphicFrame>
        <p:nvGraphicFramePr>
          <p:cNvPr id="49234" name="对象 49233"/>
          <p:cNvGraphicFramePr/>
          <p:nvPr/>
        </p:nvGraphicFramePr>
        <p:xfrm>
          <a:off x="1476375" y="5805488"/>
          <a:ext cx="1438275" cy="792162"/>
        </p:xfrm>
        <a:graphic>
          <a:graphicData uri="http://schemas.openxmlformats.org/presentationml/2006/ole">
            <mc:AlternateContent xmlns:mc="http://schemas.openxmlformats.org/markup-compatibility/2006">
              <mc:Choice xmlns:v="urn:schemas-microsoft-com:vml" Requires="v">
                <p:oleObj spid="_x0000_s3105" name="" r:id="rId29" imgW="711200" imgH="393700" progId="Equation.3">
                  <p:embed/>
                </p:oleObj>
              </mc:Choice>
              <mc:Fallback>
                <p:oleObj name="" r:id="rId29" imgW="711200" imgH="393700" progId="Equation.3">
                  <p:embed/>
                  <p:pic>
                    <p:nvPicPr>
                      <p:cNvPr id="0" name="图片 3104"/>
                      <p:cNvPicPr/>
                      <p:nvPr/>
                    </p:nvPicPr>
                    <p:blipFill>
                      <a:blip r:embed="rId30"/>
                      <a:stretch>
                        <a:fillRect/>
                      </a:stretch>
                    </p:blipFill>
                    <p:spPr>
                      <a:xfrm>
                        <a:off x="1476375" y="5805488"/>
                        <a:ext cx="1438275" cy="792162"/>
                      </a:xfrm>
                      <a:prstGeom prst="rect">
                        <a:avLst/>
                      </a:prstGeom>
                      <a:noFill/>
                      <a:ln w="38100">
                        <a:noFill/>
                        <a:miter/>
                      </a:ln>
                    </p:spPr>
                  </p:pic>
                </p:oleObj>
              </mc:Fallback>
            </mc:AlternateContent>
          </a:graphicData>
        </a:graphic>
      </p:graphicFrame>
      <p:graphicFrame>
        <p:nvGraphicFramePr>
          <p:cNvPr id="49235" name="对象 49234"/>
          <p:cNvGraphicFramePr/>
          <p:nvPr/>
        </p:nvGraphicFramePr>
        <p:xfrm>
          <a:off x="107950" y="1412875"/>
          <a:ext cx="1223963" cy="490538"/>
        </p:xfrm>
        <a:graphic>
          <a:graphicData uri="http://schemas.openxmlformats.org/presentationml/2006/ole">
            <mc:AlternateContent xmlns:mc="http://schemas.openxmlformats.org/markup-compatibility/2006">
              <mc:Choice xmlns:v="urn:schemas-microsoft-com:vml" Requires="v">
                <p:oleObj spid="_x0000_s3096" name="" r:id="rId31" imgW="507365" imgH="215900" progId="Equation.3">
                  <p:embed/>
                </p:oleObj>
              </mc:Choice>
              <mc:Fallback>
                <p:oleObj name="" r:id="rId31" imgW="507365" imgH="215900" progId="Equation.3">
                  <p:embed/>
                  <p:pic>
                    <p:nvPicPr>
                      <p:cNvPr id="0" name="图片 3095"/>
                      <p:cNvPicPr/>
                      <p:nvPr/>
                    </p:nvPicPr>
                    <p:blipFill>
                      <a:blip r:embed="rId32"/>
                      <a:stretch>
                        <a:fillRect/>
                      </a:stretch>
                    </p:blipFill>
                    <p:spPr>
                      <a:xfrm>
                        <a:off x="107950" y="1412875"/>
                        <a:ext cx="1223963" cy="490538"/>
                      </a:xfrm>
                      <a:prstGeom prst="rect">
                        <a:avLst/>
                      </a:prstGeom>
                      <a:noFill/>
                      <a:ln w="38100">
                        <a:noFill/>
                        <a:miter/>
                      </a:ln>
                    </p:spPr>
                  </p:pic>
                </p:oleObj>
              </mc:Fallback>
            </mc:AlternateContent>
          </a:graphicData>
        </a:graphic>
      </p:graphicFrame>
      <p:sp>
        <p:nvSpPr>
          <p:cNvPr id="2" name="矩形 1"/>
          <p:cNvSpPr/>
          <p:nvPr/>
        </p:nvSpPr>
        <p:spPr>
          <a:xfrm>
            <a:off x="6322378" y="2564448"/>
            <a:ext cx="894080" cy="521970"/>
          </a:xfrm>
          <a:prstGeom prst="rect">
            <a:avLst/>
          </a:prstGeom>
          <a:noFill/>
          <a:ln w="9525">
            <a:noFill/>
          </a:ln>
        </p:spPr>
        <p:txBody>
          <a:bodyPr wrap="none" anchor="t">
            <a:spAutoFit/>
          </a:bodyPr>
          <a:p>
            <a:pPr fontAlgn="base"/>
            <a:r>
              <a:rPr lang="zh-CN" altLang="en-US" sz="2800" b="1" strike="noStrike" noProof="1"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mn-cs"/>
              </a:rPr>
              <a:t>动量</a:t>
            </a:r>
            <a:endParaRPr lang="en-US" altLang="zh-CN" sz="2800" b="1" strike="noStrike" noProof="1">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91325" y="3233738"/>
            <a:ext cx="2159000" cy="2952750"/>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1800" b="1" dirty="0">
                <a:solidFill>
                  <a:schemeClr val="accent2"/>
                </a:solidFill>
                <a:latin typeface="Times New Roman" panose="02020603050405020304" pitchFamily="18" charset="0"/>
                <a:ea typeface="微软雅黑" panose="020B0503020204020204" pitchFamily="34" charset="-122"/>
              </a:rPr>
              <a:t>1</a:t>
            </a:r>
            <a:r>
              <a:rPr lang="zh-CN" altLang="en-US" sz="1800" b="1" dirty="0">
                <a:solidFill>
                  <a:schemeClr val="accent2"/>
                </a:solidFill>
                <a:latin typeface="Times New Roman" panose="02020603050405020304" pitchFamily="18" charset="0"/>
                <a:ea typeface="微软雅黑" panose="020B0503020204020204" pitchFamily="34" charset="-122"/>
              </a:rPr>
              <a:t>）质点的动量定理导数形式与牛顿第</a:t>
            </a:r>
            <a:r>
              <a:rPr lang="en-US" altLang="zh-CN" sz="1800" b="1" dirty="0">
                <a:solidFill>
                  <a:schemeClr val="accent2"/>
                </a:solidFill>
                <a:latin typeface="Times New Roman" panose="02020603050405020304" pitchFamily="18" charset="0"/>
                <a:ea typeface="微软雅黑" panose="020B0503020204020204" pitchFamily="34" charset="-122"/>
              </a:rPr>
              <a:t>2</a:t>
            </a:r>
            <a:r>
              <a:rPr lang="zh-CN" altLang="en-US" sz="1800" b="1" dirty="0">
                <a:solidFill>
                  <a:schemeClr val="accent2"/>
                </a:solidFill>
                <a:latin typeface="Times New Roman" panose="02020603050405020304" pitchFamily="18" charset="0"/>
                <a:ea typeface="微软雅黑" panose="020B0503020204020204" pitchFamily="34" charset="-122"/>
              </a:rPr>
              <a:t>定律是怎样的关系？</a:t>
            </a:r>
            <a:r>
              <a:rPr lang="en-US" altLang="zh-CN" sz="1800" b="1" dirty="0">
                <a:solidFill>
                  <a:schemeClr val="accent2"/>
                </a:solidFill>
                <a:latin typeface="Times New Roman" panose="02020603050405020304" pitchFamily="18" charset="0"/>
                <a:ea typeface="微软雅黑" panose="020B0503020204020204" pitchFamily="34" charset="-122"/>
              </a:rPr>
              <a:t>2</a:t>
            </a:r>
            <a:r>
              <a:rPr lang="zh-CN" altLang="en-US" sz="1800" b="1" dirty="0">
                <a:solidFill>
                  <a:schemeClr val="accent2"/>
                </a:solidFill>
                <a:latin typeface="Times New Roman" panose="02020603050405020304" pitchFamily="18" charset="0"/>
                <a:ea typeface="微软雅黑" panose="020B0503020204020204" pitchFamily="34" charset="-122"/>
              </a:rPr>
              <a:t>）质点的动能定理导数形式呢？</a:t>
            </a:r>
            <a:endParaRPr lang="zh-CN" altLang="en-US" sz="1800"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1800" b="1" dirty="0">
                <a:solidFill>
                  <a:schemeClr val="accent2"/>
                </a:solidFill>
                <a:latin typeface="Times New Roman" panose="02020603050405020304" pitchFamily="18" charset="0"/>
                <a:ea typeface="微软雅黑" panose="020B0503020204020204" pitchFamily="34" charset="-122"/>
              </a:rPr>
              <a:t>3</a:t>
            </a:r>
            <a:r>
              <a:rPr lang="zh-CN" altLang="en-US" sz="1800" b="1" dirty="0">
                <a:solidFill>
                  <a:schemeClr val="accent2"/>
                </a:solidFill>
                <a:latin typeface="Times New Roman" panose="02020603050405020304" pitchFamily="18" charset="0"/>
                <a:ea typeface="微软雅黑" panose="020B0503020204020204" pitchFamily="34" charset="-122"/>
              </a:rPr>
              <a:t>）动能动量分别是矢量还是标量？</a:t>
            </a:r>
            <a:endParaRPr lang="zh-CN" altLang="en-US" sz="1800"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en-US" altLang="zh-CN" sz="1800" b="1" dirty="0">
                <a:solidFill>
                  <a:schemeClr val="accent2"/>
                </a:solidFill>
                <a:latin typeface="Times New Roman" panose="02020603050405020304" pitchFamily="18" charset="0"/>
                <a:ea typeface="微软雅黑" panose="020B0503020204020204" pitchFamily="34" charset="-122"/>
              </a:rPr>
              <a:t>4)</a:t>
            </a:r>
            <a:r>
              <a:rPr lang="zh-CN" altLang="en-US" sz="1800" b="1" dirty="0">
                <a:solidFill>
                  <a:schemeClr val="accent2"/>
                </a:solidFill>
                <a:latin typeface="Times New Roman" panose="02020603050405020304" pitchFamily="18" charset="0"/>
                <a:ea typeface="微软雅黑" panose="020B0503020204020204" pitchFamily="34" charset="-122"/>
              </a:rPr>
              <a:t>为何需要用建立动能定理？</a:t>
            </a:r>
            <a:endParaRPr lang="zh-CN" altLang="en-US" sz="1800" b="1" dirty="0">
              <a:solidFill>
                <a:schemeClr val="accent2"/>
              </a:solidFill>
              <a:latin typeface="Times New Roman" panose="02020603050405020304" pitchFamily="18" charset="0"/>
              <a:ea typeface="微软雅黑" panose="020B0503020204020204" pitchFamily="34" charset="-122"/>
            </a:endParaRPr>
          </a:p>
        </p:txBody>
      </p:sp>
      <p:graphicFrame>
        <p:nvGraphicFramePr>
          <p:cNvPr id="18469" name="对象 17">
            <a:hlinkClick r:id="" action="ppaction://ole?verb="/>
          </p:cNvPr>
          <p:cNvGraphicFramePr>
            <a:graphicFrameLocks noChangeAspect="1"/>
          </p:cNvGraphicFramePr>
          <p:nvPr/>
        </p:nvGraphicFramePr>
        <p:xfrm>
          <a:off x="8459788" y="6073775"/>
          <a:ext cx="523875" cy="523875"/>
        </p:xfrm>
        <a:graphic>
          <a:graphicData uri="http://schemas.openxmlformats.org/presentationml/2006/ole">
            <mc:AlternateContent xmlns:mc="http://schemas.openxmlformats.org/markup-compatibility/2006">
              <mc:Choice xmlns:v="urn:schemas-microsoft-com:vml" Requires="v">
                <p:oleObj spid="_x0000_s3106" name="" r:id="rId33" imgW="203200" imgH="203200" progId="Equation.KSEE3">
                  <p:embed/>
                </p:oleObj>
              </mc:Choice>
              <mc:Fallback>
                <p:oleObj name="" r:id="rId33" imgW="203200" imgH="203200" progId="Equation.KSEE3">
                  <p:embed/>
                  <p:pic>
                    <p:nvPicPr>
                      <p:cNvPr id="0" name="图片 3105"/>
                      <p:cNvPicPr/>
                      <p:nvPr/>
                    </p:nvPicPr>
                    <p:blipFill>
                      <a:blip r:embed="rId34"/>
                      <a:stretch>
                        <a:fillRect/>
                      </a:stretch>
                    </p:blipFill>
                    <p:spPr>
                      <a:xfrm>
                        <a:off x="8459788" y="6073775"/>
                        <a:ext cx="523875" cy="523875"/>
                      </a:xfrm>
                      <a:prstGeom prst="rect">
                        <a:avLst/>
                      </a:prstGeom>
                      <a:noFill/>
                      <a:ln w="38100">
                        <a:noFill/>
                        <a:miter/>
                      </a:ln>
                    </p:spPr>
                  </p:pic>
                </p:oleObj>
              </mc:Fallback>
            </mc:AlternateContent>
          </a:graphicData>
        </a:graphic>
      </p:graphicFrame>
      <p:graphicFrame>
        <p:nvGraphicFramePr>
          <p:cNvPr id="3" name="对象 2"/>
          <p:cNvGraphicFramePr/>
          <p:nvPr/>
        </p:nvGraphicFramePr>
        <p:xfrm>
          <a:off x="7200900" y="2593975"/>
          <a:ext cx="1127125" cy="492125"/>
        </p:xfrm>
        <a:graphic>
          <a:graphicData uri="http://schemas.openxmlformats.org/presentationml/2006/ole">
            <mc:AlternateContent xmlns:mc="http://schemas.openxmlformats.org/markup-compatibility/2006">
              <mc:Choice xmlns:v="urn:schemas-microsoft-com:vml" Requires="v">
                <p:oleObj spid="_x0000_s3107" name="" r:id="rId35" imgW="495300" imgH="215900" progId="Equation.3">
                  <p:embed/>
                </p:oleObj>
              </mc:Choice>
              <mc:Fallback>
                <p:oleObj name="" r:id="rId35" imgW="495300" imgH="215900" progId="Equation.3">
                  <p:embed/>
                  <p:pic>
                    <p:nvPicPr>
                      <p:cNvPr id="0" name="图片 3106"/>
                      <p:cNvPicPr/>
                      <p:nvPr/>
                    </p:nvPicPr>
                    <p:blipFill>
                      <a:blip r:embed="rId36"/>
                      <a:stretch>
                        <a:fillRect/>
                      </a:stretch>
                    </p:blipFill>
                    <p:spPr>
                      <a:xfrm>
                        <a:off x="7200900" y="2593975"/>
                        <a:ext cx="1127125" cy="492125"/>
                      </a:xfrm>
                      <a:prstGeom prst="rect">
                        <a:avLst/>
                      </a:prstGeom>
                      <a:noFill/>
                      <a:ln w="38100">
                        <a:noFill/>
                        <a:miter/>
                      </a:ln>
                    </p:spPr>
                  </p:pic>
                </p:oleObj>
              </mc:Fallback>
            </mc:AlternateContent>
          </a:graphicData>
        </a:graphic>
      </p:graphicFrame>
      <p:pic>
        <p:nvPicPr>
          <p:cNvPr id="18471" name="图片 11272">
            <a:hlinkClick r:id="rId37"/>
          </p:cNvPr>
          <p:cNvPicPr>
            <a:picLocks noChangeAspect="1"/>
          </p:cNvPicPr>
          <p:nvPr/>
        </p:nvPicPr>
        <p:blipFill>
          <a:blip r:embed="rId38"/>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68"/>
                                        </p:tgtEl>
                                        <p:attrNameLst>
                                          <p:attrName>style.visibility</p:attrName>
                                        </p:attrNameLst>
                                      </p:cBhvr>
                                      <p:to>
                                        <p:strVal val="visible"/>
                                      </p:to>
                                    </p:set>
                                    <p:animEffect transition="in" filter="blinds(horizontal)">
                                      <p:cBhvr>
                                        <p:cTn id="7" dur="500"/>
                                        <p:tgtEl>
                                          <p:spTgt spid="491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49235"/>
                                        </p:tgtEl>
                                        <p:attrNameLst>
                                          <p:attrName>style.visibility</p:attrName>
                                        </p:attrNameLst>
                                      </p:cBhvr>
                                      <p:to>
                                        <p:strVal val="visible"/>
                                      </p:to>
                                    </p:set>
                                    <p:animEffect transition="in" filter="blinds(horizontal)">
                                      <p:cBhvr>
                                        <p:cTn id="12" dur="500"/>
                                        <p:tgtEl>
                                          <p:spTgt spid="492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199"/>
                                        </p:tgtEl>
                                        <p:attrNameLst>
                                          <p:attrName>style.visibility</p:attrName>
                                        </p:attrNameLst>
                                      </p:cBhvr>
                                      <p:to>
                                        <p:strVal val="visible"/>
                                      </p:to>
                                    </p:set>
                                    <p:animEffect transition="in" filter="blinds(horizontal)">
                                      <p:cBhvr>
                                        <p:cTn id="17" dur="500"/>
                                        <p:tgtEl>
                                          <p:spTgt spid="491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200"/>
                                        </p:tgtEl>
                                        <p:attrNameLst>
                                          <p:attrName>style.visibility</p:attrName>
                                        </p:attrNameLst>
                                      </p:cBhvr>
                                      <p:to>
                                        <p:strVal val="visible"/>
                                      </p:to>
                                    </p:set>
                                    <p:animEffect transition="in" filter="blinds(horizontal)">
                                      <p:cBhvr>
                                        <p:cTn id="22" dur="500"/>
                                        <p:tgtEl>
                                          <p:spTgt spid="4920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9201"/>
                                        </p:tgtEl>
                                        <p:attrNameLst>
                                          <p:attrName>style.visibility</p:attrName>
                                        </p:attrNameLst>
                                      </p:cBhvr>
                                      <p:to>
                                        <p:strVal val="visible"/>
                                      </p:to>
                                    </p:set>
                                    <p:animEffect transition="in" filter="blinds(horizontal)">
                                      <p:cBhvr>
                                        <p:cTn id="27" dur="500"/>
                                        <p:tgtEl>
                                          <p:spTgt spid="4920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9202"/>
                                        </p:tgtEl>
                                        <p:attrNameLst>
                                          <p:attrName>style.visibility</p:attrName>
                                        </p:attrNameLst>
                                      </p:cBhvr>
                                      <p:to>
                                        <p:strVal val="visible"/>
                                      </p:to>
                                    </p:set>
                                    <p:animEffect transition="in" filter="blinds(horizontal)">
                                      <p:cBhvr>
                                        <p:cTn id="32" dur="500"/>
                                        <p:tgtEl>
                                          <p:spTgt spid="4920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9207"/>
                                        </p:tgtEl>
                                        <p:attrNameLst>
                                          <p:attrName>style.visibility</p:attrName>
                                        </p:attrNameLst>
                                      </p:cBhvr>
                                      <p:to>
                                        <p:strVal val="visible"/>
                                      </p:to>
                                    </p:set>
                                    <p:animEffect transition="in" filter="blinds(horizontal)">
                                      <p:cBhvr>
                                        <p:cTn id="37" dur="500"/>
                                        <p:tgtEl>
                                          <p:spTgt spid="4920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9213"/>
                                        </p:tgtEl>
                                        <p:attrNameLst>
                                          <p:attrName>style.visibility</p:attrName>
                                        </p:attrNameLst>
                                      </p:cBhvr>
                                      <p:to>
                                        <p:strVal val="visible"/>
                                      </p:to>
                                    </p:set>
                                    <p:animEffect transition="in" filter="blinds(horizontal)">
                                      <p:cBhvr>
                                        <p:cTn id="52" dur="500"/>
                                        <p:tgtEl>
                                          <p:spTgt spid="492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9203"/>
                                        </p:tgtEl>
                                        <p:attrNameLst>
                                          <p:attrName>style.visibility</p:attrName>
                                        </p:attrNameLst>
                                      </p:cBhvr>
                                      <p:to>
                                        <p:strVal val="visible"/>
                                      </p:to>
                                    </p:set>
                                    <p:animEffect transition="in" filter="blinds(horizontal)">
                                      <p:cBhvr>
                                        <p:cTn id="57" dur="500"/>
                                        <p:tgtEl>
                                          <p:spTgt spid="49203"/>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49214"/>
                                        </p:tgtEl>
                                        <p:attrNameLst>
                                          <p:attrName>style.visibility</p:attrName>
                                        </p:attrNameLst>
                                      </p:cBhvr>
                                      <p:to>
                                        <p:strVal val="visible"/>
                                      </p:to>
                                    </p:set>
                                    <p:animEffect transition="in" filter="blinds(horizontal)">
                                      <p:cBhvr>
                                        <p:cTn id="60" dur="500"/>
                                        <p:tgtEl>
                                          <p:spTgt spid="49214"/>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49210"/>
                                        </p:tgtEl>
                                        <p:attrNameLst>
                                          <p:attrName>style.visibility</p:attrName>
                                        </p:attrNameLst>
                                      </p:cBhvr>
                                      <p:to>
                                        <p:strVal val="visible"/>
                                      </p:to>
                                    </p:set>
                                    <p:animEffect transition="in" filter="blinds(horizontal)">
                                      <p:cBhvr>
                                        <p:cTn id="65" dur="500"/>
                                        <p:tgtEl>
                                          <p:spTgt spid="49210"/>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1293"/>
                                        </p:tgtEl>
                                        <p:attrNameLst>
                                          <p:attrName>style.visibility</p:attrName>
                                        </p:attrNameLst>
                                      </p:cBhvr>
                                      <p:to>
                                        <p:strVal val="visible"/>
                                      </p:to>
                                    </p:set>
                                    <p:animEffect transition="in" filter="blinds(horizontal)">
                                      <p:cBhvr>
                                        <p:cTn id="68" dur="500"/>
                                        <p:tgtEl>
                                          <p:spTgt spid="1129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1294"/>
                                        </p:tgtEl>
                                        <p:attrNameLst>
                                          <p:attrName>style.visibility</p:attrName>
                                        </p:attrNameLst>
                                      </p:cBhvr>
                                      <p:to>
                                        <p:strVal val="visible"/>
                                      </p:to>
                                    </p:set>
                                    <p:animEffect transition="in" filter="blinds(horizontal)">
                                      <p:cBhvr>
                                        <p:cTn id="73" dur="500"/>
                                        <p:tgtEl>
                                          <p:spTgt spid="11294"/>
                                        </p:tgtEl>
                                      </p:cBhvr>
                                    </p:animEffect>
                                  </p:childTnLst>
                                </p:cTn>
                              </p:par>
                              <p:par>
                                <p:cTn id="74" presetID="3" presetClass="entr" presetSubtype="10" fill="hold" nodeType="withEffect">
                                  <p:stCondLst>
                                    <p:cond delay="0"/>
                                  </p:stCondLst>
                                  <p:childTnLst>
                                    <p:set>
                                      <p:cBhvr>
                                        <p:cTn id="75" dur="1" fill="hold">
                                          <p:stCondLst>
                                            <p:cond delay="0"/>
                                          </p:stCondLst>
                                        </p:cTn>
                                        <p:tgtEl>
                                          <p:spTgt spid="49234"/>
                                        </p:tgtEl>
                                        <p:attrNameLst>
                                          <p:attrName>style.visibility</p:attrName>
                                        </p:attrNameLst>
                                      </p:cBhvr>
                                      <p:to>
                                        <p:strVal val="visible"/>
                                      </p:to>
                                    </p:set>
                                    <p:animEffect transition="in" filter="blinds(horizontal)">
                                      <p:cBhvr>
                                        <p:cTn id="76" dur="500"/>
                                        <p:tgtEl>
                                          <p:spTgt spid="492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49223"/>
                                        </p:tgtEl>
                                        <p:attrNameLst>
                                          <p:attrName>style.visibility</p:attrName>
                                        </p:attrNameLst>
                                      </p:cBhvr>
                                      <p:to>
                                        <p:strVal val="visible"/>
                                      </p:to>
                                    </p:set>
                                    <p:animEffect transition="in" filter="blinds(horizontal)">
                                      <p:cBhvr>
                                        <p:cTn id="79" dur="500"/>
                                        <p:tgtEl>
                                          <p:spTgt spid="49223"/>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11297"/>
                                        </p:tgtEl>
                                        <p:attrNameLst>
                                          <p:attrName>style.visibility</p:attrName>
                                        </p:attrNameLst>
                                      </p:cBhvr>
                                      <p:to>
                                        <p:strVal val="visible"/>
                                      </p:to>
                                    </p:set>
                                    <p:animEffect transition="in" filter="blinds(horizontal)">
                                      <p:cBhvr>
                                        <p:cTn id="84" dur="500"/>
                                        <p:tgtEl>
                                          <p:spTgt spid="11297"/>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49161"/>
                                        </p:tgtEl>
                                        <p:attrNameLst>
                                          <p:attrName>style.visibility</p:attrName>
                                        </p:attrNameLst>
                                      </p:cBhvr>
                                      <p:to>
                                        <p:strVal val="visible"/>
                                      </p:to>
                                    </p:set>
                                    <p:animEffect transition="in" filter="blinds(horizontal)">
                                      <p:cBhvr>
                                        <p:cTn id="89" dur="500"/>
                                        <p:tgtEl>
                                          <p:spTgt spid="49161"/>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blinds(horizontal)">
                                      <p:cBhvr>
                                        <p:cTn id="9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1" grpId="0"/>
      <p:bldP spid="49168" grpId="0"/>
      <p:bldP spid="49214" grpId="0"/>
      <p:bldP spid="11293" grpId="0"/>
      <p:bldP spid="11294" grpId="0"/>
      <p:bldP spid="49223" grpId="0"/>
      <p:bldP spid="11297" grpId="0"/>
      <p:bldP spid="17" grpId="0" bldLvl="0"/>
      <p:bldP spid="2" grpId="0"/>
      <p:bldP spid="492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4209" name="对象 165890"/>
          <p:cNvGraphicFramePr/>
          <p:nvPr/>
        </p:nvGraphicFramePr>
        <p:xfrm>
          <a:off x="5651500" y="119063"/>
          <a:ext cx="3384550" cy="1727200"/>
        </p:xfrm>
        <a:graphic>
          <a:graphicData uri="http://schemas.openxmlformats.org/presentationml/2006/ole">
            <mc:AlternateContent xmlns:mc="http://schemas.openxmlformats.org/markup-compatibility/2006">
              <mc:Choice xmlns:v="urn:schemas-microsoft-com:vml" Requires="v">
                <p:oleObj spid="_x0000_s3510" name="" r:id="rId1" imgW="2387600" imgH="1210945" progId="Paint.Picture">
                  <p:embed/>
                </p:oleObj>
              </mc:Choice>
              <mc:Fallback>
                <p:oleObj name="" r:id="rId1" imgW="2387600" imgH="1210945" progId="Paint.Picture">
                  <p:embed/>
                  <p:pic>
                    <p:nvPicPr>
                      <p:cNvPr id="0" name="图片 3509"/>
                      <p:cNvPicPr/>
                      <p:nvPr/>
                    </p:nvPicPr>
                    <p:blipFill>
                      <a:blip r:embed="rId2"/>
                      <a:stretch>
                        <a:fillRect/>
                      </a:stretch>
                    </p:blipFill>
                    <p:spPr>
                      <a:xfrm>
                        <a:off x="5651500" y="119063"/>
                        <a:ext cx="3384550" cy="1727200"/>
                      </a:xfrm>
                      <a:prstGeom prst="rect">
                        <a:avLst/>
                      </a:prstGeom>
                      <a:noFill/>
                      <a:ln w="38100">
                        <a:noFill/>
                        <a:miter/>
                      </a:ln>
                    </p:spPr>
                  </p:pic>
                </p:oleObj>
              </mc:Fallback>
            </mc:AlternateContent>
          </a:graphicData>
        </a:graphic>
      </p:graphicFrame>
      <p:grpSp>
        <p:nvGrpSpPr>
          <p:cNvPr id="94210" name="组合 165891"/>
          <p:cNvGrpSpPr/>
          <p:nvPr/>
        </p:nvGrpSpPr>
        <p:grpSpPr>
          <a:xfrm>
            <a:off x="6243638" y="2220913"/>
            <a:ext cx="2438400" cy="2087562"/>
            <a:chOff x="2971" y="482"/>
            <a:chExt cx="1536" cy="1315"/>
          </a:xfrm>
        </p:grpSpPr>
        <p:grpSp>
          <p:nvGrpSpPr>
            <p:cNvPr id="94211" name="组合 165892"/>
            <p:cNvGrpSpPr/>
            <p:nvPr/>
          </p:nvGrpSpPr>
          <p:grpSpPr>
            <a:xfrm>
              <a:off x="2971" y="482"/>
              <a:ext cx="1536" cy="1171"/>
              <a:chOff x="158" y="1661"/>
              <a:chExt cx="1536" cy="1171"/>
            </a:xfrm>
          </p:grpSpPr>
          <p:pic>
            <p:nvPicPr>
              <p:cNvPr id="94212" name="图片 165893"/>
              <p:cNvPicPr>
                <a:picLocks noChangeAspect="1"/>
              </p:cNvPicPr>
              <p:nvPr/>
            </p:nvPicPr>
            <p:blipFill>
              <a:blip r:embed="rId3"/>
              <a:stretch>
                <a:fillRect/>
              </a:stretch>
            </p:blipFill>
            <p:spPr>
              <a:xfrm>
                <a:off x="158" y="1842"/>
                <a:ext cx="1536" cy="990"/>
              </a:xfrm>
              <a:prstGeom prst="rect">
                <a:avLst/>
              </a:prstGeom>
              <a:noFill/>
              <a:ln w="9525">
                <a:noFill/>
              </a:ln>
            </p:spPr>
          </p:pic>
          <p:sp>
            <p:nvSpPr>
              <p:cNvPr id="94213" name="直接连接符 165894"/>
              <p:cNvSpPr/>
              <p:nvPr/>
            </p:nvSpPr>
            <p:spPr>
              <a:xfrm flipH="1">
                <a:off x="612" y="2251"/>
                <a:ext cx="227" cy="0"/>
              </a:xfrm>
              <a:prstGeom prst="line">
                <a:avLst/>
              </a:prstGeom>
              <a:ln w="9525" cap="flat" cmpd="sng">
                <a:solidFill>
                  <a:schemeClr val="tx1"/>
                </a:solidFill>
                <a:prstDash val="solid"/>
                <a:round/>
                <a:headEnd type="none" w="med" len="med"/>
                <a:tailEnd type="triangle" w="med" len="med"/>
              </a:ln>
            </p:spPr>
          </p:sp>
          <p:sp>
            <p:nvSpPr>
              <p:cNvPr id="94214" name="任意多边形 165895"/>
              <p:cNvSpPr/>
              <p:nvPr/>
            </p:nvSpPr>
            <p:spPr>
              <a:xfrm>
                <a:off x="476" y="1834"/>
                <a:ext cx="227" cy="99"/>
              </a:xfrm>
              <a:custGeom>
                <a:avLst/>
                <a:gdLst/>
                <a:ahLst/>
                <a:cxnLst/>
                <a:pathLst>
                  <a:path w="227" h="99">
                    <a:moveTo>
                      <a:pt x="0" y="99"/>
                    </a:moveTo>
                    <a:cubicBezTo>
                      <a:pt x="11" y="84"/>
                      <a:pt x="22" y="69"/>
                      <a:pt x="45" y="54"/>
                    </a:cubicBezTo>
                    <a:cubicBezTo>
                      <a:pt x="68" y="39"/>
                      <a:pt x="106" y="16"/>
                      <a:pt x="136" y="8"/>
                    </a:cubicBezTo>
                    <a:cubicBezTo>
                      <a:pt x="166" y="0"/>
                      <a:pt x="212" y="8"/>
                      <a:pt x="227" y="8"/>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94215" name="直接连接符 165896"/>
              <p:cNvSpPr/>
              <p:nvPr/>
            </p:nvSpPr>
            <p:spPr>
              <a:xfrm>
                <a:off x="884" y="2614"/>
                <a:ext cx="318" cy="0"/>
              </a:xfrm>
              <a:prstGeom prst="line">
                <a:avLst/>
              </a:prstGeom>
              <a:ln w="9525" cap="flat" cmpd="sng">
                <a:solidFill>
                  <a:schemeClr val="tx1"/>
                </a:solidFill>
                <a:prstDash val="solid"/>
                <a:round/>
                <a:headEnd type="none" w="med" len="med"/>
                <a:tailEnd type="triangle" w="med" len="med"/>
              </a:ln>
            </p:spPr>
          </p:sp>
          <p:sp>
            <p:nvSpPr>
              <p:cNvPr id="94216" name="直接连接符 165897"/>
              <p:cNvSpPr/>
              <p:nvPr/>
            </p:nvSpPr>
            <p:spPr>
              <a:xfrm flipV="1">
                <a:off x="884" y="2432"/>
                <a:ext cx="0" cy="182"/>
              </a:xfrm>
              <a:prstGeom prst="line">
                <a:avLst/>
              </a:prstGeom>
              <a:ln w="9525" cap="flat" cmpd="sng">
                <a:solidFill>
                  <a:schemeClr val="tx1"/>
                </a:solidFill>
                <a:prstDash val="solid"/>
                <a:round/>
                <a:headEnd type="none" w="med" len="med"/>
                <a:tailEnd type="triangle" w="med" len="med"/>
              </a:ln>
            </p:spPr>
          </p:sp>
          <p:graphicFrame>
            <p:nvGraphicFramePr>
              <p:cNvPr id="94217" name="对象 165898"/>
              <p:cNvGraphicFramePr/>
              <p:nvPr/>
            </p:nvGraphicFramePr>
            <p:xfrm>
              <a:off x="703" y="1661"/>
              <a:ext cx="175" cy="160"/>
            </p:xfrm>
            <a:graphic>
              <a:graphicData uri="http://schemas.openxmlformats.org/presentationml/2006/ole">
                <mc:AlternateContent xmlns:mc="http://schemas.openxmlformats.org/markup-compatibility/2006">
                  <mc:Choice xmlns:v="urn:schemas-microsoft-com:vml" Requires="v">
                    <p:oleObj spid="_x0000_s3511" name="" r:id="rId4" imgW="152400" imgH="139700" progId="Equation.3">
                      <p:embed/>
                    </p:oleObj>
                  </mc:Choice>
                  <mc:Fallback>
                    <p:oleObj name="" r:id="rId4" imgW="152400" imgH="139700" progId="Equation.3">
                      <p:embed/>
                      <p:pic>
                        <p:nvPicPr>
                          <p:cNvPr id="0" name="图片 3510"/>
                          <p:cNvPicPr/>
                          <p:nvPr/>
                        </p:nvPicPr>
                        <p:blipFill>
                          <a:blip r:embed="rId5"/>
                          <a:stretch>
                            <a:fillRect/>
                          </a:stretch>
                        </p:blipFill>
                        <p:spPr>
                          <a:xfrm>
                            <a:off x="703" y="1661"/>
                            <a:ext cx="175" cy="160"/>
                          </a:xfrm>
                          <a:prstGeom prst="rect">
                            <a:avLst/>
                          </a:prstGeom>
                          <a:noFill/>
                          <a:ln w="38100">
                            <a:noFill/>
                            <a:miter/>
                          </a:ln>
                        </p:spPr>
                      </p:pic>
                    </p:oleObj>
                  </mc:Fallback>
                </mc:AlternateContent>
              </a:graphicData>
            </a:graphic>
          </p:graphicFrame>
          <p:graphicFrame>
            <p:nvGraphicFramePr>
              <p:cNvPr id="94218" name="内容占位符 165899"/>
              <p:cNvGraphicFramePr>
                <a:graphicFrameLocks noGrp="1"/>
              </p:cNvGraphicFramePr>
              <p:nvPr>
                <p:ph sz="quarter" idx="4294967295"/>
              </p:nvPr>
            </p:nvGraphicFramePr>
            <p:xfrm>
              <a:off x="884" y="2296"/>
              <a:ext cx="227" cy="185"/>
            </p:xfrm>
            <a:graphic>
              <a:graphicData uri="http://schemas.openxmlformats.org/presentationml/2006/ole">
                <mc:AlternateContent xmlns:mc="http://schemas.openxmlformats.org/markup-compatibility/2006">
                  <mc:Choice xmlns:v="urn:schemas-microsoft-com:vml" Requires="v">
                    <p:oleObj spid="_x0000_s3512" name="" r:id="rId6" imgW="266065" imgH="215900" progId="Equation.3">
                      <p:embed/>
                    </p:oleObj>
                  </mc:Choice>
                  <mc:Fallback>
                    <p:oleObj name="" r:id="rId6" imgW="266065" imgH="215900" progId="Equation.3">
                      <p:embed/>
                      <p:pic>
                        <p:nvPicPr>
                          <p:cNvPr id="0" name="图片 3511"/>
                          <p:cNvPicPr/>
                          <p:nvPr/>
                        </p:nvPicPr>
                        <p:blipFill>
                          <a:blip r:embed="rId7"/>
                          <a:stretch>
                            <a:fillRect/>
                          </a:stretch>
                        </p:blipFill>
                        <p:spPr>
                          <a:xfrm>
                            <a:off x="884" y="2296"/>
                            <a:ext cx="227" cy="185"/>
                          </a:xfrm>
                          <a:prstGeom prst="rect">
                            <a:avLst/>
                          </a:prstGeom>
                          <a:noFill/>
                          <a:ln w="38100">
                            <a:miter/>
                          </a:ln>
                        </p:spPr>
                      </p:pic>
                    </p:oleObj>
                  </mc:Fallback>
                </mc:AlternateContent>
              </a:graphicData>
            </a:graphic>
          </p:graphicFrame>
          <p:graphicFrame>
            <p:nvGraphicFramePr>
              <p:cNvPr id="94219" name="内容占位符 165900"/>
              <p:cNvGraphicFramePr>
                <a:graphicFrameLocks noGrp="1"/>
              </p:cNvGraphicFramePr>
              <p:nvPr>
                <p:ph sz="quarter" idx="4294967295"/>
              </p:nvPr>
            </p:nvGraphicFramePr>
            <p:xfrm>
              <a:off x="1202" y="2478"/>
              <a:ext cx="227" cy="183"/>
            </p:xfrm>
            <a:graphic>
              <a:graphicData uri="http://schemas.openxmlformats.org/presentationml/2006/ole">
                <mc:AlternateContent xmlns:mc="http://schemas.openxmlformats.org/markup-compatibility/2006">
                  <mc:Choice xmlns:v="urn:schemas-microsoft-com:vml" Requires="v">
                    <p:oleObj spid="_x0000_s3513" name="" r:id="rId8" imgW="266065" imgH="215900" progId="Equation.3">
                      <p:embed/>
                    </p:oleObj>
                  </mc:Choice>
                  <mc:Fallback>
                    <p:oleObj name="" r:id="rId8" imgW="266065" imgH="215900" progId="Equation.3">
                      <p:embed/>
                      <p:pic>
                        <p:nvPicPr>
                          <p:cNvPr id="0" name="图片 3512"/>
                          <p:cNvPicPr/>
                          <p:nvPr/>
                        </p:nvPicPr>
                        <p:blipFill>
                          <a:blip r:embed="rId9"/>
                          <a:stretch>
                            <a:fillRect/>
                          </a:stretch>
                        </p:blipFill>
                        <p:spPr>
                          <a:xfrm>
                            <a:off x="1202" y="2478"/>
                            <a:ext cx="227" cy="183"/>
                          </a:xfrm>
                          <a:prstGeom prst="rect">
                            <a:avLst/>
                          </a:prstGeom>
                          <a:noFill/>
                          <a:ln w="38100">
                            <a:miter/>
                          </a:ln>
                        </p:spPr>
                      </p:pic>
                    </p:oleObj>
                  </mc:Fallback>
                </mc:AlternateContent>
              </a:graphicData>
            </a:graphic>
          </p:graphicFrame>
          <p:graphicFrame>
            <p:nvGraphicFramePr>
              <p:cNvPr id="94220" name="对象 165901"/>
              <p:cNvGraphicFramePr/>
              <p:nvPr/>
            </p:nvGraphicFramePr>
            <p:xfrm>
              <a:off x="1020" y="2478"/>
              <a:ext cx="80" cy="88"/>
            </p:xfrm>
            <a:graphic>
              <a:graphicData uri="http://schemas.openxmlformats.org/presentationml/2006/ole">
                <mc:AlternateContent xmlns:mc="http://schemas.openxmlformats.org/markup-compatibility/2006">
                  <mc:Choice xmlns:v="urn:schemas-microsoft-com:vml" Requires="v">
                    <p:oleObj spid="_x0000_s3514" name="" r:id="rId10" imgW="127000" imgH="139700" progId="Equation.3">
                      <p:embed/>
                    </p:oleObj>
                  </mc:Choice>
                  <mc:Fallback>
                    <p:oleObj name="" r:id="rId10" imgW="127000" imgH="139700" progId="Equation.3">
                      <p:embed/>
                      <p:pic>
                        <p:nvPicPr>
                          <p:cNvPr id="0" name="图片 3513"/>
                          <p:cNvPicPr/>
                          <p:nvPr/>
                        </p:nvPicPr>
                        <p:blipFill>
                          <a:blip r:embed="rId11"/>
                          <a:stretch>
                            <a:fillRect/>
                          </a:stretch>
                        </p:blipFill>
                        <p:spPr>
                          <a:xfrm>
                            <a:off x="1020" y="2478"/>
                            <a:ext cx="80" cy="88"/>
                          </a:xfrm>
                          <a:prstGeom prst="rect">
                            <a:avLst/>
                          </a:prstGeom>
                          <a:noFill/>
                          <a:ln w="38100">
                            <a:noFill/>
                            <a:miter/>
                          </a:ln>
                        </p:spPr>
                      </p:pic>
                    </p:oleObj>
                  </mc:Fallback>
                </mc:AlternateContent>
              </a:graphicData>
            </a:graphic>
          </p:graphicFrame>
          <p:graphicFrame>
            <p:nvGraphicFramePr>
              <p:cNvPr id="94221" name="对象 165902"/>
              <p:cNvGraphicFramePr/>
              <p:nvPr/>
            </p:nvGraphicFramePr>
            <p:xfrm>
              <a:off x="612" y="2069"/>
              <a:ext cx="128" cy="144"/>
            </p:xfrm>
            <a:graphic>
              <a:graphicData uri="http://schemas.openxmlformats.org/presentationml/2006/ole">
                <mc:AlternateContent xmlns:mc="http://schemas.openxmlformats.org/markup-compatibility/2006">
                  <mc:Choice xmlns:v="urn:schemas-microsoft-com:vml" Requires="v">
                    <p:oleObj spid="_x0000_s3515" name="" r:id="rId12" imgW="203200" imgH="228600" progId="Equation.3">
                      <p:embed/>
                    </p:oleObj>
                  </mc:Choice>
                  <mc:Fallback>
                    <p:oleObj name="" r:id="rId12" imgW="203200" imgH="228600" progId="Equation.3">
                      <p:embed/>
                      <p:pic>
                        <p:nvPicPr>
                          <p:cNvPr id="0" name="图片 3514"/>
                          <p:cNvPicPr/>
                          <p:nvPr/>
                        </p:nvPicPr>
                        <p:blipFill>
                          <a:blip r:embed="rId13"/>
                          <a:stretch>
                            <a:fillRect/>
                          </a:stretch>
                        </p:blipFill>
                        <p:spPr>
                          <a:xfrm>
                            <a:off x="612" y="2069"/>
                            <a:ext cx="128" cy="144"/>
                          </a:xfrm>
                          <a:prstGeom prst="rect">
                            <a:avLst/>
                          </a:prstGeom>
                          <a:noFill/>
                          <a:ln w="38100">
                            <a:noFill/>
                            <a:miter/>
                          </a:ln>
                        </p:spPr>
                      </p:pic>
                    </p:oleObj>
                  </mc:Fallback>
                </mc:AlternateContent>
              </a:graphicData>
            </a:graphic>
          </p:graphicFrame>
          <p:sp>
            <p:nvSpPr>
              <p:cNvPr id="94222" name="直接连接符 165903"/>
              <p:cNvSpPr/>
              <p:nvPr/>
            </p:nvSpPr>
            <p:spPr>
              <a:xfrm>
                <a:off x="930" y="2568"/>
                <a:ext cx="227" cy="0"/>
              </a:xfrm>
              <a:prstGeom prst="line">
                <a:avLst/>
              </a:prstGeom>
              <a:ln w="9525" cap="flat" cmpd="sng">
                <a:solidFill>
                  <a:schemeClr val="tx1"/>
                </a:solidFill>
                <a:prstDash val="solid"/>
                <a:round/>
                <a:headEnd type="none" w="med" len="med"/>
                <a:tailEnd type="triangle" w="med" len="med"/>
              </a:ln>
            </p:spPr>
          </p:sp>
        </p:grpSp>
        <p:graphicFrame>
          <p:nvGraphicFramePr>
            <p:cNvPr id="94223" name="对象 165904"/>
            <p:cNvGraphicFramePr/>
            <p:nvPr/>
          </p:nvGraphicFramePr>
          <p:xfrm>
            <a:off x="3560" y="1253"/>
            <a:ext cx="105" cy="73"/>
          </p:xfrm>
          <a:graphic>
            <a:graphicData uri="http://schemas.openxmlformats.org/presentationml/2006/ole">
              <mc:AlternateContent xmlns:mc="http://schemas.openxmlformats.org/markup-compatibility/2006">
                <mc:Choice xmlns:v="urn:schemas-microsoft-com:vml" Requires="v">
                  <p:oleObj spid="_x0000_s3516" name="" r:id="rId14" imgW="241300" imgH="165100" progId="Equation.3">
                    <p:embed/>
                  </p:oleObj>
                </mc:Choice>
                <mc:Fallback>
                  <p:oleObj name="" r:id="rId14" imgW="241300" imgH="165100" progId="Equation.3">
                    <p:embed/>
                    <p:pic>
                      <p:nvPicPr>
                        <p:cNvPr id="0" name="图片 3515"/>
                        <p:cNvPicPr/>
                        <p:nvPr/>
                      </p:nvPicPr>
                      <p:blipFill>
                        <a:blip r:embed="rId15"/>
                        <a:stretch>
                          <a:fillRect/>
                        </a:stretch>
                      </p:blipFill>
                      <p:spPr>
                        <a:xfrm>
                          <a:off x="3560" y="1253"/>
                          <a:ext cx="105" cy="73"/>
                        </a:xfrm>
                        <a:prstGeom prst="rect">
                          <a:avLst/>
                        </a:prstGeom>
                        <a:noFill/>
                        <a:ln w="38100">
                          <a:noFill/>
                          <a:miter/>
                        </a:ln>
                      </p:spPr>
                    </p:pic>
                  </p:oleObj>
                </mc:Fallback>
              </mc:AlternateContent>
            </a:graphicData>
          </a:graphic>
        </p:graphicFrame>
        <p:graphicFrame>
          <p:nvGraphicFramePr>
            <p:cNvPr id="94224" name="对象 165905"/>
            <p:cNvGraphicFramePr/>
            <p:nvPr/>
          </p:nvGraphicFramePr>
          <p:xfrm>
            <a:off x="3742" y="1616"/>
            <a:ext cx="132" cy="142"/>
          </p:xfrm>
          <a:graphic>
            <a:graphicData uri="http://schemas.openxmlformats.org/presentationml/2006/ole">
              <mc:AlternateContent xmlns:mc="http://schemas.openxmlformats.org/markup-compatibility/2006">
                <mc:Choice xmlns:v="urn:schemas-microsoft-com:vml" Requires="v">
                  <p:oleObj spid="_x0000_s3517" name="" r:id="rId16" imgW="215900" imgH="228600" progId="Equation.3">
                    <p:embed/>
                  </p:oleObj>
                </mc:Choice>
                <mc:Fallback>
                  <p:oleObj name="" r:id="rId16" imgW="215900" imgH="228600" progId="Equation.3">
                    <p:embed/>
                    <p:pic>
                      <p:nvPicPr>
                        <p:cNvPr id="0" name="图片 3516"/>
                        <p:cNvPicPr/>
                        <p:nvPr/>
                      </p:nvPicPr>
                      <p:blipFill>
                        <a:blip r:embed="rId17"/>
                        <a:stretch>
                          <a:fillRect/>
                        </a:stretch>
                      </p:blipFill>
                      <p:spPr>
                        <a:xfrm>
                          <a:off x="3742" y="1616"/>
                          <a:ext cx="132" cy="142"/>
                        </a:xfrm>
                        <a:prstGeom prst="rect">
                          <a:avLst/>
                        </a:prstGeom>
                        <a:noFill/>
                        <a:ln w="38100">
                          <a:noFill/>
                          <a:miter/>
                        </a:ln>
                      </p:spPr>
                    </p:pic>
                  </p:oleObj>
                </mc:Fallback>
              </mc:AlternateContent>
            </a:graphicData>
          </a:graphic>
        </p:graphicFrame>
        <p:sp>
          <p:nvSpPr>
            <p:cNvPr id="94225" name="直接连接符 165906"/>
            <p:cNvSpPr/>
            <p:nvPr/>
          </p:nvSpPr>
          <p:spPr>
            <a:xfrm>
              <a:off x="3696" y="799"/>
              <a:ext cx="0" cy="272"/>
            </a:xfrm>
            <a:prstGeom prst="line">
              <a:avLst/>
            </a:prstGeom>
            <a:ln w="9525" cap="flat" cmpd="sng">
              <a:solidFill>
                <a:schemeClr val="tx1"/>
              </a:solidFill>
              <a:prstDash val="solid"/>
              <a:round/>
              <a:headEnd type="none" w="med" len="med"/>
              <a:tailEnd type="triangle" w="med" len="med"/>
            </a:ln>
          </p:spPr>
        </p:sp>
        <p:sp>
          <p:nvSpPr>
            <p:cNvPr id="94226" name="直接连接符 165907"/>
            <p:cNvSpPr/>
            <p:nvPr/>
          </p:nvSpPr>
          <p:spPr>
            <a:xfrm>
              <a:off x="3696" y="1207"/>
              <a:ext cx="0" cy="227"/>
            </a:xfrm>
            <a:prstGeom prst="line">
              <a:avLst/>
            </a:prstGeom>
            <a:ln w="9525" cap="flat" cmpd="sng">
              <a:solidFill>
                <a:srgbClr val="FF0000"/>
              </a:solidFill>
              <a:prstDash val="solid"/>
              <a:round/>
              <a:headEnd type="none" w="med" len="med"/>
              <a:tailEnd type="triangle" w="med" len="med"/>
            </a:ln>
          </p:spPr>
        </p:sp>
        <p:sp>
          <p:nvSpPr>
            <p:cNvPr id="94227" name="直接连接符 165908"/>
            <p:cNvSpPr/>
            <p:nvPr/>
          </p:nvSpPr>
          <p:spPr>
            <a:xfrm flipV="1">
              <a:off x="3696" y="1480"/>
              <a:ext cx="0" cy="317"/>
            </a:xfrm>
            <a:prstGeom prst="line">
              <a:avLst/>
            </a:prstGeom>
            <a:ln w="19050" cap="flat" cmpd="sng">
              <a:solidFill>
                <a:schemeClr val="accent2"/>
              </a:solidFill>
              <a:prstDash val="solid"/>
              <a:round/>
              <a:headEnd type="none" w="med" len="med"/>
              <a:tailEnd type="triangle" w="med" len="med"/>
            </a:ln>
          </p:spPr>
        </p:sp>
        <p:graphicFrame>
          <p:nvGraphicFramePr>
            <p:cNvPr id="94228" name="对象 165909"/>
            <p:cNvGraphicFramePr/>
            <p:nvPr/>
          </p:nvGraphicFramePr>
          <p:xfrm>
            <a:off x="3696" y="935"/>
            <a:ext cx="105" cy="73"/>
          </p:xfrm>
          <a:graphic>
            <a:graphicData uri="http://schemas.openxmlformats.org/presentationml/2006/ole">
              <mc:AlternateContent xmlns:mc="http://schemas.openxmlformats.org/markup-compatibility/2006">
                <mc:Choice xmlns:v="urn:schemas-microsoft-com:vml" Requires="v">
                  <p:oleObj spid="_x0000_s3518" name="" r:id="rId18" imgW="241300" imgH="165100" progId="Equation.3">
                    <p:embed/>
                  </p:oleObj>
                </mc:Choice>
                <mc:Fallback>
                  <p:oleObj name="" r:id="rId18" imgW="241300" imgH="165100" progId="Equation.3">
                    <p:embed/>
                    <p:pic>
                      <p:nvPicPr>
                        <p:cNvPr id="0" name="图片 3517"/>
                        <p:cNvPicPr/>
                        <p:nvPr/>
                      </p:nvPicPr>
                      <p:blipFill>
                        <a:blip r:embed="rId15"/>
                        <a:stretch>
                          <a:fillRect/>
                        </a:stretch>
                      </p:blipFill>
                      <p:spPr>
                        <a:xfrm>
                          <a:off x="3696" y="935"/>
                          <a:ext cx="105" cy="73"/>
                        </a:xfrm>
                        <a:prstGeom prst="rect">
                          <a:avLst/>
                        </a:prstGeom>
                        <a:noFill/>
                        <a:ln w="38100">
                          <a:noFill/>
                          <a:miter/>
                        </a:ln>
                      </p:spPr>
                    </p:pic>
                  </p:oleObj>
                </mc:Fallback>
              </mc:AlternateContent>
            </a:graphicData>
          </a:graphic>
        </p:graphicFrame>
      </p:grpSp>
      <p:sp>
        <p:nvSpPr>
          <p:cNvPr id="94229" name="椭圆 165936"/>
          <p:cNvSpPr/>
          <p:nvPr/>
        </p:nvSpPr>
        <p:spPr>
          <a:xfrm>
            <a:off x="1084263" y="2424113"/>
            <a:ext cx="1511300" cy="1511300"/>
          </a:xfrm>
          <a:prstGeom prst="ellipse">
            <a:avLst/>
          </a:prstGeom>
          <a:solidFill>
            <a:srgbClr val="FFFFCC"/>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65938" name="矩形 165937"/>
          <p:cNvSpPr/>
          <p:nvPr/>
        </p:nvSpPr>
        <p:spPr>
          <a:xfrm>
            <a:off x="2717800" y="3143250"/>
            <a:ext cx="1990725" cy="519113"/>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打滑</a:t>
            </a:r>
            <a:r>
              <a:rPr lang="en-US" altLang="zh-CN" sz="2800" b="1">
                <a:solidFill>
                  <a:srgbClr val="FF0000"/>
                </a:solidFill>
                <a:latin typeface="微软雅黑" panose="020B0503020204020204" pitchFamily="34" charset="-122"/>
                <a:ea typeface="微软雅黑" panose="020B0503020204020204" pitchFamily="34" charset="-122"/>
              </a:rPr>
              <a:t>n=3-1</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94231" name="直接连接符 165938"/>
          <p:cNvSpPr/>
          <p:nvPr/>
        </p:nvSpPr>
        <p:spPr>
          <a:xfrm flipV="1">
            <a:off x="723900" y="4079875"/>
            <a:ext cx="2519363" cy="71438"/>
          </a:xfrm>
          <a:prstGeom prst="line">
            <a:avLst/>
          </a:prstGeom>
          <a:ln w="9525" cap="flat" cmpd="sng">
            <a:solidFill>
              <a:schemeClr val="tx1"/>
            </a:solidFill>
            <a:prstDash val="solid"/>
            <a:round/>
            <a:headEnd type="none" w="med" len="med"/>
            <a:tailEnd type="triangle" w="med" len="med"/>
          </a:ln>
        </p:spPr>
      </p:sp>
      <p:sp>
        <p:nvSpPr>
          <p:cNvPr id="94232" name="直接连接符 165939"/>
          <p:cNvSpPr/>
          <p:nvPr/>
        </p:nvSpPr>
        <p:spPr>
          <a:xfrm flipH="1" flipV="1">
            <a:off x="650875" y="2351088"/>
            <a:ext cx="73025" cy="1800225"/>
          </a:xfrm>
          <a:prstGeom prst="line">
            <a:avLst/>
          </a:prstGeom>
          <a:ln w="9525" cap="flat" cmpd="sng">
            <a:solidFill>
              <a:schemeClr val="tx1"/>
            </a:solidFill>
            <a:prstDash val="solid"/>
            <a:round/>
            <a:headEnd type="none" w="med" len="med"/>
            <a:tailEnd type="triangle" w="med" len="med"/>
          </a:ln>
        </p:spPr>
      </p:sp>
      <p:sp>
        <p:nvSpPr>
          <p:cNvPr id="94233" name="椭圆 165940"/>
          <p:cNvSpPr/>
          <p:nvPr/>
        </p:nvSpPr>
        <p:spPr>
          <a:xfrm>
            <a:off x="1803400" y="3143250"/>
            <a:ext cx="73025" cy="73025"/>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4234" name="直接连接符 165941"/>
          <p:cNvSpPr/>
          <p:nvPr/>
        </p:nvSpPr>
        <p:spPr>
          <a:xfrm flipV="1">
            <a:off x="1277938" y="3143250"/>
            <a:ext cx="576262" cy="504825"/>
          </a:xfrm>
          <a:prstGeom prst="line">
            <a:avLst/>
          </a:prstGeom>
          <a:ln w="9525" cap="flat" cmpd="sng">
            <a:solidFill>
              <a:schemeClr val="tx1"/>
            </a:solidFill>
            <a:prstDash val="solid"/>
            <a:round/>
            <a:headEnd type="none" w="med" len="med"/>
            <a:tailEnd type="none" w="med" len="med"/>
          </a:ln>
        </p:spPr>
      </p:sp>
      <p:graphicFrame>
        <p:nvGraphicFramePr>
          <p:cNvPr id="94235" name="对象 165943"/>
          <p:cNvGraphicFramePr>
            <a:graphicFrameLocks noChangeAspect="1"/>
          </p:cNvGraphicFramePr>
          <p:nvPr/>
        </p:nvGraphicFramePr>
        <p:xfrm>
          <a:off x="1422400" y="3575050"/>
          <a:ext cx="252413" cy="292100"/>
        </p:xfrm>
        <a:graphic>
          <a:graphicData uri="http://schemas.openxmlformats.org/presentationml/2006/ole">
            <mc:AlternateContent xmlns:mc="http://schemas.openxmlformats.org/markup-compatibility/2006">
              <mc:Choice xmlns:v="urn:schemas-microsoft-com:vml" Requires="v">
                <p:oleObj spid="_x0000_s3519" name="" r:id="rId19" imgW="139700" imgH="165100" progId="Equation.3">
                  <p:embed/>
                </p:oleObj>
              </mc:Choice>
              <mc:Fallback>
                <p:oleObj name="" r:id="rId19" imgW="139700" imgH="165100" progId="Equation.3">
                  <p:embed/>
                  <p:pic>
                    <p:nvPicPr>
                      <p:cNvPr id="0" name="图片 3518"/>
                      <p:cNvPicPr/>
                      <p:nvPr/>
                    </p:nvPicPr>
                    <p:blipFill>
                      <a:blip r:embed="rId20"/>
                      <a:stretch>
                        <a:fillRect/>
                      </a:stretch>
                    </p:blipFill>
                    <p:spPr>
                      <a:xfrm>
                        <a:off x="1422400" y="3575050"/>
                        <a:ext cx="252413" cy="292100"/>
                      </a:xfrm>
                      <a:prstGeom prst="rect">
                        <a:avLst/>
                      </a:prstGeom>
                      <a:noFill/>
                      <a:ln w="38100">
                        <a:noFill/>
                        <a:miter/>
                      </a:ln>
                    </p:spPr>
                  </p:pic>
                </p:oleObj>
              </mc:Fallback>
            </mc:AlternateContent>
          </a:graphicData>
        </a:graphic>
      </p:graphicFrame>
      <p:graphicFrame>
        <p:nvGraphicFramePr>
          <p:cNvPr id="94236" name="对象 165944"/>
          <p:cNvGraphicFramePr>
            <a:graphicFrameLocks noChangeAspect="1"/>
          </p:cNvGraphicFramePr>
          <p:nvPr/>
        </p:nvGraphicFramePr>
        <p:xfrm>
          <a:off x="773113" y="2711450"/>
          <a:ext cx="342900" cy="382588"/>
        </p:xfrm>
        <a:graphic>
          <a:graphicData uri="http://schemas.openxmlformats.org/presentationml/2006/ole">
            <mc:AlternateContent xmlns:mc="http://schemas.openxmlformats.org/markup-compatibility/2006">
              <mc:Choice xmlns:v="urn:schemas-microsoft-com:vml" Requires="v">
                <p:oleObj spid="_x0000_s3520" name="" r:id="rId21" imgW="190500" imgH="215900" progId="Equation.3">
                  <p:embed/>
                </p:oleObj>
              </mc:Choice>
              <mc:Fallback>
                <p:oleObj name="" r:id="rId21" imgW="190500" imgH="215900" progId="Equation.3">
                  <p:embed/>
                  <p:pic>
                    <p:nvPicPr>
                      <p:cNvPr id="0" name="图片 3519"/>
                      <p:cNvPicPr/>
                      <p:nvPr/>
                    </p:nvPicPr>
                    <p:blipFill>
                      <a:blip r:embed="rId22"/>
                      <a:stretch>
                        <a:fillRect/>
                      </a:stretch>
                    </p:blipFill>
                    <p:spPr>
                      <a:xfrm>
                        <a:off x="773113" y="2711450"/>
                        <a:ext cx="342900" cy="382588"/>
                      </a:xfrm>
                      <a:prstGeom prst="rect">
                        <a:avLst/>
                      </a:prstGeom>
                      <a:noFill/>
                      <a:ln w="38100">
                        <a:noFill/>
                        <a:miter/>
                      </a:ln>
                    </p:spPr>
                  </p:pic>
                </p:oleObj>
              </mc:Fallback>
            </mc:AlternateContent>
          </a:graphicData>
        </a:graphic>
      </p:graphicFrame>
      <p:graphicFrame>
        <p:nvGraphicFramePr>
          <p:cNvPr id="94237" name="对象 165945"/>
          <p:cNvGraphicFramePr>
            <a:graphicFrameLocks noChangeAspect="1"/>
          </p:cNvGraphicFramePr>
          <p:nvPr/>
        </p:nvGraphicFramePr>
        <p:xfrm>
          <a:off x="2011363" y="2998788"/>
          <a:ext cx="274637" cy="292100"/>
        </p:xfrm>
        <a:graphic>
          <a:graphicData uri="http://schemas.openxmlformats.org/presentationml/2006/ole">
            <mc:AlternateContent xmlns:mc="http://schemas.openxmlformats.org/markup-compatibility/2006">
              <mc:Choice xmlns:v="urn:schemas-microsoft-com:vml" Requires="v">
                <p:oleObj spid="_x0000_s3521" name="" r:id="rId23" imgW="152400" imgH="165100" progId="Equation.3">
                  <p:embed/>
                </p:oleObj>
              </mc:Choice>
              <mc:Fallback>
                <p:oleObj name="" r:id="rId23" imgW="152400" imgH="165100" progId="Equation.3">
                  <p:embed/>
                  <p:pic>
                    <p:nvPicPr>
                      <p:cNvPr id="0" name="图片 3520"/>
                      <p:cNvPicPr/>
                      <p:nvPr/>
                    </p:nvPicPr>
                    <p:blipFill>
                      <a:blip r:embed="rId24"/>
                      <a:stretch>
                        <a:fillRect/>
                      </a:stretch>
                    </p:blipFill>
                    <p:spPr>
                      <a:xfrm>
                        <a:off x="2011363" y="2998788"/>
                        <a:ext cx="274637" cy="292100"/>
                      </a:xfrm>
                      <a:prstGeom prst="rect">
                        <a:avLst/>
                      </a:prstGeom>
                      <a:noFill/>
                      <a:ln w="38100">
                        <a:noFill/>
                        <a:miter/>
                      </a:ln>
                    </p:spPr>
                  </p:pic>
                </p:oleObj>
              </mc:Fallback>
            </mc:AlternateContent>
          </a:graphicData>
        </a:graphic>
      </p:graphicFrame>
      <p:sp>
        <p:nvSpPr>
          <p:cNvPr id="94238" name="直接连接符 165946"/>
          <p:cNvSpPr/>
          <p:nvPr/>
        </p:nvSpPr>
        <p:spPr>
          <a:xfrm>
            <a:off x="701675" y="3935413"/>
            <a:ext cx="2232025" cy="0"/>
          </a:xfrm>
          <a:prstGeom prst="line">
            <a:avLst/>
          </a:prstGeom>
          <a:ln w="76200" cap="flat" cmpd="tri">
            <a:solidFill>
              <a:schemeClr val="tx1"/>
            </a:solidFill>
            <a:prstDash val="solid"/>
            <a:round/>
            <a:headEnd type="none" w="med" len="med"/>
            <a:tailEnd type="none" w="med" len="med"/>
          </a:ln>
        </p:spPr>
      </p:sp>
      <p:sp>
        <p:nvSpPr>
          <p:cNvPr id="94239" name="直接连接符 165947"/>
          <p:cNvSpPr/>
          <p:nvPr/>
        </p:nvSpPr>
        <p:spPr>
          <a:xfrm flipH="1">
            <a:off x="1854200" y="2206625"/>
            <a:ext cx="0" cy="1800225"/>
          </a:xfrm>
          <a:prstGeom prst="line">
            <a:avLst/>
          </a:prstGeom>
          <a:ln w="9525" cap="flat" cmpd="sng">
            <a:solidFill>
              <a:schemeClr val="tx1"/>
            </a:solidFill>
            <a:prstDash val="dash"/>
            <a:round/>
            <a:headEnd type="none" w="med" len="med"/>
            <a:tailEnd type="none" w="med" len="med"/>
          </a:ln>
        </p:spPr>
      </p:sp>
      <p:sp>
        <p:nvSpPr>
          <p:cNvPr id="94240" name="任意多边形 165948"/>
          <p:cNvSpPr/>
          <p:nvPr/>
        </p:nvSpPr>
        <p:spPr>
          <a:xfrm>
            <a:off x="1541463" y="3432175"/>
            <a:ext cx="239712" cy="142875"/>
          </a:xfrm>
          <a:custGeom>
            <a:avLst/>
            <a:gdLst/>
            <a:ahLst/>
            <a:cxnLst/>
            <a:pathLst>
              <a:path w="151" h="90">
                <a:moveTo>
                  <a:pt x="15" y="0"/>
                </a:moveTo>
                <a:cubicBezTo>
                  <a:pt x="7" y="15"/>
                  <a:pt x="0" y="30"/>
                  <a:pt x="15" y="45"/>
                </a:cubicBezTo>
                <a:cubicBezTo>
                  <a:pt x="30" y="60"/>
                  <a:pt x="83" y="90"/>
                  <a:pt x="106" y="90"/>
                </a:cubicBezTo>
                <a:cubicBezTo>
                  <a:pt x="129" y="90"/>
                  <a:pt x="144" y="52"/>
                  <a:pt x="151" y="45"/>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94241" name="直接连接符 165949"/>
          <p:cNvSpPr/>
          <p:nvPr/>
        </p:nvSpPr>
        <p:spPr>
          <a:xfrm flipH="1">
            <a:off x="701675" y="3143250"/>
            <a:ext cx="1079500" cy="0"/>
          </a:xfrm>
          <a:prstGeom prst="line">
            <a:avLst/>
          </a:prstGeom>
          <a:ln w="9525" cap="flat" cmpd="sng">
            <a:solidFill>
              <a:schemeClr val="tx1"/>
            </a:solidFill>
            <a:prstDash val="solid"/>
            <a:round/>
            <a:headEnd type="triangle" w="med" len="med"/>
            <a:tailEnd type="triangle" w="med" len="med"/>
          </a:ln>
        </p:spPr>
      </p:sp>
      <p:sp>
        <p:nvSpPr>
          <p:cNvPr id="94242" name="椭圆 165950"/>
          <p:cNvSpPr/>
          <p:nvPr/>
        </p:nvSpPr>
        <p:spPr>
          <a:xfrm>
            <a:off x="1063625" y="190500"/>
            <a:ext cx="1511300" cy="1511300"/>
          </a:xfrm>
          <a:prstGeom prst="ellipse">
            <a:avLst/>
          </a:prstGeom>
          <a:solidFill>
            <a:srgbClr val="FFFFCC"/>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65952" name="矩形 165951"/>
          <p:cNvSpPr/>
          <p:nvPr/>
        </p:nvSpPr>
        <p:spPr>
          <a:xfrm>
            <a:off x="2717800" y="450850"/>
            <a:ext cx="1279525" cy="519113"/>
          </a:xfrm>
          <a:prstGeom prst="rect">
            <a:avLst/>
          </a:prstGeom>
          <a:noFill/>
          <a:ln w="9525">
            <a:noFill/>
          </a:ln>
        </p:spPr>
        <p:txBody>
          <a:bodyPr wrap="none" anchor="t" anchorCtr="0">
            <a:spAutoFit/>
          </a:bodyPr>
          <a:p>
            <a:r>
              <a:rPr lang="en-US" altLang="zh-CN" sz="2800" b="1">
                <a:solidFill>
                  <a:srgbClr val="FF0000"/>
                </a:solidFill>
                <a:latin typeface="微软雅黑" panose="020B0503020204020204" pitchFamily="34" charset="-122"/>
                <a:ea typeface="微软雅黑" panose="020B0503020204020204" pitchFamily="34" charset="-122"/>
              </a:rPr>
              <a:t>n=3-0</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94244" name="直接连接符 165952"/>
          <p:cNvSpPr/>
          <p:nvPr/>
        </p:nvSpPr>
        <p:spPr>
          <a:xfrm flipV="1">
            <a:off x="703263" y="1847850"/>
            <a:ext cx="2519362" cy="71438"/>
          </a:xfrm>
          <a:prstGeom prst="line">
            <a:avLst/>
          </a:prstGeom>
          <a:ln w="9525" cap="flat" cmpd="sng">
            <a:solidFill>
              <a:schemeClr val="tx1"/>
            </a:solidFill>
            <a:prstDash val="solid"/>
            <a:round/>
            <a:headEnd type="none" w="med" len="med"/>
            <a:tailEnd type="triangle" w="med" len="med"/>
          </a:ln>
        </p:spPr>
      </p:sp>
      <p:sp>
        <p:nvSpPr>
          <p:cNvPr id="94245" name="直接连接符 165953"/>
          <p:cNvSpPr/>
          <p:nvPr/>
        </p:nvSpPr>
        <p:spPr>
          <a:xfrm flipH="1" flipV="1">
            <a:off x="630238" y="119063"/>
            <a:ext cx="73025" cy="1800225"/>
          </a:xfrm>
          <a:prstGeom prst="line">
            <a:avLst/>
          </a:prstGeom>
          <a:ln w="9525" cap="flat" cmpd="sng">
            <a:solidFill>
              <a:schemeClr val="tx1"/>
            </a:solidFill>
            <a:prstDash val="solid"/>
            <a:round/>
            <a:headEnd type="none" w="med" len="med"/>
            <a:tailEnd type="triangle" w="med" len="med"/>
          </a:ln>
        </p:spPr>
      </p:sp>
      <p:sp>
        <p:nvSpPr>
          <p:cNvPr id="94246" name="椭圆 165954"/>
          <p:cNvSpPr/>
          <p:nvPr/>
        </p:nvSpPr>
        <p:spPr>
          <a:xfrm>
            <a:off x="1782763" y="911225"/>
            <a:ext cx="73025" cy="73025"/>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4247" name="直接连接符 165955"/>
          <p:cNvSpPr/>
          <p:nvPr/>
        </p:nvSpPr>
        <p:spPr>
          <a:xfrm flipV="1">
            <a:off x="1257300" y="911225"/>
            <a:ext cx="576263" cy="504825"/>
          </a:xfrm>
          <a:prstGeom prst="line">
            <a:avLst/>
          </a:prstGeom>
          <a:ln w="9525" cap="flat" cmpd="sng">
            <a:solidFill>
              <a:schemeClr val="tx1"/>
            </a:solidFill>
            <a:prstDash val="solid"/>
            <a:round/>
            <a:headEnd type="none" w="med" len="med"/>
            <a:tailEnd type="none" w="med" len="med"/>
          </a:ln>
        </p:spPr>
      </p:sp>
      <p:graphicFrame>
        <p:nvGraphicFramePr>
          <p:cNvPr id="94248" name="对象 165956"/>
          <p:cNvGraphicFramePr>
            <a:graphicFrameLocks noChangeAspect="1"/>
          </p:cNvGraphicFramePr>
          <p:nvPr/>
        </p:nvGraphicFramePr>
        <p:xfrm>
          <a:off x="1401763" y="1343025"/>
          <a:ext cx="252412" cy="292100"/>
        </p:xfrm>
        <a:graphic>
          <a:graphicData uri="http://schemas.openxmlformats.org/presentationml/2006/ole">
            <mc:AlternateContent xmlns:mc="http://schemas.openxmlformats.org/markup-compatibility/2006">
              <mc:Choice xmlns:v="urn:schemas-microsoft-com:vml" Requires="v">
                <p:oleObj spid="_x0000_s3522" name="" r:id="rId25" imgW="139700" imgH="165100" progId="Equation.3">
                  <p:embed/>
                </p:oleObj>
              </mc:Choice>
              <mc:Fallback>
                <p:oleObj name="" r:id="rId25" imgW="139700" imgH="165100" progId="Equation.3">
                  <p:embed/>
                  <p:pic>
                    <p:nvPicPr>
                      <p:cNvPr id="0" name="图片 3521"/>
                      <p:cNvPicPr/>
                      <p:nvPr/>
                    </p:nvPicPr>
                    <p:blipFill>
                      <a:blip r:embed="rId20"/>
                      <a:stretch>
                        <a:fillRect/>
                      </a:stretch>
                    </p:blipFill>
                    <p:spPr>
                      <a:xfrm>
                        <a:off x="1401763" y="1343025"/>
                        <a:ext cx="252412" cy="292100"/>
                      </a:xfrm>
                      <a:prstGeom prst="rect">
                        <a:avLst/>
                      </a:prstGeom>
                      <a:noFill/>
                      <a:ln w="38100">
                        <a:noFill/>
                        <a:miter/>
                      </a:ln>
                    </p:spPr>
                  </p:pic>
                </p:oleObj>
              </mc:Fallback>
            </mc:AlternateContent>
          </a:graphicData>
        </a:graphic>
      </p:graphicFrame>
      <p:graphicFrame>
        <p:nvGraphicFramePr>
          <p:cNvPr id="94249" name="对象 165957"/>
          <p:cNvGraphicFramePr>
            <a:graphicFrameLocks noChangeAspect="1"/>
          </p:cNvGraphicFramePr>
          <p:nvPr/>
        </p:nvGraphicFramePr>
        <p:xfrm>
          <a:off x="1638300" y="407988"/>
          <a:ext cx="936625" cy="382587"/>
        </p:xfrm>
        <a:graphic>
          <a:graphicData uri="http://schemas.openxmlformats.org/presentationml/2006/ole">
            <mc:AlternateContent xmlns:mc="http://schemas.openxmlformats.org/markup-compatibility/2006">
              <mc:Choice xmlns:v="urn:schemas-microsoft-com:vml" Requires="v">
                <p:oleObj spid="_x0000_s3523" name="" r:id="rId26" imgW="520065" imgH="215900" progId="Equation.3">
                  <p:embed/>
                </p:oleObj>
              </mc:Choice>
              <mc:Fallback>
                <p:oleObj name="" r:id="rId26" imgW="520065" imgH="215900" progId="Equation.3">
                  <p:embed/>
                  <p:pic>
                    <p:nvPicPr>
                      <p:cNvPr id="0" name="图片 3522"/>
                      <p:cNvPicPr/>
                      <p:nvPr/>
                    </p:nvPicPr>
                    <p:blipFill>
                      <a:blip r:embed="rId27"/>
                      <a:stretch>
                        <a:fillRect/>
                      </a:stretch>
                    </p:blipFill>
                    <p:spPr>
                      <a:xfrm>
                        <a:off x="1638300" y="407988"/>
                        <a:ext cx="936625" cy="382587"/>
                      </a:xfrm>
                      <a:prstGeom prst="rect">
                        <a:avLst/>
                      </a:prstGeom>
                      <a:noFill/>
                      <a:ln w="38100">
                        <a:noFill/>
                        <a:miter/>
                      </a:ln>
                    </p:spPr>
                  </p:pic>
                </p:oleObj>
              </mc:Fallback>
            </mc:AlternateContent>
          </a:graphicData>
        </a:graphic>
      </p:graphicFrame>
      <p:graphicFrame>
        <p:nvGraphicFramePr>
          <p:cNvPr id="94250" name="对象 165958"/>
          <p:cNvGraphicFramePr>
            <a:graphicFrameLocks noChangeAspect="1"/>
          </p:cNvGraphicFramePr>
          <p:nvPr/>
        </p:nvGraphicFramePr>
        <p:xfrm>
          <a:off x="1990725" y="766763"/>
          <a:ext cx="274638" cy="292100"/>
        </p:xfrm>
        <a:graphic>
          <a:graphicData uri="http://schemas.openxmlformats.org/presentationml/2006/ole">
            <mc:AlternateContent xmlns:mc="http://schemas.openxmlformats.org/markup-compatibility/2006">
              <mc:Choice xmlns:v="urn:schemas-microsoft-com:vml" Requires="v">
                <p:oleObj spid="_x0000_s3524" name="" r:id="rId28" imgW="152400" imgH="165100" progId="Equation.3">
                  <p:embed/>
                </p:oleObj>
              </mc:Choice>
              <mc:Fallback>
                <p:oleObj name="" r:id="rId28" imgW="152400" imgH="165100" progId="Equation.3">
                  <p:embed/>
                  <p:pic>
                    <p:nvPicPr>
                      <p:cNvPr id="0" name="图片 3523"/>
                      <p:cNvPicPr/>
                      <p:nvPr/>
                    </p:nvPicPr>
                    <p:blipFill>
                      <a:blip r:embed="rId24"/>
                      <a:stretch>
                        <a:fillRect/>
                      </a:stretch>
                    </p:blipFill>
                    <p:spPr>
                      <a:xfrm>
                        <a:off x="1990725" y="766763"/>
                        <a:ext cx="274638" cy="292100"/>
                      </a:xfrm>
                      <a:prstGeom prst="rect">
                        <a:avLst/>
                      </a:prstGeom>
                      <a:noFill/>
                      <a:ln w="38100">
                        <a:noFill/>
                        <a:miter/>
                      </a:ln>
                    </p:spPr>
                  </p:pic>
                </p:oleObj>
              </mc:Fallback>
            </mc:AlternateContent>
          </a:graphicData>
        </a:graphic>
      </p:graphicFrame>
      <p:sp>
        <p:nvSpPr>
          <p:cNvPr id="94251" name="直接连接符 165960"/>
          <p:cNvSpPr/>
          <p:nvPr/>
        </p:nvSpPr>
        <p:spPr>
          <a:xfrm>
            <a:off x="1833563" y="-25400"/>
            <a:ext cx="20637" cy="1873250"/>
          </a:xfrm>
          <a:prstGeom prst="line">
            <a:avLst/>
          </a:prstGeom>
          <a:ln w="12700" cap="flat" cmpd="sng">
            <a:solidFill>
              <a:schemeClr val="tx1"/>
            </a:solidFill>
            <a:prstDash val="dash"/>
            <a:round/>
            <a:headEnd type="none" w="med" len="med"/>
            <a:tailEnd type="none" w="med" len="med"/>
          </a:ln>
        </p:spPr>
      </p:sp>
      <p:sp>
        <p:nvSpPr>
          <p:cNvPr id="94252" name="任意多边形 165961"/>
          <p:cNvSpPr/>
          <p:nvPr/>
        </p:nvSpPr>
        <p:spPr>
          <a:xfrm>
            <a:off x="1520825" y="1200150"/>
            <a:ext cx="239713" cy="142875"/>
          </a:xfrm>
          <a:custGeom>
            <a:avLst/>
            <a:gdLst/>
            <a:ahLst/>
            <a:cxnLst/>
            <a:pathLst>
              <a:path w="151" h="90">
                <a:moveTo>
                  <a:pt x="15" y="0"/>
                </a:moveTo>
                <a:cubicBezTo>
                  <a:pt x="7" y="15"/>
                  <a:pt x="0" y="30"/>
                  <a:pt x="15" y="45"/>
                </a:cubicBezTo>
                <a:cubicBezTo>
                  <a:pt x="30" y="60"/>
                  <a:pt x="83" y="90"/>
                  <a:pt x="106" y="90"/>
                </a:cubicBezTo>
                <a:cubicBezTo>
                  <a:pt x="129" y="90"/>
                  <a:pt x="144" y="52"/>
                  <a:pt x="151" y="45"/>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94253" name="椭圆 165963"/>
          <p:cNvSpPr/>
          <p:nvPr/>
        </p:nvSpPr>
        <p:spPr>
          <a:xfrm>
            <a:off x="1206500" y="4368800"/>
            <a:ext cx="1511300" cy="1511300"/>
          </a:xfrm>
          <a:prstGeom prst="ellipse">
            <a:avLst/>
          </a:prstGeom>
          <a:solidFill>
            <a:srgbClr val="FFFFCC"/>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65965" name="矩形 165964"/>
          <p:cNvSpPr/>
          <p:nvPr/>
        </p:nvSpPr>
        <p:spPr>
          <a:xfrm>
            <a:off x="2700338" y="4943475"/>
            <a:ext cx="2346325" cy="519113"/>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纯滚动</a:t>
            </a:r>
            <a:r>
              <a:rPr lang="en-US" altLang="zh-CN" sz="2800" b="1">
                <a:solidFill>
                  <a:srgbClr val="FF0000"/>
                </a:solidFill>
                <a:latin typeface="微软雅黑" panose="020B0503020204020204" pitchFamily="34" charset="-122"/>
                <a:ea typeface="微软雅黑" panose="020B0503020204020204" pitchFamily="34" charset="-122"/>
              </a:rPr>
              <a:t>n=3-2</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94255" name="直接连接符 165965"/>
          <p:cNvSpPr/>
          <p:nvPr/>
        </p:nvSpPr>
        <p:spPr>
          <a:xfrm flipV="1">
            <a:off x="846138" y="6024563"/>
            <a:ext cx="2519362" cy="71437"/>
          </a:xfrm>
          <a:prstGeom prst="line">
            <a:avLst/>
          </a:prstGeom>
          <a:ln w="9525" cap="flat" cmpd="sng">
            <a:solidFill>
              <a:schemeClr val="tx1"/>
            </a:solidFill>
            <a:prstDash val="solid"/>
            <a:round/>
            <a:headEnd type="none" w="med" len="med"/>
            <a:tailEnd type="triangle" w="med" len="med"/>
          </a:ln>
        </p:spPr>
      </p:sp>
      <p:sp>
        <p:nvSpPr>
          <p:cNvPr id="94256" name="直接连接符 165966"/>
          <p:cNvSpPr/>
          <p:nvPr/>
        </p:nvSpPr>
        <p:spPr>
          <a:xfrm flipH="1" flipV="1">
            <a:off x="773113" y="4295775"/>
            <a:ext cx="73025" cy="1800225"/>
          </a:xfrm>
          <a:prstGeom prst="line">
            <a:avLst/>
          </a:prstGeom>
          <a:ln w="9525" cap="flat" cmpd="sng">
            <a:solidFill>
              <a:schemeClr val="tx1"/>
            </a:solidFill>
            <a:prstDash val="solid"/>
            <a:round/>
            <a:headEnd type="none" w="med" len="med"/>
            <a:tailEnd type="triangle" w="med" len="med"/>
          </a:ln>
        </p:spPr>
      </p:sp>
      <p:sp>
        <p:nvSpPr>
          <p:cNvPr id="94257" name="椭圆 165967"/>
          <p:cNvSpPr/>
          <p:nvPr/>
        </p:nvSpPr>
        <p:spPr>
          <a:xfrm>
            <a:off x="1925638" y="5087938"/>
            <a:ext cx="73025" cy="73025"/>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4258" name="直接连接符 165968"/>
          <p:cNvSpPr/>
          <p:nvPr/>
        </p:nvSpPr>
        <p:spPr>
          <a:xfrm flipV="1">
            <a:off x="1400175" y="5087938"/>
            <a:ext cx="576263" cy="504825"/>
          </a:xfrm>
          <a:prstGeom prst="line">
            <a:avLst/>
          </a:prstGeom>
          <a:ln w="9525" cap="flat" cmpd="sng">
            <a:solidFill>
              <a:schemeClr val="tx1"/>
            </a:solidFill>
            <a:prstDash val="solid"/>
            <a:round/>
            <a:headEnd type="none" w="med" len="med"/>
            <a:tailEnd type="none" w="med" len="med"/>
          </a:ln>
        </p:spPr>
      </p:sp>
      <p:graphicFrame>
        <p:nvGraphicFramePr>
          <p:cNvPr id="94259" name="对象 165969"/>
          <p:cNvGraphicFramePr>
            <a:graphicFrameLocks noChangeAspect="1"/>
          </p:cNvGraphicFramePr>
          <p:nvPr/>
        </p:nvGraphicFramePr>
        <p:xfrm>
          <a:off x="1544638" y="5519738"/>
          <a:ext cx="252412" cy="292100"/>
        </p:xfrm>
        <a:graphic>
          <a:graphicData uri="http://schemas.openxmlformats.org/presentationml/2006/ole">
            <mc:AlternateContent xmlns:mc="http://schemas.openxmlformats.org/markup-compatibility/2006">
              <mc:Choice xmlns:v="urn:schemas-microsoft-com:vml" Requires="v">
                <p:oleObj spid="_x0000_s3525" name="" r:id="rId29" imgW="139700" imgH="165100" progId="Equation.3">
                  <p:embed/>
                </p:oleObj>
              </mc:Choice>
              <mc:Fallback>
                <p:oleObj name="" r:id="rId29" imgW="139700" imgH="165100" progId="Equation.3">
                  <p:embed/>
                  <p:pic>
                    <p:nvPicPr>
                      <p:cNvPr id="0" name="图片 3524"/>
                      <p:cNvPicPr/>
                      <p:nvPr/>
                    </p:nvPicPr>
                    <p:blipFill>
                      <a:blip r:embed="rId20"/>
                      <a:stretch>
                        <a:fillRect/>
                      </a:stretch>
                    </p:blipFill>
                    <p:spPr>
                      <a:xfrm>
                        <a:off x="1544638" y="5519738"/>
                        <a:ext cx="252412" cy="292100"/>
                      </a:xfrm>
                      <a:prstGeom prst="rect">
                        <a:avLst/>
                      </a:prstGeom>
                      <a:noFill/>
                      <a:ln w="38100">
                        <a:noFill/>
                        <a:miter/>
                      </a:ln>
                    </p:spPr>
                  </p:pic>
                </p:oleObj>
              </mc:Fallback>
            </mc:AlternateContent>
          </a:graphicData>
        </a:graphic>
      </p:graphicFrame>
      <p:graphicFrame>
        <p:nvGraphicFramePr>
          <p:cNvPr id="94260" name="对象 165970"/>
          <p:cNvGraphicFramePr>
            <a:graphicFrameLocks noChangeAspect="1"/>
          </p:cNvGraphicFramePr>
          <p:nvPr/>
        </p:nvGraphicFramePr>
        <p:xfrm>
          <a:off x="895350" y="4656138"/>
          <a:ext cx="342900" cy="382587"/>
        </p:xfrm>
        <a:graphic>
          <a:graphicData uri="http://schemas.openxmlformats.org/presentationml/2006/ole">
            <mc:AlternateContent xmlns:mc="http://schemas.openxmlformats.org/markup-compatibility/2006">
              <mc:Choice xmlns:v="urn:schemas-microsoft-com:vml" Requires="v">
                <p:oleObj spid="_x0000_s3526" name="" r:id="rId30" imgW="190500" imgH="215900" progId="Equation.3">
                  <p:embed/>
                </p:oleObj>
              </mc:Choice>
              <mc:Fallback>
                <p:oleObj name="" r:id="rId30" imgW="190500" imgH="215900" progId="Equation.3">
                  <p:embed/>
                  <p:pic>
                    <p:nvPicPr>
                      <p:cNvPr id="0" name="图片 3525"/>
                      <p:cNvPicPr/>
                      <p:nvPr/>
                    </p:nvPicPr>
                    <p:blipFill>
                      <a:blip r:embed="rId31"/>
                      <a:stretch>
                        <a:fillRect/>
                      </a:stretch>
                    </p:blipFill>
                    <p:spPr>
                      <a:xfrm>
                        <a:off x="895350" y="4656138"/>
                        <a:ext cx="342900" cy="382587"/>
                      </a:xfrm>
                      <a:prstGeom prst="rect">
                        <a:avLst/>
                      </a:prstGeom>
                      <a:noFill/>
                      <a:ln w="38100">
                        <a:noFill/>
                        <a:miter/>
                      </a:ln>
                    </p:spPr>
                  </p:pic>
                </p:oleObj>
              </mc:Fallback>
            </mc:AlternateContent>
          </a:graphicData>
        </a:graphic>
      </p:graphicFrame>
      <p:graphicFrame>
        <p:nvGraphicFramePr>
          <p:cNvPr id="94261" name="对象 165971"/>
          <p:cNvGraphicFramePr>
            <a:graphicFrameLocks noChangeAspect="1"/>
          </p:cNvGraphicFramePr>
          <p:nvPr/>
        </p:nvGraphicFramePr>
        <p:xfrm>
          <a:off x="2133600" y="4943475"/>
          <a:ext cx="274638" cy="292100"/>
        </p:xfrm>
        <a:graphic>
          <a:graphicData uri="http://schemas.openxmlformats.org/presentationml/2006/ole">
            <mc:AlternateContent xmlns:mc="http://schemas.openxmlformats.org/markup-compatibility/2006">
              <mc:Choice xmlns:v="urn:schemas-microsoft-com:vml" Requires="v">
                <p:oleObj spid="_x0000_s3527" name="" r:id="rId32" imgW="152400" imgH="165100" progId="Equation.3">
                  <p:embed/>
                </p:oleObj>
              </mc:Choice>
              <mc:Fallback>
                <p:oleObj name="" r:id="rId32" imgW="152400" imgH="165100" progId="Equation.3">
                  <p:embed/>
                  <p:pic>
                    <p:nvPicPr>
                      <p:cNvPr id="0" name="图片 3526"/>
                      <p:cNvPicPr/>
                      <p:nvPr/>
                    </p:nvPicPr>
                    <p:blipFill>
                      <a:blip r:embed="rId24"/>
                      <a:stretch>
                        <a:fillRect/>
                      </a:stretch>
                    </p:blipFill>
                    <p:spPr>
                      <a:xfrm>
                        <a:off x="2133600" y="4943475"/>
                        <a:ext cx="274638" cy="292100"/>
                      </a:xfrm>
                      <a:prstGeom prst="rect">
                        <a:avLst/>
                      </a:prstGeom>
                      <a:noFill/>
                      <a:ln w="38100">
                        <a:noFill/>
                        <a:miter/>
                      </a:ln>
                    </p:spPr>
                  </p:pic>
                </p:oleObj>
              </mc:Fallback>
            </mc:AlternateContent>
          </a:graphicData>
        </a:graphic>
      </p:graphicFrame>
      <p:sp>
        <p:nvSpPr>
          <p:cNvPr id="94262" name="直接连接符 165972"/>
          <p:cNvSpPr/>
          <p:nvPr/>
        </p:nvSpPr>
        <p:spPr>
          <a:xfrm>
            <a:off x="823913" y="5880100"/>
            <a:ext cx="2232025" cy="0"/>
          </a:xfrm>
          <a:prstGeom prst="line">
            <a:avLst/>
          </a:prstGeom>
          <a:ln w="76200" cap="flat" cmpd="tri">
            <a:solidFill>
              <a:schemeClr val="tx1"/>
            </a:solidFill>
            <a:prstDash val="solid"/>
            <a:round/>
            <a:headEnd type="none" w="med" len="med"/>
            <a:tailEnd type="none" w="med" len="med"/>
          </a:ln>
        </p:spPr>
      </p:sp>
      <p:sp>
        <p:nvSpPr>
          <p:cNvPr id="94263" name="直接连接符 165973"/>
          <p:cNvSpPr/>
          <p:nvPr/>
        </p:nvSpPr>
        <p:spPr>
          <a:xfrm flipH="1">
            <a:off x="1976438" y="4151313"/>
            <a:ext cx="0" cy="1800225"/>
          </a:xfrm>
          <a:prstGeom prst="line">
            <a:avLst/>
          </a:prstGeom>
          <a:ln w="9525" cap="flat" cmpd="sng">
            <a:solidFill>
              <a:schemeClr val="tx1"/>
            </a:solidFill>
            <a:prstDash val="dash"/>
            <a:round/>
            <a:headEnd type="none" w="med" len="med"/>
            <a:tailEnd type="none" w="med" len="med"/>
          </a:ln>
        </p:spPr>
      </p:sp>
      <p:sp>
        <p:nvSpPr>
          <p:cNvPr id="94264" name="任意多边形 165974"/>
          <p:cNvSpPr/>
          <p:nvPr/>
        </p:nvSpPr>
        <p:spPr>
          <a:xfrm>
            <a:off x="1663700" y="5376863"/>
            <a:ext cx="239713" cy="142875"/>
          </a:xfrm>
          <a:custGeom>
            <a:avLst/>
            <a:gdLst/>
            <a:ahLst/>
            <a:cxnLst/>
            <a:pathLst>
              <a:path w="151" h="90">
                <a:moveTo>
                  <a:pt x="15" y="0"/>
                </a:moveTo>
                <a:cubicBezTo>
                  <a:pt x="7" y="15"/>
                  <a:pt x="0" y="30"/>
                  <a:pt x="15" y="45"/>
                </a:cubicBezTo>
                <a:cubicBezTo>
                  <a:pt x="30" y="60"/>
                  <a:pt x="83" y="90"/>
                  <a:pt x="106" y="90"/>
                </a:cubicBezTo>
                <a:cubicBezTo>
                  <a:pt x="129" y="90"/>
                  <a:pt x="144" y="52"/>
                  <a:pt x="151" y="45"/>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94265" name="直接连接符 165975"/>
          <p:cNvSpPr/>
          <p:nvPr/>
        </p:nvSpPr>
        <p:spPr>
          <a:xfrm flipH="1">
            <a:off x="823913" y="5087938"/>
            <a:ext cx="1079500" cy="0"/>
          </a:xfrm>
          <a:prstGeom prst="line">
            <a:avLst/>
          </a:prstGeom>
          <a:ln w="9525" cap="flat" cmpd="sng">
            <a:solidFill>
              <a:schemeClr val="tx1"/>
            </a:solidFill>
            <a:prstDash val="solid"/>
            <a:round/>
            <a:headEnd type="triangle" w="med" len="med"/>
            <a:tailEnd type="triangle" w="med" len="med"/>
          </a:ln>
        </p:spPr>
      </p:sp>
      <p:graphicFrame>
        <p:nvGraphicFramePr>
          <p:cNvPr id="94266" name="对象 165976"/>
          <p:cNvGraphicFramePr>
            <a:graphicFrameLocks noChangeAspect="1"/>
          </p:cNvGraphicFramePr>
          <p:nvPr/>
        </p:nvGraphicFramePr>
        <p:xfrm>
          <a:off x="2595563" y="4295775"/>
          <a:ext cx="1422400" cy="506413"/>
        </p:xfrm>
        <a:graphic>
          <a:graphicData uri="http://schemas.openxmlformats.org/presentationml/2006/ole">
            <mc:AlternateContent xmlns:mc="http://schemas.openxmlformats.org/markup-compatibility/2006">
              <mc:Choice xmlns:v="urn:schemas-microsoft-com:vml" Requires="v">
                <p:oleObj spid="_x0000_s3528" name="" r:id="rId33" imgW="558165" imgH="203200" progId="Equation.3">
                  <p:embed/>
                </p:oleObj>
              </mc:Choice>
              <mc:Fallback>
                <p:oleObj name="" r:id="rId33" imgW="558165" imgH="203200" progId="Equation.3">
                  <p:embed/>
                  <p:pic>
                    <p:nvPicPr>
                      <p:cNvPr id="0" name="图片 3527"/>
                      <p:cNvPicPr/>
                      <p:nvPr/>
                    </p:nvPicPr>
                    <p:blipFill>
                      <a:blip r:embed="rId34"/>
                      <a:stretch>
                        <a:fillRect/>
                      </a:stretch>
                    </p:blipFill>
                    <p:spPr>
                      <a:xfrm>
                        <a:off x="2595563" y="4295775"/>
                        <a:ext cx="1422400" cy="506413"/>
                      </a:xfrm>
                      <a:prstGeom prst="rect">
                        <a:avLst/>
                      </a:prstGeom>
                      <a:noFill/>
                      <a:ln w="38100">
                        <a:noFill/>
                        <a:miter/>
                      </a:ln>
                    </p:spPr>
                  </p:pic>
                </p:oleObj>
              </mc:Fallback>
            </mc:AlternateContent>
          </a:graphicData>
        </a:graphic>
      </p:graphicFrame>
      <p:sp>
        <p:nvSpPr>
          <p:cNvPr id="165978" name="矩形 165977"/>
          <p:cNvSpPr/>
          <p:nvPr/>
        </p:nvSpPr>
        <p:spPr>
          <a:xfrm>
            <a:off x="4565650" y="450850"/>
            <a:ext cx="1279525" cy="519113"/>
          </a:xfrm>
          <a:prstGeom prst="rect">
            <a:avLst/>
          </a:prstGeom>
          <a:noFill/>
          <a:ln w="9525">
            <a:noFill/>
          </a:ln>
        </p:spPr>
        <p:txBody>
          <a:bodyPr wrap="none" anchor="t" anchorCtr="0">
            <a:spAutoFit/>
          </a:bodyPr>
          <a:p>
            <a:r>
              <a:rPr lang="en-US" altLang="zh-CN" sz="2800" b="1">
                <a:solidFill>
                  <a:srgbClr val="FF0000"/>
                </a:solidFill>
                <a:latin typeface="微软雅黑" panose="020B0503020204020204" pitchFamily="34" charset="-122"/>
                <a:ea typeface="微软雅黑" panose="020B0503020204020204" pitchFamily="34" charset="-122"/>
              </a:rPr>
              <a:t>n=5-3</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165979" name="矩形 165978"/>
          <p:cNvSpPr/>
          <p:nvPr/>
        </p:nvSpPr>
        <p:spPr>
          <a:xfrm>
            <a:off x="5508625" y="3070225"/>
            <a:ext cx="1279525" cy="519113"/>
          </a:xfrm>
          <a:prstGeom prst="rect">
            <a:avLst/>
          </a:prstGeom>
          <a:noFill/>
          <a:ln w="9525">
            <a:noFill/>
          </a:ln>
        </p:spPr>
        <p:txBody>
          <a:bodyPr wrap="none" anchor="t" anchorCtr="0">
            <a:spAutoFit/>
          </a:bodyPr>
          <a:p>
            <a:r>
              <a:rPr lang="en-US" altLang="zh-CN" sz="2800" b="1">
                <a:solidFill>
                  <a:srgbClr val="FF0000"/>
                </a:solidFill>
                <a:latin typeface="微软雅黑" panose="020B0503020204020204" pitchFamily="34" charset="-122"/>
                <a:ea typeface="微软雅黑" panose="020B0503020204020204" pitchFamily="34" charset="-122"/>
              </a:rPr>
              <a:t>n=5-2</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165980" name="矩形 165979"/>
          <p:cNvSpPr/>
          <p:nvPr/>
        </p:nvSpPr>
        <p:spPr>
          <a:xfrm>
            <a:off x="5508625" y="1774825"/>
            <a:ext cx="3635375" cy="519113"/>
          </a:xfrm>
          <a:prstGeom prst="rect">
            <a:avLst/>
          </a:prstGeom>
          <a:noFill/>
          <a:ln w="9525">
            <a:noFill/>
          </a:ln>
        </p:spPr>
        <p:txBody>
          <a:bodyPr anchor="t" anchorCtr="0">
            <a:spAutoFit/>
          </a:bodyPr>
          <a:p>
            <a:r>
              <a:rPr lang="zh-CN" altLang="en-US" sz="2800" b="1" dirty="0">
                <a:latin typeface="微软雅黑" panose="020B0503020204020204" pitchFamily="34" charset="-122"/>
                <a:ea typeface="微软雅黑" panose="020B0503020204020204" pitchFamily="34" charset="-122"/>
              </a:rPr>
              <a:t>弹簧力不能约束位移</a:t>
            </a:r>
            <a:endParaRPr lang="zh-CN" altLang="en-US" sz="2800" b="1" dirty="0">
              <a:latin typeface="微软雅黑" panose="020B0503020204020204" pitchFamily="34" charset="-122"/>
              <a:ea typeface="微软雅黑" panose="020B0503020204020204" pitchFamily="34" charset="-122"/>
            </a:endParaRPr>
          </a:p>
        </p:txBody>
      </p:sp>
      <p:grpSp>
        <p:nvGrpSpPr>
          <p:cNvPr id="94270" name="组合 165980"/>
          <p:cNvGrpSpPr/>
          <p:nvPr/>
        </p:nvGrpSpPr>
        <p:grpSpPr>
          <a:xfrm>
            <a:off x="6546850" y="4108450"/>
            <a:ext cx="2103438" cy="2241550"/>
            <a:chOff x="4174" y="10487"/>
            <a:chExt cx="2330" cy="2532"/>
          </a:xfrm>
        </p:grpSpPr>
        <p:sp>
          <p:nvSpPr>
            <p:cNvPr id="94271" name="文本框 165981"/>
            <p:cNvSpPr txBox="1"/>
            <p:nvPr/>
          </p:nvSpPr>
          <p:spPr>
            <a:xfrm>
              <a:off x="4174" y="10535"/>
              <a:ext cx="2270" cy="2484"/>
            </a:xfrm>
            <a:prstGeom prst="rect">
              <a:avLst/>
            </a:prstGeom>
            <a:noFill/>
            <a:ln w="9525">
              <a:noFill/>
            </a:ln>
          </p:spPr>
          <p:txBody>
            <a:bodyPr lIns="18000" tIns="0" rIns="0" bIns="0" anchor="t" anchorCtr="0"/>
            <a:p>
              <a:pPr algn="just"/>
              <a:endParaRPr lang="zh-CN" altLang="en-US" sz="1600" dirty="0">
                <a:latin typeface="Times New Roman" panose="02020603050405020304" pitchFamily="18" charset="0"/>
                <a:ea typeface="宋体" panose="02010600030101010101" pitchFamily="2" charset="-122"/>
              </a:endParaRPr>
            </a:p>
          </p:txBody>
        </p:sp>
        <p:grpSp>
          <p:nvGrpSpPr>
            <p:cNvPr id="94272" name="组合 165982"/>
            <p:cNvGrpSpPr/>
            <p:nvPr/>
          </p:nvGrpSpPr>
          <p:grpSpPr>
            <a:xfrm>
              <a:off x="4330" y="10487"/>
              <a:ext cx="2174" cy="2088"/>
              <a:chOff x="4330" y="10167"/>
              <a:chExt cx="2174" cy="2088"/>
            </a:xfrm>
          </p:grpSpPr>
          <p:grpSp>
            <p:nvGrpSpPr>
              <p:cNvPr id="94273" name="组合 165983"/>
              <p:cNvGrpSpPr/>
              <p:nvPr/>
            </p:nvGrpSpPr>
            <p:grpSpPr>
              <a:xfrm>
                <a:off x="4330" y="10167"/>
                <a:ext cx="2174" cy="2088"/>
                <a:chOff x="4330" y="10167"/>
                <a:chExt cx="2174" cy="2088"/>
              </a:xfrm>
            </p:grpSpPr>
            <p:grpSp>
              <p:nvGrpSpPr>
                <p:cNvPr id="94274" name="组合 165984"/>
                <p:cNvGrpSpPr/>
                <p:nvPr/>
              </p:nvGrpSpPr>
              <p:grpSpPr>
                <a:xfrm>
                  <a:off x="4330" y="10167"/>
                  <a:ext cx="2174" cy="2061"/>
                  <a:chOff x="4330" y="10167"/>
                  <a:chExt cx="2174" cy="2061"/>
                </a:xfrm>
              </p:grpSpPr>
              <p:grpSp>
                <p:nvGrpSpPr>
                  <p:cNvPr id="94275" name="组合 165985"/>
                  <p:cNvGrpSpPr/>
                  <p:nvPr/>
                </p:nvGrpSpPr>
                <p:grpSpPr>
                  <a:xfrm>
                    <a:off x="4330" y="10167"/>
                    <a:ext cx="2174" cy="2061"/>
                    <a:chOff x="2650" y="10446"/>
                    <a:chExt cx="2174" cy="2061"/>
                  </a:xfrm>
                </p:grpSpPr>
                <p:sp>
                  <p:nvSpPr>
                    <p:cNvPr id="94276" name="文本框 165986"/>
                    <p:cNvSpPr txBox="1"/>
                    <p:nvPr/>
                  </p:nvSpPr>
                  <p:spPr>
                    <a:xfrm>
                      <a:off x="4524" y="11568"/>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x</a:t>
                      </a:r>
                      <a:endParaRPr lang="en-US" altLang="zh-CN">
                        <a:latin typeface="Times New Roman" panose="02020603050405020304" pitchFamily="18" charset="0"/>
                        <a:ea typeface="宋体" panose="02010600030101010101" pitchFamily="2" charset="-122"/>
                      </a:endParaRPr>
                    </a:p>
                  </p:txBody>
                </p:sp>
                <p:sp>
                  <p:nvSpPr>
                    <p:cNvPr id="94277" name="文本框 165987"/>
                    <p:cNvSpPr txBox="1"/>
                    <p:nvPr/>
                  </p:nvSpPr>
                  <p:spPr>
                    <a:xfrm>
                      <a:off x="3584" y="10446"/>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y</a:t>
                      </a:r>
                      <a:endParaRPr lang="en-US" altLang="zh-CN">
                        <a:latin typeface="Times New Roman" panose="02020603050405020304" pitchFamily="18" charset="0"/>
                        <a:ea typeface="宋体" panose="02010600030101010101" pitchFamily="2" charset="-122"/>
                      </a:endParaRPr>
                    </a:p>
                  </p:txBody>
                </p:sp>
                <p:sp>
                  <p:nvSpPr>
                    <p:cNvPr id="94278" name="文本框 165988"/>
                    <p:cNvSpPr txBox="1"/>
                    <p:nvPr/>
                  </p:nvSpPr>
                  <p:spPr>
                    <a:xfrm>
                      <a:off x="3148" y="10629"/>
                      <a:ext cx="300" cy="306"/>
                    </a:xfrm>
                    <a:prstGeom prst="rect">
                      <a:avLst/>
                    </a:prstGeom>
                    <a:noFill/>
                    <a:ln w="9525">
                      <a:noFill/>
                    </a:ln>
                  </p:spPr>
                  <p:txBody>
                    <a:bodyPr lIns="18000" tIns="0" rIns="0" bIns="0" anchor="t" anchorCtr="0"/>
                    <a:p>
                      <a:pPr algn="just"/>
                      <a:r>
                        <a:rPr lang="en-US" altLang="zh-CN" sz="1000" b="1">
                          <a:latin typeface="Times New Roman" panose="02020603050405020304" pitchFamily="18" charset="0"/>
                          <a:ea typeface="宋体" panose="02010600030101010101" pitchFamily="2" charset="-122"/>
                        </a:rPr>
                        <a:t>v</a:t>
                      </a:r>
                      <a:endParaRPr lang="en-US" altLang="zh-CN">
                        <a:latin typeface="Times New Roman" panose="02020603050405020304" pitchFamily="18" charset="0"/>
                        <a:ea typeface="宋体" panose="02010600030101010101" pitchFamily="2" charset="-122"/>
                      </a:endParaRPr>
                    </a:p>
                  </p:txBody>
                </p:sp>
                <p:grpSp>
                  <p:nvGrpSpPr>
                    <p:cNvPr id="94279" name="组合 165989"/>
                    <p:cNvGrpSpPr/>
                    <p:nvPr/>
                  </p:nvGrpSpPr>
                  <p:grpSpPr>
                    <a:xfrm>
                      <a:off x="2650" y="10857"/>
                      <a:ext cx="1340" cy="1650"/>
                      <a:chOff x="2650" y="10848"/>
                      <a:chExt cx="1340" cy="1650"/>
                    </a:xfrm>
                  </p:grpSpPr>
                  <p:sp>
                    <p:nvSpPr>
                      <p:cNvPr id="94280" name="直接连接符 165990"/>
                      <p:cNvSpPr/>
                      <p:nvPr/>
                    </p:nvSpPr>
                    <p:spPr>
                      <a:xfrm flipV="1">
                        <a:off x="3330" y="11340"/>
                        <a:ext cx="450" cy="462"/>
                      </a:xfrm>
                      <a:prstGeom prst="line">
                        <a:avLst/>
                      </a:prstGeom>
                      <a:ln w="9525" cap="flat" cmpd="sng">
                        <a:solidFill>
                          <a:srgbClr val="000000"/>
                        </a:solidFill>
                        <a:prstDash val="dash"/>
                        <a:round/>
                        <a:headEnd type="none" w="med" len="med"/>
                        <a:tailEnd type="none" w="med" len="med"/>
                      </a:ln>
                    </p:spPr>
                  </p:sp>
                  <p:grpSp>
                    <p:nvGrpSpPr>
                      <p:cNvPr id="94281" name="组合 165991"/>
                      <p:cNvGrpSpPr/>
                      <p:nvPr/>
                    </p:nvGrpSpPr>
                    <p:grpSpPr>
                      <a:xfrm>
                        <a:off x="2650" y="10848"/>
                        <a:ext cx="1340" cy="1650"/>
                        <a:chOff x="2650" y="10848"/>
                        <a:chExt cx="1340" cy="1650"/>
                      </a:xfrm>
                    </p:grpSpPr>
                    <p:sp>
                      <p:nvSpPr>
                        <p:cNvPr id="94282" name="直接连接符 165992"/>
                        <p:cNvSpPr/>
                        <p:nvPr/>
                      </p:nvSpPr>
                      <p:spPr>
                        <a:xfrm flipH="1" flipV="1">
                          <a:off x="3300" y="10848"/>
                          <a:ext cx="440" cy="441"/>
                        </a:xfrm>
                        <a:prstGeom prst="line">
                          <a:avLst/>
                        </a:prstGeom>
                        <a:ln w="9525" cap="flat" cmpd="sng">
                          <a:solidFill>
                            <a:srgbClr val="000000"/>
                          </a:solidFill>
                          <a:prstDash val="solid"/>
                          <a:round/>
                          <a:headEnd type="none" w="med" len="med"/>
                          <a:tailEnd type="triangle" w="sm" len="med"/>
                        </a:ln>
                      </p:spPr>
                    </p:sp>
                    <p:grpSp>
                      <p:nvGrpSpPr>
                        <p:cNvPr id="94283" name="组合 165993"/>
                        <p:cNvGrpSpPr/>
                        <p:nvPr/>
                      </p:nvGrpSpPr>
                      <p:grpSpPr>
                        <a:xfrm>
                          <a:off x="2650" y="11148"/>
                          <a:ext cx="1340" cy="1350"/>
                          <a:chOff x="2460" y="10719"/>
                          <a:chExt cx="1340" cy="1350"/>
                        </a:xfrm>
                      </p:grpSpPr>
                      <p:sp>
                        <p:nvSpPr>
                          <p:cNvPr id="94284" name="椭圆 165994"/>
                          <p:cNvSpPr/>
                          <p:nvPr/>
                        </p:nvSpPr>
                        <p:spPr>
                          <a:xfrm>
                            <a:off x="2460" y="10719"/>
                            <a:ext cx="1340" cy="1350"/>
                          </a:xfrm>
                          <a:prstGeom prst="ellipse">
                            <a:avLst/>
                          </a:prstGeom>
                          <a:noFill/>
                          <a:ln w="12700" cap="flat" cmpd="sng">
                            <a:solidFill>
                              <a:srgbClr val="00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4285" name="椭圆 165995"/>
                          <p:cNvSpPr/>
                          <p:nvPr/>
                        </p:nvSpPr>
                        <p:spPr>
                          <a:xfrm>
                            <a:off x="3105" y="11370"/>
                            <a:ext cx="50" cy="48"/>
                          </a:xfrm>
                          <a:prstGeom prst="ellipse">
                            <a:avLst/>
                          </a:prstGeom>
                          <a:noFill/>
                          <a:ln w="9525" cap="flat" cmpd="sng">
                            <a:solidFill>
                              <a:srgbClr val="00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pSp>
                    <p:sp>
                      <p:nvSpPr>
                        <p:cNvPr id="94286" name="椭圆 165996"/>
                        <p:cNvSpPr/>
                        <p:nvPr/>
                      </p:nvSpPr>
                      <p:spPr>
                        <a:xfrm>
                          <a:off x="3740" y="11289"/>
                          <a:ext cx="70" cy="69"/>
                        </a:xfrm>
                        <a:prstGeom prst="ellipse">
                          <a:avLst/>
                        </a:prstGeom>
                        <a:solidFill>
                          <a:srgbClr val="000000"/>
                        </a:solidFill>
                        <a:ln w="9525" cap="flat" cmpd="sng">
                          <a:solidFill>
                            <a:srgbClr val="00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pSp>
                </p:grpSp>
                <p:grpSp>
                  <p:nvGrpSpPr>
                    <p:cNvPr id="94287" name="组合 165997"/>
                    <p:cNvGrpSpPr/>
                    <p:nvPr/>
                  </p:nvGrpSpPr>
                  <p:grpSpPr>
                    <a:xfrm>
                      <a:off x="3516" y="10590"/>
                      <a:ext cx="1114" cy="1029"/>
                      <a:chOff x="3516" y="10590"/>
                      <a:chExt cx="1114" cy="1029"/>
                    </a:xfrm>
                  </p:grpSpPr>
                  <p:sp>
                    <p:nvSpPr>
                      <p:cNvPr id="94288" name="直接连接符 165998"/>
                      <p:cNvSpPr/>
                      <p:nvPr/>
                    </p:nvSpPr>
                    <p:spPr>
                      <a:xfrm flipV="1">
                        <a:off x="3530" y="10590"/>
                        <a:ext cx="0" cy="990"/>
                      </a:xfrm>
                      <a:prstGeom prst="line">
                        <a:avLst/>
                      </a:prstGeom>
                      <a:ln w="9525" cap="flat" cmpd="sng">
                        <a:solidFill>
                          <a:srgbClr val="000000"/>
                        </a:solidFill>
                        <a:prstDash val="solid"/>
                        <a:round/>
                        <a:headEnd type="none" w="med" len="med"/>
                        <a:tailEnd type="triangle" w="sm" len="sm"/>
                      </a:ln>
                    </p:spPr>
                  </p:sp>
                  <p:sp>
                    <p:nvSpPr>
                      <p:cNvPr id="94289" name="直接连接符 165999"/>
                      <p:cNvSpPr/>
                      <p:nvPr/>
                    </p:nvSpPr>
                    <p:spPr>
                      <a:xfrm rot="5400000" flipV="1">
                        <a:off x="4080" y="11051"/>
                        <a:ext cx="0" cy="1100"/>
                      </a:xfrm>
                      <a:prstGeom prst="line">
                        <a:avLst/>
                      </a:prstGeom>
                      <a:ln w="9525" cap="flat" cmpd="sng">
                        <a:solidFill>
                          <a:srgbClr val="000000"/>
                        </a:solidFill>
                        <a:prstDash val="solid"/>
                        <a:round/>
                        <a:headEnd type="none" w="med" len="med"/>
                        <a:tailEnd type="triangle" w="sm" len="sm"/>
                      </a:ln>
                    </p:spPr>
                  </p:sp>
                  <p:sp>
                    <p:nvSpPr>
                      <p:cNvPr id="94290" name="椭圆 166000"/>
                      <p:cNvSpPr/>
                      <p:nvPr/>
                    </p:nvSpPr>
                    <p:spPr>
                      <a:xfrm>
                        <a:off x="3516" y="11571"/>
                        <a:ext cx="50" cy="48"/>
                      </a:xfrm>
                      <a:prstGeom prst="ellipse">
                        <a:avLst/>
                      </a:prstGeom>
                      <a:solidFill>
                        <a:srgbClr val="000000"/>
                      </a:solidFill>
                      <a:ln w="9525" cap="flat" cmpd="sng">
                        <a:solidFill>
                          <a:srgbClr val="00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pSp>
                <p:sp>
                  <p:nvSpPr>
                    <p:cNvPr id="94291" name="文本框 166001"/>
                    <p:cNvSpPr txBox="1"/>
                    <p:nvPr/>
                  </p:nvSpPr>
                  <p:spPr>
                    <a:xfrm>
                      <a:off x="3784" y="11040"/>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A</a:t>
                      </a:r>
                      <a:endParaRPr lang="en-US" altLang="zh-CN">
                        <a:latin typeface="Times New Roman" panose="02020603050405020304" pitchFamily="18" charset="0"/>
                        <a:ea typeface="宋体" panose="02010600030101010101" pitchFamily="2" charset="-122"/>
                      </a:endParaRPr>
                    </a:p>
                  </p:txBody>
                </p:sp>
                <p:sp>
                  <p:nvSpPr>
                    <p:cNvPr id="94292" name="文本框 166002"/>
                    <p:cNvSpPr txBox="1"/>
                    <p:nvPr/>
                  </p:nvSpPr>
                  <p:spPr>
                    <a:xfrm>
                      <a:off x="3144" y="11808"/>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O</a:t>
                      </a:r>
                      <a:endParaRPr lang="en-US" altLang="zh-CN">
                        <a:latin typeface="Times New Roman" panose="02020603050405020304" pitchFamily="18" charset="0"/>
                        <a:ea typeface="宋体" panose="02010600030101010101" pitchFamily="2" charset="-122"/>
                      </a:endParaRPr>
                    </a:p>
                  </p:txBody>
                </p:sp>
                <p:sp>
                  <p:nvSpPr>
                    <p:cNvPr id="94293" name="文本框 166003"/>
                    <p:cNvSpPr txBox="1"/>
                    <p:nvPr/>
                  </p:nvSpPr>
                  <p:spPr>
                    <a:xfrm>
                      <a:off x="3314" y="11415"/>
                      <a:ext cx="300" cy="306"/>
                    </a:xfrm>
                    <a:prstGeom prst="rect">
                      <a:avLst/>
                    </a:prstGeom>
                    <a:noFill/>
                    <a:ln w="9525">
                      <a:noFill/>
                    </a:ln>
                  </p:spPr>
                  <p:txBody>
                    <a:bodyPr lIns="18000" tIns="0" rIns="0" bIns="0" anchor="t" anchorCtr="0"/>
                    <a:p>
                      <a:pPr algn="just"/>
                      <a:r>
                        <a:rPr lang="en-US" altLang="zh-CN" sz="1000" i="1">
                          <a:latin typeface="Times New Roman" panose="02020603050405020304" pitchFamily="18" charset="0"/>
                          <a:ea typeface="宋体" panose="02010600030101010101" pitchFamily="2" charset="-122"/>
                        </a:rPr>
                        <a:t>C</a:t>
                      </a:r>
                      <a:endParaRPr lang="en-US" altLang="zh-CN">
                        <a:latin typeface="Times New Roman" panose="02020603050405020304" pitchFamily="18" charset="0"/>
                        <a:ea typeface="宋体" panose="02010600030101010101" pitchFamily="2" charset="-122"/>
                      </a:endParaRPr>
                    </a:p>
                  </p:txBody>
                </p:sp>
              </p:grpSp>
              <p:sp>
                <p:nvSpPr>
                  <p:cNvPr id="94294" name="任意多边形 166004"/>
                  <p:cNvSpPr/>
                  <p:nvPr/>
                </p:nvSpPr>
                <p:spPr>
                  <a:xfrm>
                    <a:off x="5000" y="11538"/>
                    <a:ext cx="736" cy="657"/>
                  </a:xfrm>
                  <a:custGeom>
                    <a:avLst/>
                    <a:gdLst/>
                    <a:ahLst/>
                    <a:cxnLst>
                      <a:cxn ang="0">
                        <a:pos x="20122" y="7850"/>
                      </a:cxn>
                      <a:cxn ang="90">
                        <a:pos x="12634" y="17519"/>
                      </a:cxn>
                      <a:cxn ang="270">
                        <a:pos x="0" y="0"/>
                      </a:cxn>
                    </a:cxnLst>
                    <a:pathLst>
                      <a:path w="20123" h="17520" fill="none">
                        <a:moveTo>
                          <a:pt x="20122" y="7850"/>
                        </a:moveTo>
                        <a:cubicBezTo>
                          <a:pt x="18601" y="11758"/>
                          <a:pt x="15977" y="15106"/>
                          <a:pt x="12635" y="17520"/>
                        </a:cubicBezTo>
                      </a:path>
                      <a:path w="20123" h="17520" stroke="0">
                        <a:moveTo>
                          <a:pt x="20122" y="7850"/>
                        </a:moveTo>
                        <a:cubicBezTo>
                          <a:pt x="18601" y="11758"/>
                          <a:pt x="15977" y="15106"/>
                          <a:pt x="12635" y="17520"/>
                        </a:cubicBezTo>
                        <a:lnTo>
                          <a:pt x="0" y="0"/>
                        </a:lnTo>
                        <a:close/>
                      </a:path>
                    </a:pathLst>
                  </a:custGeom>
                  <a:noFill/>
                  <a:ln w="9525" cap="flat" cmpd="sng">
                    <a:solidFill>
                      <a:srgbClr val="000000"/>
                    </a:solidFill>
                    <a:prstDash val="solid"/>
                    <a:round/>
                    <a:headEnd type="triangle" w="sm" len="med"/>
                    <a:tailEnd type="none" w="med" len="med"/>
                  </a:ln>
                </p:spPr>
                <p:txBody>
                  <a:bodyPr/>
                  <a:p>
                    <a:endParaRPr lang="zh-CN" altLang="en-US"/>
                  </a:p>
                </p:txBody>
              </p:sp>
            </p:grpSp>
            <p:sp>
              <p:nvSpPr>
                <p:cNvPr id="94295" name="文本框 166005"/>
                <p:cNvSpPr txBox="1"/>
                <p:nvPr/>
              </p:nvSpPr>
              <p:spPr>
                <a:xfrm>
                  <a:off x="5598" y="11979"/>
                  <a:ext cx="258" cy="276"/>
                </a:xfrm>
                <a:prstGeom prst="rect">
                  <a:avLst/>
                </a:prstGeom>
                <a:noFill/>
                <a:ln w="9525">
                  <a:noFill/>
                </a:ln>
              </p:spPr>
              <p:txBody>
                <a:bodyPr lIns="18000" tIns="0" rIns="0" bIns="0" anchor="t" anchorCtr="0"/>
                <a:p>
                  <a:pPr algn="just">
                    <a:lnSpc>
                      <a:spcPct val="96000"/>
                    </a:lnSpc>
                  </a:pPr>
                  <a:r>
                    <a:rPr lang="en-US" altLang="zh-CN" sz="1000" i="1">
                      <a:latin typeface="Symbol" panose="05050102010706020507" pitchFamily="18" charset="2"/>
                      <a:ea typeface="宋体" panose="02010600030101010101" pitchFamily="2" charset="-122"/>
                    </a:rPr>
                    <a:t>w</a:t>
                  </a:r>
                  <a:endParaRPr lang="en-US" altLang="zh-CN">
                    <a:latin typeface="Times New Roman" panose="02020603050405020304" pitchFamily="18" charset="0"/>
                    <a:ea typeface="宋体" panose="02010600030101010101" pitchFamily="2" charset="-122"/>
                  </a:endParaRPr>
                </a:p>
              </p:txBody>
            </p:sp>
            <p:sp>
              <p:nvSpPr>
                <p:cNvPr id="94296" name="直接连接符 166006"/>
                <p:cNvSpPr/>
                <p:nvPr/>
              </p:nvSpPr>
              <p:spPr>
                <a:xfrm>
                  <a:off x="5010" y="11559"/>
                  <a:ext cx="330" cy="330"/>
                </a:xfrm>
                <a:prstGeom prst="line">
                  <a:avLst/>
                </a:prstGeom>
                <a:ln w="9525" cap="flat" cmpd="sng">
                  <a:solidFill>
                    <a:srgbClr val="000000"/>
                  </a:solidFill>
                  <a:prstDash val="solid"/>
                  <a:round/>
                  <a:headEnd type="none" w="med" len="med"/>
                  <a:tailEnd type="triangle" w="sm" len="med"/>
                </a:ln>
              </p:spPr>
            </p:sp>
            <p:sp>
              <p:nvSpPr>
                <p:cNvPr id="94297" name="文本框 166007"/>
                <p:cNvSpPr txBox="1"/>
                <p:nvPr/>
              </p:nvSpPr>
              <p:spPr>
                <a:xfrm>
                  <a:off x="5148" y="11787"/>
                  <a:ext cx="300" cy="306"/>
                </a:xfrm>
                <a:prstGeom prst="rect">
                  <a:avLst/>
                </a:prstGeom>
                <a:noFill/>
                <a:ln w="9525">
                  <a:noFill/>
                </a:ln>
              </p:spPr>
              <p:txBody>
                <a:bodyPr lIns="18000" tIns="0" rIns="0" bIns="0" anchor="t" anchorCtr="0"/>
                <a:p>
                  <a:pPr algn="just"/>
                  <a:r>
                    <a:rPr lang="en-US" altLang="zh-CN" sz="1000" b="1" err="1">
                      <a:latin typeface="Times New Roman" panose="02020603050405020304" pitchFamily="18" charset="0"/>
                      <a:ea typeface="宋体" panose="02010600030101010101" pitchFamily="2" charset="-122"/>
                    </a:rPr>
                    <a:t>v</a:t>
                  </a:r>
                  <a:r>
                    <a:rPr lang="en-US" altLang="zh-CN" sz="1000" i="1" baseline="-25000" err="1">
                      <a:latin typeface="Times New Roman" panose="02020603050405020304" pitchFamily="18" charset="0"/>
                      <a:ea typeface="宋体" panose="02010600030101010101" pitchFamily="2" charset="-122"/>
                    </a:rPr>
                    <a:t>O</a:t>
                  </a:r>
                  <a:endParaRPr lang="en-US" altLang="zh-CN">
                    <a:latin typeface="Times New Roman" panose="02020603050405020304" pitchFamily="18" charset="0"/>
                    <a:ea typeface="宋体" panose="02010600030101010101" pitchFamily="2" charset="-122"/>
                  </a:endParaRPr>
                </a:p>
              </p:txBody>
            </p:sp>
          </p:grpSp>
          <p:sp>
            <p:nvSpPr>
              <p:cNvPr id="94298" name="矩形 166008"/>
              <p:cNvSpPr/>
              <p:nvPr/>
            </p:nvSpPr>
            <p:spPr>
              <a:xfrm rot="2758617">
                <a:off x="5000" y="11468"/>
                <a:ext cx="100" cy="99"/>
              </a:xfrm>
              <a:prstGeom prst="rect">
                <a:avLst/>
              </a:prstGeom>
              <a:noFill/>
              <a:ln w="9525" cap="flat" cmpd="sng">
                <a:solidFill>
                  <a:srgbClr val="000000"/>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4299" name="矩形 166009"/>
              <p:cNvSpPr/>
              <p:nvPr/>
            </p:nvSpPr>
            <p:spPr>
              <a:xfrm rot="2758617">
                <a:off x="5317" y="10990"/>
                <a:ext cx="100" cy="99"/>
              </a:xfrm>
              <a:prstGeom prst="rect">
                <a:avLst/>
              </a:prstGeom>
              <a:noFill/>
              <a:ln w="9525" cap="flat" cmpd="sng">
                <a:solidFill>
                  <a:srgbClr val="000000"/>
                </a:solidFill>
                <a:prstDash val="solid"/>
                <a:miter/>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grpSp>
      </p:grpSp>
      <p:sp>
        <p:nvSpPr>
          <p:cNvPr id="166013" name="矩形 166012"/>
          <p:cNvSpPr/>
          <p:nvPr/>
        </p:nvSpPr>
        <p:spPr>
          <a:xfrm>
            <a:off x="5508625" y="4943475"/>
            <a:ext cx="1279525" cy="519113"/>
          </a:xfrm>
          <a:prstGeom prst="rect">
            <a:avLst/>
          </a:prstGeom>
          <a:noFill/>
          <a:ln w="9525">
            <a:noFill/>
          </a:ln>
        </p:spPr>
        <p:txBody>
          <a:bodyPr wrap="none" anchor="t" anchorCtr="0">
            <a:spAutoFit/>
          </a:bodyPr>
          <a:p>
            <a:r>
              <a:rPr lang="en-US" altLang="zh-CN" sz="2800" b="1">
                <a:solidFill>
                  <a:srgbClr val="FF0000"/>
                </a:solidFill>
                <a:latin typeface="微软雅黑" panose="020B0503020204020204" pitchFamily="34" charset="-122"/>
                <a:ea typeface="微软雅黑" panose="020B0503020204020204" pitchFamily="34" charset="-122"/>
              </a:rPr>
              <a:t>n=5-1</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94302" name="图片 3082" descr="t01655b16eb015cb864"/>
          <p:cNvPicPr>
            <a:picLocks noChangeAspect="1"/>
          </p:cNvPicPr>
          <p:nvPr/>
        </p:nvPicPr>
        <p:blipFill>
          <a:blip r:embed="rId35"/>
          <a:stretch>
            <a:fillRect/>
          </a:stretch>
        </p:blipFill>
        <p:spPr>
          <a:xfrm>
            <a:off x="8326438" y="5100638"/>
            <a:ext cx="781050" cy="1079500"/>
          </a:xfrm>
          <a:prstGeom prst="rect">
            <a:avLst/>
          </a:prstGeom>
          <a:noFill/>
          <a:ln w="9525">
            <a:noFill/>
          </a:ln>
        </p:spPr>
      </p:pic>
      <p:pic>
        <p:nvPicPr>
          <p:cNvPr id="94303" name="图片 11272">
            <a:hlinkClick r:id="rId36"/>
          </p:cNvPr>
          <p:cNvPicPr>
            <a:picLocks noChangeAspect="1"/>
          </p:cNvPicPr>
          <p:nvPr/>
        </p:nvPicPr>
        <p:blipFill>
          <a:blip r:embed="rId37"/>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952"/>
                                        </p:tgtEl>
                                        <p:attrNameLst>
                                          <p:attrName>style.visibility</p:attrName>
                                        </p:attrNameLst>
                                      </p:cBhvr>
                                      <p:to>
                                        <p:strVal val="visible"/>
                                      </p:to>
                                    </p:set>
                                    <p:animEffect transition="in" filter="blinds(horizontal)">
                                      <p:cBhvr>
                                        <p:cTn id="7" dur="500"/>
                                        <p:tgtEl>
                                          <p:spTgt spid="1659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5938"/>
                                        </p:tgtEl>
                                        <p:attrNameLst>
                                          <p:attrName>style.visibility</p:attrName>
                                        </p:attrNameLst>
                                      </p:cBhvr>
                                      <p:to>
                                        <p:strVal val="visible"/>
                                      </p:to>
                                    </p:set>
                                    <p:animEffect transition="in" filter="blinds(horizontal)">
                                      <p:cBhvr>
                                        <p:cTn id="12" dur="500"/>
                                        <p:tgtEl>
                                          <p:spTgt spid="1659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5965"/>
                                        </p:tgtEl>
                                        <p:attrNameLst>
                                          <p:attrName>style.visibility</p:attrName>
                                        </p:attrNameLst>
                                      </p:cBhvr>
                                      <p:to>
                                        <p:strVal val="visible"/>
                                      </p:to>
                                    </p:set>
                                    <p:animEffect transition="in" filter="blinds(horizontal)">
                                      <p:cBhvr>
                                        <p:cTn id="17" dur="500"/>
                                        <p:tgtEl>
                                          <p:spTgt spid="16596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5980"/>
                                        </p:tgtEl>
                                        <p:attrNameLst>
                                          <p:attrName>style.visibility</p:attrName>
                                        </p:attrNameLst>
                                      </p:cBhvr>
                                      <p:to>
                                        <p:strVal val="visible"/>
                                      </p:to>
                                    </p:set>
                                    <p:animEffect transition="in" filter="blinds(horizontal)">
                                      <p:cBhvr>
                                        <p:cTn id="22" dur="500"/>
                                        <p:tgtEl>
                                          <p:spTgt spid="16598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5978"/>
                                        </p:tgtEl>
                                        <p:attrNameLst>
                                          <p:attrName>style.visibility</p:attrName>
                                        </p:attrNameLst>
                                      </p:cBhvr>
                                      <p:to>
                                        <p:strVal val="visible"/>
                                      </p:to>
                                    </p:set>
                                    <p:animEffect transition="in" filter="blinds(horizontal)">
                                      <p:cBhvr>
                                        <p:cTn id="27" dur="500"/>
                                        <p:tgtEl>
                                          <p:spTgt spid="16597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5979"/>
                                        </p:tgtEl>
                                        <p:attrNameLst>
                                          <p:attrName>style.visibility</p:attrName>
                                        </p:attrNameLst>
                                      </p:cBhvr>
                                      <p:to>
                                        <p:strVal val="visible"/>
                                      </p:to>
                                    </p:set>
                                    <p:animEffect transition="in" filter="blinds(horizontal)">
                                      <p:cBhvr>
                                        <p:cTn id="32" dur="500"/>
                                        <p:tgtEl>
                                          <p:spTgt spid="16597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6013"/>
                                        </p:tgtEl>
                                        <p:attrNameLst>
                                          <p:attrName>style.visibility</p:attrName>
                                        </p:attrNameLst>
                                      </p:cBhvr>
                                      <p:to>
                                        <p:strVal val="visible"/>
                                      </p:to>
                                    </p:set>
                                    <p:animEffect transition="in" filter="blinds(horizontal)">
                                      <p:cBhvr>
                                        <p:cTn id="37" dur="500"/>
                                        <p:tgtEl>
                                          <p:spTgt spid="166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38" grpId="0"/>
      <p:bldP spid="165952" grpId="0"/>
      <p:bldP spid="165965" grpId="0"/>
      <p:bldP spid="165978" grpId="0"/>
      <p:bldP spid="165979" grpId="0"/>
      <p:bldP spid="165980" grpId="0"/>
      <p:bldP spid="1660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3" name="图片 12559"/>
          <p:cNvPicPr>
            <a:picLocks noChangeAspect="1"/>
          </p:cNvPicPr>
          <p:nvPr/>
        </p:nvPicPr>
        <p:blipFill>
          <a:blip r:embed="rId1"/>
          <a:stretch>
            <a:fillRect/>
          </a:stretch>
        </p:blipFill>
        <p:spPr>
          <a:xfrm>
            <a:off x="179388" y="1268413"/>
            <a:ext cx="3284537" cy="2497137"/>
          </a:xfrm>
          <a:prstGeom prst="rect">
            <a:avLst/>
          </a:prstGeom>
          <a:noFill/>
          <a:ln w="9525">
            <a:noFill/>
          </a:ln>
        </p:spPr>
      </p:pic>
      <p:sp>
        <p:nvSpPr>
          <p:cNvPr id="95234" name="矩形 165951"/>
          <p:cNvSpPr/>
          <p:nvPr/>
        </p:nvSpPr>
        <p:spPr>
          <a:xfrm>
            <a:off x="0" y="0"/>
            <a:ext cx="1516063" cy="519113"/>
          </a:xfrm>
          <a:prstGeom prst="rect">
            <a:avLst/>
          </a:prstGeom>
          <a:noFill/>
          <a:ln w="9525">
            <a:noFill/>
          </a:ln>
        </p:spPr>
        <p:txBody>
          <a:bodyPr wrap="none" anchor="t" anchorCtr="0">
            <a:spAutoFit/>
          </a:bodyPr>
          <a:p>
            <a:pPr>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难点：</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95235" name="矩形 165951"/>
          <p:cNvSpPr/>
          <p:nvPr/>
        </p:nvSpPr>
        <p:spPr>
          <a:xfrm>
            <a:off x="252413" y="620713"/>
            <a:ext cx="1889125" cy="519112"/>
          </a:xfrm>
          <a:prstGeom prst="rect">
            <a:avLst/>
          </a:prstGeom>
          <a:noFill/>
          <a:ln w="9525">
            <a:noFill/>
          </a:ln>
        </p:spPr>
        <p:txBody>
          <a:bodyPr wrap="none" anchor="t" anchorCtr="0">
            <a:spAutoFit/>
          </a:bodyPr>
          <a:p>
            <a:pPr>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复合铰链</a:t>
            </a:r>
            <a:endParaRPr lang="en-US" altLang="zh-CN" sz="2800" b="1">
              <a:solidFill>
                <a:srgbClr val="FF0000"/>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307013" y="-42862"/>
            <a:ext cx="3768725" cy="3387725"/>
            <a:chOff x="8358" y="-67"/>
            <a:chExt cx="5935" cy="5335"/>
          </a:xfrm>
        </p:grpSpPr>
        <p:sp>
          <p:nvSpPr>
            <p:cNvPr id="5" name="椭圆 4"/>
            <p:cNvSpPr/>
            <p:nvPr/>
          </p:nvSpPr>
          <p:spPr>
            <a:xfrm>
              <a:off x="10820" y="2155"/>
              <a:ext cx="532" cy="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6" name="直接箭头连接符 5"/>
            <p:cNvCxnSpPr>
              <a:stCxn id="5" idx="0"/>
            </p:cNvCxnSpPr>
            <p:nvPr/>
          </p:nvCxnSpPr>
          <p:spPr>
            <a:xfrm flipV="1">
              <a:off x="11085" y="2005"/>
              <a:ext cx="1662" cy="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5" idx="0"/>
            </p:cNvCxnSpPr>
            <p:nvPr/>
          </p:nvCxnSpPr>
          <p:spPr>
            <a:xfrm flipH="1" flipV="1">
              <a:off x="11085" y="1157"/>
              <a:ext cx="40" cy="99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5240" name="对象 7">
              <a:hlinkClick r:id="" action="ppaction://ole?verb="/>
            </p:cNvPr>
            <p:cNvGraphicFramePr>
              <a:graphicFrameLocks noChangeAspect="1"/>
            </p:cNvGraphicFramePr>
            <p:nvPr/>
          </p:nvGraphicFramePr>
          <p:xfrm>
            <a:off x="10027" y="2440"/>
            <a:ext cx="792" cy="860"/>
          </p:xfrm>
          <a:graphic>
            <a:graphicData uri="http://schemas.openxmlformats.org/presentationml/2006/ole">
              <mc:AlternateContent xmlns:mc="http://schemas.openxmlformats.org/markup-compatibility/2006">
                <mc:Choice xmlns:v="urn:schemas-microsoft-com:vml" Requires="v">
                  <p:oleObj spid="_x0000_s3529" name="" r:id="rId2" imgW="152400" imgH="165100" progId="Equation.KSEE3">
                    <p:embed/>
                  </p:oleObj>
                </mc:Choice>
                <mc:Fallback>
                  <p:oleObj name="" r:id="rId2" imgW="152400" imgH="165100" progId="Equation.KSEE3">
                    <p:embed/>
                    <p:pic>
                      <p:nvPicPr>
                        <p:cNvPr id="0" name="图片 3528"/>
                        <p:cNvPicPr/>
                        <p:nvPr/>
                      </p:nvPicPr>
                      <p:blipFill>
                        <a:blip r:embed="rId3"/>
                        <a:stretch>
                          <a:fillRect/>
                        </a:stretch>
                      </p:blipFill>
                      <p:spPr>
                        <a:xfrm>
                          <a:off x="10027" y="2440"/>
                          <a:ext cx="792" cy="860"/>
                        </a:xfrm>
                        <a:prstGeom prst="rect">
                          <a:avLst/>
                        </a:prstGeom>
                        <a:noFill/>
                        <a:ln w="38100">
                          <a:noFill/>
                          <a:miter/>
                        </a:ln>
                      </p:spPr>
                    </p:pic>
                  </p:oleObj>
                </mc:Fallback>
              </mc:AlternateContent>
            </a:graphicData>
          </a:graphic>
        </p:graphicFrame>
        <p:graphicFrame>
          <p:nvGraphicFramePr>
            <p:cNvPr id="95241" name="对象 8">
              <a:hlinkClick r:id="" action="ppaction://ole?verb="/>
            </p:cNvPr>
            <p:cNvGraphicFramePr>
              <a:graphicFrameLocks noChangeAspect="1"/>
            </p:cNvGraphicFramePr>
            <p:nvPr/>
          </p:nvGraphicFramePr>
          <p:xfrm>
            <a:off x="12772" y="1412"/>
            <a:ext cx="1520" cy="1192"/>
          </p:xfrm>
          <a:graphic>
            <a:graphicData uri="http://schemas.openxmlformats.org/presentationml/2006/ole">
              <mc:AlternateContent xmlns:mc="http://schemas.openxmlformats.org/markup-compatibility/2006">
                <mc:Choice xmlns:v="urn:schemas-microsoft-com:vml" Requires="v">
                  <p:oleObj spid="_x0000_s3530" name="" r:id="rId4" imgW="292100" imgH="228600" progId="Equation.KSEE3">
                    <p:embed/>
                  </p:oleObj>
                </mc:Choice>
                <mc:Fallback>
                  <p:oleObj name="" r:id="rId4" imgW="292100" imgH="228600" progId="Equation.KSEE3">
                    <p:embed/>
                    <p:pic>
                      <p:nvPicPr>
                        <p:cNvPr id="0" name="图片 3529"/>
                        <p:cNvPicPr/>
                        <p:nvPr/>
                      </p:nvPicPr>
                      <p:blipFill>
                        <a:blip r:embed="rId5"/>
                        <a:stretch>
                          <a:fillRect/>
                        </a:stretch>
                      </p:blipFill>
                      <p:spPr>
                        <a:xfrm>
                          <a:off x="12772" y="1412"/>
                          <a:ext cx="1520" cy="1192"/>
                        </a:xfrm>
                        <a:prstGeom prst="rect">
                          <a:avLst/>
                        </a:prstGeom>
                        <a:noFill/>
                        <a:ln w="38100">
                          <a:noFill/>
                          <a:miter/>
                        </a:ln>
                      </p:spPr>
                    </p:pic>
                  </p:oleObj>
                </mc:Fallback>
              </mc:AlternateContent>
            </a:graphicData>
          </a:graphic>
        </p:graphicFrame>
        <p:graphicFrame>
          <p:nvGraphicFramePr>
            <p:cNvPr id="95242" name="对象 9">
              <a:hlinkClick r:id="" action="ppaction://ole?verb="/>
            </p:cNvPr>
            <p:cNvGraphicFramePr>
              <a:graphicFrameLocks noChangeAspect="1"/>
            </p:cNvGraphicFramePr>
            <p:nvPr/>
          </p:nvGraphicFramePr>
          <p:xfrm>
            <a:off x="10820" y="-67"/>
            <a:ext cx="1520" cy="1257"/>
          </p:xfrm>
          <a:graphic>
            <a:graphicData uri="http://schemas.openxmlformats.org/presentationml/2006/ole">
              <mc:AlternateContent xmlns:mc="http://schemas.openxmlformats.org/markup-compatibility/2006">
                <mc:Choice xmlns:v="urn:schemas-microsoft-com:vml" Requires="v">
                  <p:oleObj spid="_x0000_s3531" name="" r:id="rId6" imgW="292100" imgH="241300" progId="Equation.KSEE3">
                    <p:embed/>
                  </p:oleObj>
                </mc:Choice>
                <mc:Fallback>
                  <p:oleObj name="" r:id="rId6" imgW="292100" imgH="241300" progId="Equation.KSEE3">
                    <p:embed/>
                    <p:pic>
                      <p:nvPicPr>
                        <p:cNvPr id="0" name="图片 3530"/>
                        <p:cNvPicPr/>
                        <p:nvPr/>
                      </p:nvPicPr>
                      <p:blipFill>
                        <a:blip r:embed="rId7"/>
                        <a:stretch>
                          <a:fillRect/>
                        </a:stretch>
                      </p:blipFill>
                      <p:spPr>
                        <a:xfrm>
                          <a:off x="10820" y="-67"/>
                          <a:ext cx="1520" cy="1257"/>
                        </a:xfrm>
                        <a:prstGeom prst="rect">
                          <a:avLst/>
                        </a:prstGeom>
                        <a:noFill/>
                        <a:ln w="38100">
                          <a:noFill/>
                          <a:miter/>
                        </a:ln>
                      </p:spPr>
                    </p:pic>
                  </p:oleObj>
                </mc:Fallback>
              </mc:AlternateContent>
            </a:graphicData>
          </a:graphic>
        </p:graphicFrame>
        <p:cxnSp>
          <p:nvCxnSpPr>
            <p:cNvPr id="12" name="直接箭头连接符 11"/>
            <p:cNvCxnSpPr>
              <a:stCxn id="5" idx="0"/>
            </p:cNvCxnSpPr>
            <p:nvPr/>
          </p:nvCxnSpPr>
          <p:spPr>
            <a:xfrm flipV="1">
              <a:off x="11387" y="2697"/>
              <a:ext cx="1662" cy="3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0"/>
            </p:cNvCxnSpPr>
            <p:nvPr/>
          </p:nvCxnSpPr>
          <p:spPr>
            <a:xfrm flipH="1">
              <a:off x="11387" y="2605"/>
              <a:ext cx="2" cy="14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5245" name="对象 13">
              <a:hlinkClick r:id="" action="ppaction://ole?verb="/>
            </p:cNvPr>
            <p:cNvGraphicFramePr>
              <a:graphicFrameLocks noChangeAspect="1"/>
            </p:cNvGraphicFramePr>
            <p:nvPr/>
          </p:nvGraphicFramePr>
          <p:xfrm>
            <a:off x="12490" y="2570"/>
            <a:ext cx="1717" cy="1260"/>
          </p:xfrm>
          <a:graphic>
            <a:graphicData uri="http://schemas.openxmlformats.org/presentationml/2006/ole">
              <mc:AlternateContent xmlns:mc="http://schemas.openxmlformats.org/markup-compatibility/2006">
                <mc:Choice xmlns:v="urn:schemas-microsoft-com:vml" Requires="v">
                  <p:oleObj spid="_x0000_s3532" name="" r:id="rId8" imgW="330200" imgH="241300" progId="Equation.KSEE3">
                    <p:embed/>
                  </p:oleObj>
                </mc:Choice>
                <mc:Fallback>
                  <p:oleObj name="" r:id="rId8" imgW="330200" imgH="241300" progId="Equation.KSEE3">
                    <p:embed/>
                    <p:pic>
                      <p:nvPicPr>
                        <p:cNvPr id="0" name="图片 3531"/>
                        <p:cNvPicPr/>
                        <p:nvPr/>
                      </p:nvPicPr>
                      <p:blipFill>
                        <a:blip r:embed="rId9"/>
                        <a:stretch>
                          <a:fillRect/>
                        </a:stretch>
                      </p:blipFill>
                      <p:spPr>
                        <a:xfrm>
                          <a:off x="12490" y="2570"/>
                          <a:ext cx="1717" cy="1260"/>
                        </a:xfrm>
                        <a:prstGeom prst="rect">
                          <a:avLst/>
                        </a:prstGeom>
                        <a:noFill/>
                        <a:ln w="38100">
                          <a:noFill/>
                          <a:miter/>
                        </a:ln>
                      </p:spPr>
                    </p:pic>
                  </p:oleObj>
                </mc:Fallback>
              </mc:AlternateContent>
            </a:graphicData>
          </a:graphic>
        </p:graphicFrame>
        <p:graphicFrame>
          <p:nvGraphicFramePr>
            <p:cNvPr id="95246" name="对象 15">
              <a:hlinkClick r:id="" action="ppaction://ole?verb="/>
            </p:cNvPr>
            <p:cNvGraphicFramePr>
              <a:graphicFrameLocks noChangeAspect="1"/>
            </p:cNvGraphicFramePr>
            <p:nvPr/>
          </p:nvGraphicFramePr>
          <p:xfrm>
            <a:off x="10720" y="4010"/>
            <a:ext cx="1720" cy="1257"/>
          </p:xfrm>
          <a:graphic>
            <a:graphicData uri="http://schemas.openxmlformats.org/presentationml/2006/ole">
              <mc:AlternateContent xmlns:mc="http://schemas.openxmlformats.org/markup-compatibility/2006">
                <mc:Choice xmlns:v="urn:schemas-microsoft-com:vml" Requires="v">
                  <p:oleObj spid="_x0000_s3533" name="" r:id="rId10" imgW="330200" imgH="241300" progId="Equation.KSEE3">
                    <p:embed/>
                  </p:oleObj>
                </mc:Choice>
                <mc:Fallback>
                  <p:oleObj name="" r:id="rId10" imgW="330200" imgH="241300" progId="Equation.KSEE3">
                    <p:embed/>
                    <p:pic>
                      <p:nvPicPr>
                        <p:cNvPr id="0" name="图片 3532"/>
                        <p:cNvPicPr/>
                        <p:nvPr/>
                      </p:nvPicPr>
                      <p:blipFill>
                        <a:blip r:embed="rId11"/>
                        <a:stretch>
                          <a:fillRect/>
                        </a:stretch>
                      </p:blipFill>
                      <p:spPr>
                        <a:xfrm>
                          <a:off x="10720" y="4010"/>
                          <a:ext cx="1720" cy="1257"/>
                        </a:xfrm>
                        <a:prstGeom prst="rect">
                          <a:avLst/>
                        </a:prstGeom>
                        <a:noFill/>
                        <a:ln w="38100">
                          <a:noFill/>
                          <a:miter/>
                        </a:ln>
                      </p:spPr>
                    </p:pic>
                  </p:oleObj>
                </mc:Fallback>
              </mc:AlternateContent>
            </a:graphicData>
          </a:graphic>
        </p:graphicFrame>
        <p:cxnSp>
          <p:nvCxnSpPr>
            <p:cNvPr id="18" name="直接箭头连接符 17"/>
            <p:cNvCxnSpPr>
              <a:stCxn id="5" idx="0"/>
            </p:cNvCxnSpPr>
            <p:nvPr/>
          </p:nvCxnSpPr>
          <p:spPr>
            <a:xfrm flipH="1">
              <a:off x="10715" y="2390"/>
              <a:ext cx="5" cy="14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0"/>
            </p:cNvCxnSpPr>
            <p:nvPr/>
          </p:nvCxnSpPr>
          <p:spPr>
            <a:xfrm flipV="1">
              <a:off x="9157" y="2407"/>
              <a:ext cx="1662" cy="3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5249" name="对象 19">
              <a:hlinkClick r:id="" action="ppaction://ole?verb="/>
            </p:cNvPr>
            <p:cNvGraphicFramePr>
              <a:graphicFrameLocks noChangeAspect="1"/>
            </p:cNvGraphicFramePr>
            <p:nvPr/>
          </p:nvGraphicFramePr>
          <p:xfrm>
            <a:off x="8792" y="2945"/>
            <a:ext cx="1520" cy="1257"/>
          </p:xfrm>
          <a:graphic>
            <a:graphicData uri="http://schemas.openxmlformats.org/presentationml/2006/ole">
              <mc:AlternateContent xmlns:mc="http://schemas.openxmlformats.org/markup-compatibility/2006">
                <mc:Choice xmlns:v="urn:schemas-microsoft-com:vml" Requires="v">
                  <p:oleObj spid="_x0000_s3534" name="" r:id="rId12" imgW="292100" imgH="241300" progId="Equation.KSEE3">
                    <p:embed/>
                  </p:oleObj>
                </mc:Choice>
                <mc:Fallback>
                  <p:oleObj name="" r:id="rId12" imgW="292100" imgH="241300" progId="Equation.KSEE3">
                    <p:embed/>
                    <p:pic>
                      <p:nvPicPr>
                        <p:cNvPr id="0" name="图片 3533"/>
                        <p:cNvPicPr/>
                        <p:nvPr/>
                      </p:nvPicPr>
                      <p:blipFill>
                        <a:blip r:embed="rId13"/>
                        <a:stretch>
                          <a:fillRect/>
                        </a:stretch>
                      </p:blipFill>
                      <p:spPr>
                        <a:xfrm>
                          <a:off x="8792" y="2945"/>
                          <a:ext cx="1520" cy="1257"/>
                        </a:xfrm>
                        <a:prstGeom prst="rect">
                          <a:avLst/>
                        </a:prstGeom>
                        <a:noFill/>
                        <a:ln w="38100">
                          <a:noFill/>
                          <a:miter/>
                        </a:ln>
                      </p:spPr>
                    </p:pic>
                  </p:oleObj>
                </mc:Fallback>
              </mc:AlternateContent>
            </a:graphicData>
          </a:graphic>
        </p:graphicFrame>
        <p:graphicFrame>
          <p:nvGraphicFramePr>
            <p:cNvPr id="95250" name="对象 21">
              <a:hlinkClick r:id="" action="ppaction://ole?verb="/>
            </p:cNvPr>
            <p:cNvGraphicFramePr>
              <a:graphicFrameLocks noChangeAspect="1"/>
            </p:cNvGraphicFramePr>
            <p:nvPr/>
          </p:nvGraphicFramePr>
          <p:xfrm>
            <a:off x="8357" y="1157"/>
            <a:ext cx="1520" cy="1190"/>
          </p:xfrm>
          <a:graphic>
            <a:graphicData uri="http://schemas.openxmlformats.org/presentationml/2006/ole">
              <mc:AlternateContent xmlns:mc="http://schemas.openxmlformats.org/markup-compatibility/2006">
                <mc:Choice xmlns:v="urn:schemas-microsoft-com:vml" Requires="v">
                  <p:oleObj spid="_x0000_s3535" name="" r:id="rId14" imgW="292100" imgH="228600" progId="Equation.KSEE3">
                    <p:embed/>
                  </p:oleObj>
                </mc:Choice>
                <mc:Fallback>
                  <p:oleObj name="" r:id="rId14" imgW="292100" imgH="228600" progId="Equation.KSEE3">
                    <p:embed/>
                    <p:pic>
                      <p:nvPicPr>
                        <p:cNvPr id="0" name="图片 3534"/>
                        <p:cNvPicPr/>
                        <p:nvPr/>
                      </p:nvPicPr>
                      <p:blipFill>
                        <a:blip r:embed="rId15"/>
                        <a:stretch>
                          <a:fillRect/>
                        </a:stretch>
                      </p:blipFill>
                      <p:spPr>
                        <a:xfrm>
                          <a:off x="8357" y="1157"/>
                          <a:ext cx="1520" cy="1190"/>
                        </a:xfrm>
                        <a:prstGeom prst="rect">
                          <a:avLst/>
                        </a:prstGeom>
                        <a:noFill/>
                        <a:ln w="38100">
                          <a:noFill/>
                          <a:miter/>
                        </a:ln>
                      </p:spPr>
                    </p:pic>
                  </p:oleObj>
                </mc:Fallback>
              </mc:AlternateContent>
            </a:graphicData>
          </a:graphic>
        </p:graphicFrame>
      </p:grpSp>
      <p:sp>
        <p:nvSpPr>
          <p:cNvPr id="24" name="矩形 165951"/>
          <p:cNvSpPr/>
          <p:nvPr/>
        </p:nvSpPr>
        <p:spPr>
          <a:xfrm>
            <a:off x="6804025" y="3573463"/>
            <a:ext cx="1420813" cy="522287"/>
          </a:xfrm>
          <a:prstGeom prst="rect">
            <a:avLst/>
          </a:prstGeom>
          <a:noFill/>
          <a:ln w="9525">
            <a:noFill/>
          </a:ln>
        </p:spPr>
        <p:txBody>
          <a:bodyPr wrap="none" anchor="t" anchorCtr="0">
            <a:spAutoFit/>
          </a:bodyPr>
          <a:p>
            <a:pPr>
              <a:buClr>
                <a:srgbClr val="FF0000"/>
              </a:buClr>
              <a:buFont typeface="Wingdings" panose="05000000000000000000" pitchFamily="2" charset="2"/>
            </a:pPr>
            <a:r>
              <a:rPr lang="en-US" altLang="zh-CN" sz="2800" b="1">
                <a:solidFill>
                  <a:srgbClr val="FF0000"/>
                </a:solidFill>
                <a:latin typeface="微软雅黑" panose="020B0503020204020204" pitchFamily="34" charset="-122"/>
                <a:ea typeface="微软雅黑" panose="020B0503020204020204" pitchFamily="34" charset="-122"/>
              </a:rPr>
              <a:t>2-6=-4</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25" name="椭圆 24"/>
          <p:cNvSpPr/>
          <p:nvPr/>
        </p:nvSpPr>
        <p:spPr>
          <a:xfrm>
            <a:off x="4127500" y="4292600"/>
            <a:ext cx="338138" cy="346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26" name="直接箭头连接符 25"/>
          <p:cNvCxnSpPr>
            <a:stCxn id="5" idx="0"/>
          </p:cNvCxnSpPr>
          <p:nvPr/>
        </p:nvCxnSpPr>
        <p:spPr>
          <a:xfrm flipV="1">
            <a:off x="4527550" y="4454525"/>
            <a:ext cx="1055688" cy="222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0"/>
          </p:cNvCxnSpPr>
          <p:nvPr/>
        </p:nvCxnSpPr>
        <p:spPr>
          <a:xfrm flipH="1" flipV="1">
            <a:off x="4284663" y="3765550"/>
            <a:ext cx="23813" cy="6334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5255" name="对象 27">
            <a:hlinkClick r:id="" action="ppaction://ole?verb="/>
          </p:cNvPr>
          <p:cNvGraphicFramePr>
            <a:graphicFrameLocks noChangeAspect="1"/>
          </p:cNvGraphicFramePr>
          <p:nvPr/>
        </p:nvGraphicFramePr>
        <p:xfrm>
          <a:off x="3624263" y="4473575"/>
          <a:ext cx="503237" cy="546100"/>
        </p:xfrm>
        <a:graphic>
          <a:graphicData uri="http://schemas.openxmlformats.org/presentationml/2006/ole">
            <mc:AlternateContent xmlns:mc="http://schemas.openxmlformats.org/markup-compatibility/2006">
              <mc:Choice xmlns:v="urn:schemas-microsoft-com:vml" Requires="v">
                <p:oleObj spid="_x0000_s3536" name="" r:id="rId16" imgW="152400" imgH="165100" progId="Equation.KSEE3">
                  <p:embed/>
                </p:oleObj>
              </mc:Choice>
              <mc:Fallback>
                <p:oleObj name="" r:id="rId16" imgW="152400" imgH="165100" progId="Equation.KSEE3">
                  <p:embed/>
                  <p:pic>
                    <p:nvPicPr>
                      <p:cNvPr id="0" name="图片 3535"/>
                      <p:cNvPicPr/>
                      <p:nvPr/>
                    </p:nvPicPr>
                    <p:blipFill>
                      <a:blip r:embed="rId17"/>
                      <a:stretch>
                        <a:fillRect/>
                      </a:stretch>
                    </p:blipFill>
                    <p:spPr>
                      <a:xfrm>
                        <a:off x="3624263" y="4473575"/>
                        <a:ext cx="503237" cy="546100"/>
                      </a:xfrm>
                      <a:prstGeom prst="rect">
                        <a:avLst/>
                      </a:prstGeom>
                      <a:noFill/>
                      <a:ln w="38100">
                        <a:noFill/>
                        <a:miter/>
                      </a:ln>
                    </p:spPr>
                  </p:pic>
                </p:oleObj>
              </mc:Fallback>
            </mc:AlternateContent>
          </a:graphicData>
        </a:graphic>
      </p:graphicFrame>
      <p:graphicFrame>
        <p:nvGraphicFramePr>
          <p:cNvPr id="95256" name="对象 29">
            <a:hlinkClick r:id="" action="ppaction://ole?verb="/>
          </p:cNvPr>
          <p:cNvGraphicFramePr>
            <a:graphicFrameLocks noChangeAspect="1"/>
          </p:cNvGraphicFramePr>
          <p:nvPr/>
        </p:nvGraphicFramePr>
        <p:xfrm>
          <a:off x="4849813" y="4476750"/>
          <a:ext cx="965200" cy="757238"/>
        </p:xfrm>
        <a:graphic>
          <a:graphicData uri="http://schemas.openxmlformats.org/presentationml/2006/ole">
            <mc:AlternateContent xmlns:mc="http://schemas.openxmlformats.org/markup-compatibility/2006">
              <mc:Choice xmlns:v="urn:schemas-microsoft-com:vml" Requires="v">
                <p:oleObj spid="_x0000_s3537" name="" r:id="rId18" imgW="292100" imgH="228600" progId="Equation.KSEE3">
                  <p:embed/>
                </p:oleObj>
              </mc:Choice>
              <mc:Fallback>
                <p:oleObj name="" r:id="rId18" imgW="292100" imgH="228600" progId="Equation.KSEE3">
                  <p:embed/>
                  <p:pic>
                    <p:nvPicPr>
                      <p:cNvPr id="0" name="图片 3536"/>
                      <p:cNvPicPr/>
                      <p:nvPr/>
                    </p:nvPicPr>
                    <p:blipFill>
                      <a:blip r:embed="rId19"/>
                      <a:stretch>
                        <a:fillRect/>
                      </a:stretch>
                    </p:blipFill>
                    <p:spPr>
                      <a:xfrm>
                        <a:off x="4849813" y="4476750"/>
                        <a:ext cx="965200" cy="757238"/>
                      </a:xfrm>
                      <a:prstGeom prst="rect">
                        <a:avLst/>
                      </a:prstGeom>
                      <a:noFill/>
                      <a:ln w="38100">
                        <a:noFill/>
                        <a:miter/>
                      </a:ln>
                    </p:spPr>
                  </p:pic>
                </p:oleObj>
              </mc:Fallback>
            </mc:AlternateContent>
          </a:graphicData>
        </a:graphic>
      </p:graphicFrame>
      <p:graphicFrame>
        <p:nvGraphicFramePr>
          <p:cNvPr id="95257" name="对象 31">
            <a:hlinkClick r:id="" action="ppaction://ole?verb="/>
          </p:cNvPr>
          <p:cNvGraphicFramePr>
            <a:graphicFrameLocks noChangeAspect="1"/>
          </p:cNvGraphicFramePr>
          <p:nvPr/>
        </p:nvGraphicFramePr>
        <p:xfrm>
          <a:off x="4341813" y="3344863"/>
          <a:ext cx="965200" cy="798512"/>
        </p:xfrm>
        <a:graphic>
          <a:graphicData uri="http://schemas.openxmlformats.org/presentationml/2006/ole">
            <mc:AlternateContent xmlns:mc="http://schemas.openxmlformats.org/markup-compatibility/2006">
              <mc:Choice xmlns:v="urn:schemas-microsoft-com:vml" Requires="v">
                <p:oleObj spid="_x0000_s3538" name="" r:id="rId20" imgW="292100" imgH="241300" progId="Equation.KSEE3">
                  <p:embed/>
                </p:oleObj>
              </mc:Choice>
              <mc:Fallback>
                <p:oleObj name="" r:id="rId20" imgW="292100" imgH="241300" progId="Equation.KSEE3">
                  <p:embed/>
                  <p:pic>
                    <p:nvPicPr>
                      <p:cNvPr id="0" name="图片 3537"/>
                      <p:cNvPicPr/>
                      <p:nvPr/>
                    </p:nvPicPr>
                    <p:blipFill>
                      <a:blip r:embed="rId21"/>
                      <a:stretch>
                        <a:fillRect/>
                      </a:stretch>
                    </p:blipFill>
                    <p:spPr>
                      <a:xfrm>
                        <a:off x="4341813" y="3344863"/>
                        <a:ext cx="965200" cy="798512"/>
                      </a:xfrm>
                      <a:prstGeom prst="rect">
                        <a:avLst/>
                      </a:prstGeom>
                      <a:noFill/>
                      <a:ln w="38100">
                        <a:noFill/>
                        <a:miter/>
                      </a:ln>
                    </p:spPr>
                  </p:pic>
                </p:oleObj>
              </mc:Fallback>
            </mc:AlternateContent>
          </a:graphicData>
        </a:graphic>
      </p:graphicFrame>
      <p:cxnSp>
        <p:nvCxnSpPr>
          <p:cNvPr id="40" name="直接箭头连接符 39"/>
          <p:cNvCxnSpPr>
            <a:stCxn id="5" idx="0"/>
          </p:cNvCxnSpPr>
          <p:nvPr/>
        </p:nvCxnSpPr>
        <p:spPr>
          <a:xfrm flipH="1">
            <a:off x="4060825" y="4443413"/>
            <a:ext cx="3175" cy="9128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5" idx="0"/>
          </p:cNvCxnSpPr>
          <p:nvPr/>
        </p:nvCxnSpPr>
        <p:spPr>
          <a:xfrm flipV="1">
            <a:off x="3071813" y="4454525"/>
            <a:ext cx="1055688" cy="222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5260" name="对象 41">
            <a:hlinkClick r:id="" action="ppaction://ole?verb="/>
          </p:cNvPr>
          <p:cNvGraphicFramePr>
            <a:graphicFrameLocks noChangeAspect="1"/>
          </p:cNvGraphicFramePr>
          <p:nvPr/>
        </p:nvGraphicFramePr>
        <p:xfrm>
          <a:off x="2819400" y="4795838"/>
          <a:ext cx="1006475" cy="798512"/>
        </p:xfrm>
        <a:graphic>
          <a:graphicData uri="http://schemas.openxmlformats.org/presentationml/2006/ole">
            <mc:AlternateContent xmlns:mc="http://schemas.openxmlformats.org/markup-compatibility/2006">
              <mc:Choice xmlns:v="urn:schemas-microsoft-com:vml" Requires="v">
                <p:oleObj spid="_x0000_s3539" name="" r:id="rId22" imgW="304800" imgH="241300" progId="Equation.KSEE3">
                  <p:embed/>
                </p:oleObj>
              </mc:Choice>
              <mc:Fallback>
                <p:oleObj name="" r:id="rId22" imgW="304800" imgH="241300" progId="Equation.KSEE3">
                  <p:embed/>
                  <p:pic>
                    <p:nvPicPr>
                      <p:cNvPr id="0" name="图片 3538"/>
                      <p:cNvPicPr/>
                      <p:nvPr/>
                    </p:nvPicPr>
                    <p:blipFill>
                      <a:blip r:embed="rId23"/>
                      <a:stretch>
                        <a:fillRect/>
                      </a:stretch>
                    </p:blipFill>
                    <p:spPr>
                      <a:xfrm>
                        <a:off x="2819400" y="4795838"/>
                        <a:ext cx="1006475" cy="798512"/>
                      </a:xfrm>
                      <a:prstGeom prst="rect">
                        <a:avLst/>
                      </a:prstGeom>
                      <a:noFill/>
                      <a:ln w="38100">
                        <a:noFill/>
                        <a:miter/>
                      </a:ln>
                    </p:spPr>
                  </p:pic>
                </p:oleObj>
              </mc:Fallback>
            </mc:AlternateContent>
          </a:graphicData>
        </a:graphic>
      </p:graphicFrame>
      <p:graphicFrame>
        <p:nvGraphicFramePr>
          <p:cNvPr id="95261" name="对象 43">
            <a:hlinkClick r:id="" action="ppaction://ole?verb="/>
          </p:cNvPr>
          <p:cNvGraphicFramePr>
            <a:graphicFrameLocks noChangeAspect="1"/>
          </p:cNvGraphicFramePr>
          <p:nvPr/>
        </p:nvGraphicFramePr>
        <p:xfrm>
          <a:off x="2541588" y="3659188"/>
          <a:ext cx="1008062" cy="757237"/>
        </p:xfrm>
        <a:graphic>
          <a:graphicData uri="http://schemas.openxmlformats.org/presentationml/2006/ole">
            <mc:AlternateContent xmlns:mc="http://schemas.openxmlformats.org/markup-compatibility/2006">
              <mc:Choice xmlns:v="urn:schemas-microsoft-com:vml" Requires="v">
                <p:oleObj spid="_x0000_s3540" name="" r:id="rId24" imgW="304800" imgH="228600" progId="Equation.KSEE3">
                  <p:embed/>
                </p:oleObj>
              </mc:Choice>
              <mc:Fallback>
                <p:oleObj name="" r:id="rId24" imgW="304800" imgH="228600" progId="Equation.KSEE3">
                  <p:embed/>
                  <p:pic>
                    <p:nvPicPr>
                      <p:cNvPr id="0" name="图片 3539"/>
                      <p:cNvPicPr/>
                      <p:nvPr/>
                    </p:nvPicPr>
                    <p:blipFill>
                      <a:blip r:embed="rId25"/>
                      <a:stretch>
                        <a:fillRect/>
                      </a:stretch>
                    </p:blipFill>
                    <p:spPr>
                      <a:xfrm>
                        <a:off x="2541588" y="3659188"/>
                        <a:ext cx="1008062" cy="757237"/>
                      </a:xfrm>
                      <a:prstGeom prst="rect">
                        <a:avLst/>
                      </a:prstGeom>
                      <a:noFill/>
                      <a:ln w="38100">
                        <a:noFill/>
                        <a:miter/>
                      </a:ln>
                    </p:spPr>
                  </p:pic>
                </p:oleObj>
              </mc:Fallback>
            </mc:AlternateContent>
          </a:graphicData>
        </a:graphic>
      </p:graphicFrame>
      <p:sp>
        <p:nvSpPr>
          <p:cNvPr id="47" name="矩形 165951"/>
          <p:cNvSpPr/>
          <p:nvPr/>
        </p:nvSpPr>
        <p:spPr>
          <a:xfrm>
            <a:off x="3463925" y="5767388"/>
            <a:ext cx="1420813" cy="522287"/>
          </a:xfrm>
          <a:prstGeom prst="rect">
            <a:avLst/>
          </a:prstGeom>
          <a:noFill/>
          <a:ln w="9525">
            <a:noFill/>
          </a:ln>
        </p:spPr>
        <p:txBody>
          <a:bodyPr wrap="none" anchor="t" anchorCtr="0">
            <a:spAutoFit/>
          </a:bodyPr>
          <a:p>
            <a:pPr>
              <a:buClr>
                <a:srgbClr val="FF0000"/>
              </a:buClr>
              <a:buFont typeface="Wingdings" panose="05000000000000000000" pitchFamily="2" charset="2"/>
            </a:pPr>
            <a:r>
              <a:rPr lang="en-US" altLang="zh-CN" sz="2800" b="1">
                <a:solidFill>
                  <a:srgbClr val="FF0000"/>
                </a:solidFill>
                <a:latin typeface="微软雅黑" panose="020B0503020204020204" pitchFamily="34" charset="-122"/>
                <a:ea typeface="微软雅黑" panose="020B0503020204020204" pitchFamily="34" charset="-122"/>
              </a:rPr>
              <a:t>2-4=-2</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2" name="矩形 165951"/>
          <p:cNvSpPr/>
          <p:nvPr/>
        </p:nvSpPr>
        <p:spPr>
          <a:xfrm>
            <a:off x="179700" y="3850640"/>
            <a:ext cx="2196470" cy="1383655"/>
          </a:xfrm>
          <a:prstGeom prst="rect">
            <a:avLst/>
          </a:prstGeom>
          <a:noFill/>
          <a:ln w="9525">
            <a:noFill/>
          </a:ln>
        </p:spPr>
        <p:txBody>
          <a:bodyPr wrap="square">
            <a:spAutoFit/>
            <a:scene3d>
              <a:camera prst="orthographicFront"/>
              <a:lightRig rig="threePt" dir="t"/>
            </a:scene3d>
          </a:bodyPr>
          <a:p>
            <a:pPr fontAlgn="base">
              <a:buClr>
                <a:srgbClr val="FF0000"/>
              </a:buClr>
              <a:buFont typeface="Wingdings" panose="05000000000000000000" pitchFamily="2" charset="2"/>
            </a:pPr>
            <a:r>
              <a:rPr lang="zh-CN" altLang="en-US" sz="2800"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计算无集中力的节点的方程</a:t>
            </a:r>
            <a:endParaRPr lang="zh-CN" altLang="en-US" sz="2800"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3" name="矩形 165951"/>
          <p:cNvSpPr/>
          <p:nvPr/>
        </p:nvSpPr>
        <p:spPr>
          <a:xfrm>
            <a:off x="6024875" y="4095750"/>
            <a:ext cx="2980057" cy="953135"/>
          </a:xfrm>
          <a:prstGeom prst="rect">
            <a:avLst/>
          </a:prstGeom>
          <a:noFill/>
          <a:ln w="9525">
            <a:noFill/>
          </a:ln>
        </p:spPr>
        <p:txBody>
          <a:bodyPr wrap="square">
            <a:spAutoFit/>
            <a:scene3d>
              <a:camera prst="orthographicFront"/>
              <a:lightRig rig="threePt" dir="t"/>
            </a:scene3d>
          </a:bodyPr>
          <a:p>
            <a:pPr fontAlgn="base">
              <a:buClr>
                <a:srgbClr val="FF0000"/>
              </a:buClr>
              <a:buFont typeface="Wingdings" panose="05000000000000000000" pitchFamily="2" charset="2"/>
            </a:pPr>
            <a:r>
              <a:rPr lang="zh-CN" altLang="en-US" sz="2800"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不计算无集中力的节点的方程</a:t>
            </a:r>
            <a:endParaRPr lang="zh-CN" altLang="en-US" sz="2800"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4" name="矩形 165951"/>
          <p:cNvSpPr/>
          <p:nvPr/>
        </p:nvSpPr>
        <p:spPr>
          <a:xfrm>
            <a:off x="0" y="5356225"/>
            <a:ext cx="3236913" cy="398463"/>
          </a:xfrm>
          <a:prstGeom prst="rect">
            <a:avLst/>
          </a:prstGeom>
          <a:noFill/>
          <a:ln w="9525">
            <a:noFill/>
          </a:ln>
        </p:spPr>
        <p:txBody>
          <a:bodyPr wrap="none" anchor="t" anchorCtr="0">
            <a:spAutoFit/>
          </a:bodyPr>
          <a:p>
            <a:pPr>
              <a:buClr>
                <a:srgbClr val="FF0000"/>
              </a:buClr>
              <a:buFont typeface="Wingdings" panose="05000000000000000000" pitchFamily="2" charset="2"/>
            </a:pPr>
            <a:r>
              <a:rPr lang="en-US" altLang="zh-CN" sz="2000" b="1">
                <a:solidFill>
                  <a:srgbClr val="FF0000"/>
                </a:solidFill>
                <a:latin typeface="微软雅黑" panose="020B0503020204020204" pitchFamily="34" charset="-122"/>
                <a:ea typeface="微软雅黑" panose="020B0503020204020204" pitchFamily="34" charset="-122"/>
              </a:rPr>
              <a:t>E:</a:t>
            </a:r>
            <a:r>
              <a:rPr lang="en-US" altLang="zh-CN" sz="2000" b="1">
                <a:latin typeface="微软雅黑" panose="020B0503020204020204" pitchFamily="34" charset="-122"/>
                <a:ea typeface="微软雅黑" panose="020B0503020204020204" pitchFamily="34" charset="-122"/>
              </a:rPr>
              <a:t>4*3+4*2+1*2+1*2=24</a:t>
            </a:r>
            <a:endParaRPr lang="en-US" altLang="zh-CN" sz="2000" b="1">
              <a:latin typeface="微软雅黑" panose="020B0503020204020204" pitchFamily="34" charset="-122"/>
              <a:ea typeface="微软雅黑" panose="020B0503020204020204" pitchFamily="34" charset="-122"/>
            </a:endParaRPr>
          </a:p>
        </p:txBody>
      </p:sp>
      <p:sp>
        <p:nvSpPr>
          <p:cNvPr id="8" name="矩形 165951"/>
          <p:cNvSpPr/>
          <p:nvPr/>
        </p:nvSpPr>
        <p:spPr>
          <a:xfrm>
            <a:off x="0" y="5926138"/>
            <a:ext cx="2601913" cy="398462"/>
          </a:xfrm>
          <a:prstGeom prst="rect">
            <a:avLst/>
          </a:prstGeom>
          <a:noFill/>
          <a:ln w="9525">
            <a:noFill/>
          </a:ln>
        </p:spPr>
        <p:txBody>
          <a:bodyPr wrap="none" anchor="t" anchorCtr="0">
            <a:spAutoFit/>
          </a:bodyPr>
          <a:p>
            <a:pPr>
              <a:buClr>
                <a:srgbClr val="FF0000"/>
              </a:buClr>
              <a:buFont typeface="Wingdings" panose="05000000000000000000" pitchFamily="2" charset="2"/>
            </a:pPr>
            <a:r>
              <a:rPr lang="en-US" altLang="zh-CN" sz="2000" b="1">
                <a:solidFill>
                  <a:srgbClr val="FF0000"/>
                </a:solidFill>
                <a:latin typeface="微软雅黑" panose="020B0503020204020204" pitchFamily="34" charset="-122"/>
                <a:ea typeface="微软雅黑" panose="020B0503020204020204" pitchFamily="34" charset="-122"/>
              </a:rPr>
              <a:t>F:</a:t>
            </a:r>
            <a:r>
              <a:rPr lang="en-US" altLang="zh-CN" sz="2000" b="1">
                <a:latin typeface="微软雅黑" panose="020B0503020204020204" pitchFamily="34" charset="-122"/>
                <a:ea typeface="微软雅黑" panose="020B0503020204020204" pitchFamily="34" charset="-122"/>
              </a:rPr>
              <a:t>4*4+1*6+1*1=23</a:t>
            </a:r>
            <a:endParaRPr lang="en-US" altLang="zh-CN" sz="2000" b="1">
              <a:latin typeface="微软雅黑" panose="020B0503020204020204" pitchFamily="34" charset="-122"/>
              <a:ea typeface="微软雅黑" panose="020B0503020204020204" pitchFamily="34" charset="-122"/>
            </a:endParaRPr>
          </a:p>
        </p:txBody>
      </p:sp>
      <p:sp>
        <p:nvSpPr>
          <p:cNvPr id="9" name="矩形 165951"/>
          <p:cNvSpPr/>
          <p:nvPr/>
        </p:nvSpPr>
        <p:spPr>
          <a:xfrm>
            <a:off x="109538" y="6324600"/>
            <a:ext cx="4759325" cy="522288"/>
          </a:xfrm>
          <a:prstGeom prst="rect">
            <a:avLst/>
          </a:prstGeom>
          <a:noFill/>
          <a:ln w="9525">
            <a:noFill/>
          </a:ln>
        </p:spPr>
        <p:txBody>
          <a:bodyPr wrap="square" anchor="t" anchorCtr="0">
            <a:spAutoFit/>
          </a:bodyPr>
          <a:p>
            <a:pPr>
              <a:buClr>
                <a:srgbClr val="FF0000"/>
              </a:buClr>
              <a:buFont typeface="Wingdings" panose="05000000000000000000" pitchFamily="2" charset="2"/>
            </a:pPr>
            <a:r>
              <a:rPr lang="en-US" altLang="zh-CN" sz="2800" b="1">
                <a:solidFill>
                  <a:srgbClr val="FF0000"/>
                </a:solidFill>
                <a:latin typeface="微软雅黑" panose="020B0503020204020204" pitchFamily="34" charset="-122"/>
                <a:ea typeface="微软雅黑" panose="020B0503020204020204" pitchFamily="34" charset="-122"/>
              </a:rPr>
              <a:t>N=24-23=1</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10" name="矩形 165951"/>
          <p:cNvSpPr/>
          <p:nvPr/>
        </p:nvSpPr>
        <p:spPr>
          <a:xfrm>
            <a:off x="5795963" y="5195888"/>
            <a:ext cx="2605087" cy="400050"/>
          </a:xfrm>
          <a:prstGeom prst="rect">
            <a:avLst/>
          </a:prstGeom>
          <a:noFill/>
          <a:ln w="9525">
            <a:noFill/>
          </a:ln>
        </p:spPr>
        <p:txBody>
          <a:bodyPr wrap="none" anchor="t" anchorCtr="0">
            <a:spAutoFit/>
          </a:bodyPr>
          <a:p>
            <a:pPr>
              <a:buClr>
                <a:srgbClr val="FF0000"/>
              </a:buClr>
              <a:buFont typeface="Wingdings" panose="05000000000000000000" pitchFamily="2" charset="2"/>
            </a:pPr>
            <a:r>
              <a:rPr lang="en-US" altLang="zh-CN" sz="2000" b="1">
                <a:solidFill>
                  <a:srgbClr val="FF0000"/>
                </a:solidFill>
                <a:latin typeface="微软雅黑" panose="020B0503020204020204" pitchFamily="34" charset="-122"/>
                <a:ea typeface="微软雅黑" panose="020B0503020204020204" pitchFamily="34" charset="-122"/>
              </a:rPr>
              <a:t>E:</a:t>
            </a:r>
            <a:r>
              <a:rPr lang="en-US" altLang="zh-CN" sz="2000" b="1">
                <a:latin typeface="微软雅黑" panose="020B0503020204020204" pitchFamily="34" charset="-122"/>
                <a:ea typeface="微软雅黑" panose="020B0503020204020204" pitchFamily="34" charset="-122"/>
              </a:rPr>
              <a:t>4*3+1</a:t>
            </a:r>
            <a:r>
              <a:rPr lang="en-US" altLang="zh-CN" sz="2000" b="1">
                <a:latin typeface="微软雅黑" panose="020B0503020204020204" pitchFamily="34" charset="-122"/>
                <a:ea typeface="微软雅黑" panose="020B0503020204020204" pitchFamily="34" charset="-122"/>
                <a:sym typeface="宋体" panose="02010600030101010101" pitchFamily="2" charset="-122"/>
              </a:rPr>
              <a:t>*2</a:t>
            </a:r>
            <a:r>
              <a:rPr lang="en-US" altLang="zh-CN" sz="2000" b="1">
                <a:latin typeface="微软雅黑" panose="020B0503020204020204" pitchFamily="34" charset="-122"/>
                <a:ea typeface="微软雅黑" panose="020B0503020204020204" pitchFamily="34" charset="-122"/>
              </a:rPr>
              <a:t>+1</a:t>
            </a:r>
            <a:r>
              <a:rPr lang="en-US" altLang="zh-CN" sz="2000" b="1">
                <a:latin typeface="微软雅黑" panose="020B0503020204020204" pitchFamily="34" charset="-122"/>
                <a:ea typeface="微软雅黑" panose="020B0503020204020204" pitchFamily="34" charset="-122"/>
                <a:sym typeface="宋体" panose="02010600030101010101" pitchFamily="2" charset="-122"/>
              </a:rPr>
              <a:t>*2</a:t>
            </a:r>
            <a:r>
              <a:rPr lang="en-US" altLang="zh-CN" sz="2000" b="1">
                <a:latin typeface="微软雅黑" panose="020B0503020204020204" pitchFamily="34" charset="-122"/>
                <a:ea typeface="微软雅黑" panose="020B0503020204020204" pitchFamily="34" charset="-122"/>
              </a:rPr>
              <a:t>=16</a:t>
            </a:r>
            <a:endParaRPr lang="en-US" altLang="zh-CN" sz="2000" b="1">
              <a:latin typeface="微软雅黑" panose="020B0503020204020204" pitchFamily="34" charset="-122"/>
              <a:ea typeface="微软雅黑" panose="020B0503020204020204" pitchFamily="34" charset="-122"/>
            </a:endParaRPr>
          </a:p>
        </p:txBody>
      </p:sp>
      <p:sp>
        <p:nvSpPr>
          <p:cNvPr id="11" name="矩形 165951"/>
          <p:cNvSpPr/>
          <p:nvPr/>
        </p:nvSpPr>
        <p:spPr>
          <a:xfrm>
            <a:off x="5795963" y="5765800"/>
            <a:ext cx="2601912" cy="398463"/>
          </a:xfrm>
          <a:prstGeom prst="rect">
            <a:avLst/>
          </a:prstGeom>
          <a:noFill/>
          <a:ln w="9525">
            <a:noFill/>
          </a:ln>
        </p:spPr>
        <p:txBody>
          <a:bodyPr wrap="none" anchor="t" anchorCtr="0">
            <a:spAutoFit/>
          </a:bodyPr>
          <a:p>
            <a:pPr>
              <a:buClr>
                <a:srgbClr val="FF0000"/>
              </a:buClr>
              <a:buFont typeface="Wingdings" panose="05000000000000000000" pitchFamily="2" charset="2"/>
            </a:pPr>
            <a:r>
              <a:rPr lang="en-US" altLang="zh-CN" sz="2000" b="1">
                <a:solidFill>
                  <a:srgbClr val="FF0000"/>
                </a:solidFill>
                <a:latin typeface="微软雅黑" panose="020B0503020204020204" pitchFamily="34" charset="-122"/>
                <a:ea typeface="微软雅黑" panose="020B0503020204020204" pitchFamily="34" charset="-122"/>
              </a:rPr>
              <a:t>F:</a:t>
            </a:r>
            <a:r>
              <a:rPr lang="en-US" altLang="zh-CN" sz="2000" b="1">
                <a:latin typeface="微软雅黑" panose="020B0503020204020204" pitchFamily="34" charset="-122"/>
                <a:ea typeface="微软雅黑" panose="020B0503020204020204" pitchFamily="34" charset="-122"/>
              </a:rPr>
              <a:t>4*2+1*6+1*1=15</a:t>
            </a:r>
            <a:endParaRPr lang="en-US" altLang="zh-CN" sz="2000" b="1">
              <a:latin typeface="微软雅黑" panose="020B0503020204020204" pitchFamily="34" charset="-122"/>
              <a:ea typeface="微软雅黑" panose="020B0503020204020204" pitchFamily="34" charset="-122"/>
            </a:endParaRPr>
          </a:p>
        </p:txBody>
      </p:sp>
      <p:sp>
        <p:nvSpPr>
          <p:cNvPr id="14" name="矩形 165951"/>
          <p:cNvSpPr/>
          <p:nvPr/>
        </p:nvSpPr>
        <p:spPr>
          <a:xfrm>
            <a:off x="5905500" y="6165850"/>
            <a:ext cx="4759325" cy="520700"/>
          </a:xfrm>
          <a:prstGeom prst="rect">
            <a:avLst/>
          </a:prstGeom>
          <a:noFill/>
          <a:ln w="9525">
            <a:noFill/>
          </a:ln>
        </p:spPr>
        <p:txBody>
          <a:bodyPr wrap="square" anchor="t" anchorCtr="0">
            <a:spAutoFit/>
          </a:bodyPr>
          <a:p>
            <a:pPr>
              <a:buClr>
                <a:srgbClr val="FF0000"/>
              </a:buClr>
              <a:buFont typeface="Wingdings" panose="05000000000000000000" pitchFamily="2" charset="2"/>
            </a:pPr>
            <a:r>
              <a:rPr lang="en-US" altLang="zh-CN" sz="2800" b="1">
                <a:solidFill>
                  <a:srgbClr val="FF0000"/>
                </a:solidFill>
                <a:latin typeface="微软雅黑" panose="020B0503020204020204" pitchFamily="34" charset="-122"/>
                <a:ea typeface="微软雅黑" panose="020B0503020204020204" pitchFamily="34" charset="-122"/>
              </a:rPr>
              <a:t>N=16-15=1</a:t>
            </a:r>
            <a:endParaRPr lang="en-US" altLang="zh-CN" sz="2800" b="1">
              <a:solidFill>
                <a:srgbClr val="FF0000"/>
              </a:solidFill>
              <a:latin typeface="微软雅黑" panose="020B0503020204020204" pitchFamily="34" charset="-122"/>
              <a:ea typeface="微软雅黑" panose="020B0503020204020204" pitchFamily="34" charset="-122"/>
            </a:endParaRPr>
          </a:p>
        </p:txBody>
      </p:sp>
      <p:pic>
        <p:nvPicPr>
          <p:cNvPr id="95271" name="图片 11272">
            <a:hlinkClick r:id="rId26"/>
          </p:cNvPr>
          <p:cNvPicPr>
            <a:picLocks noChangeAspect="1"/>
          </p:cNvPicPr>
          <p:nvPr/>
        </p:nvPicPr>
        <p:blipFill>
          <a:blip r:embed="rId27"/>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linds(horizontal)">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linds(horizontal)">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4" grpId="0"/>
      <p:bldP spid="2" grpId="0"/>
      <p:bldP spid="4" grpId="0"/>
      <p:bldP spid="8" grpId="0"/>
      <p:bldP spid="9" grpId="0"/>
      <p:bldP spid="3" grpId="0"/>
      <p:bldP spid="10" grpId="0"/>
      <p:bldP spid="11"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952" name="矩形 165951"/>
          <p:cNvSpPr/>
          <p:nvPr/>
        </p:nvSpPr>
        <p:spPr>
          <a:xfrm>
            <a:off x="0" y="0"/>
            <a:ext cx="1516063" cy="519113"/>
          </a:xfrm>
          <a:prstGeom prst="rect">
            <a:avLst/>
          </a:prstGeom>
          <a:noFill/>
          <a:ln w="9525">
            <a:noFill/>
          </a:ln>
        </p:spPr>
        <p:txBody>
          <a:bodyPr wrap="none" anchor="t" anchorCtr="0">
            <a:spAutoFit/>
          </a:bodyPr>
          <a:p>
            <a:pPr>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难点：</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2" name="矩形 165951"/>
          <p:cNvSpPr/>
          <p:nvPr/>
        </p:nvSpPr>
        <p:spPr>
          <a:xfrm>
            <a:off x="252413" y="620713"/>
            <a:ext cx="1889125" cy="519112"/>
          </a:xfrm>
          <a:prstGeom prst="rect">
            <a:avLst/>
          </a:prstGeom>
          <a:noFill/>
          <a:ln w="9525">
            <a:noFill/>
          </a:ln>
        </p:spPr>
        <p:txBody>
          <a:bodyPr wrap="none" anchor="t" anchorCtr="0">
            <a:spAutoFit/>
          </a:bodyPr>
          <a:p>
            <a:pPr>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多余约束</a:t>
            </a:r>
            <a:endParaRPr lang="en-US" altLang="zh-CN" sz="2800" b="1">
              <a:solidFill>
                <a:srgbClr val="FF0000"/>
              </a:solidFill>
              <a:latin typeface="微软雅黑" panose="020B0503020204020204" pitchFamily="34" charset="-122"/>
              <a:ea typeface="微软雅黑" panose="020B0503020204020204" pitchFamily="34" charset="-122"/>
            </a:endParaRPr>
          </a:p>
        </p:txBody>
      </p:sp>
      <p:pic>
        <p:nvPicPr>
          <p:cNvPr id="96259" name="图片 56327"/>
          <p:cNvPicPr>
            <a:picLocks noChangeAspect="1"/>
          </p:cNvPicPr>
          <p:nvPr/>
        </p:nvPicPr>
        <p:blipFill>
          <a:blip r:embed="rId1"/>
          <a:stretch>
            <a:fillRect/>
          </a:stretch>
        </p:blipFill>
        <p:spPr>
          <a:xfrm>
            <a:off x="395288" y="1484313"/>
            <a:ext cx="2297112" cy="3168650"/>
          </a:xfrm>
          <a:prstGeom prst="rect">
            <a:avLst/>
          </a:prstGeom>
          <a:noFill/>
          <a:ln w="9525">
            <a:noFill/>
          </a:ln>
        </p:spPr>
      </p:pic>
      <p:pic>
        <p:nvPicPr>
          <p:cNvPr id="56329" name="图片 56328"/>
          <p:cNvPicPr>
            <a:picLocks noChangeAspect="1"/>
          </p:cNvPicPr>
          <p:nvPr/>
        </p:nvPicPr>
        <p:blipFill>
          <a:blip r:embed="rId2"/>
          <a:stretch>
            <a:fillRect/>
          </a:stretch>
        </p:blipFill>
        <p:spPr>
          <a:xfrm>
            <a:off x="3419475" y="1412875"/>
            <a:ext cx="2192338" cy="3240088"/>
          </a:xfrm>
          <a:prstGeom prst="rect">
            <a:avLst/>
          </a:prstGeom>
          <a:noFill/>
          <a:ln w="9525">
            <a:noFill/>
          </a:ln>
        </p:spPr>
      </p:pic>
      <p:pic>
        <p:nvPicPr>
          <p:cNvPr id="96261" name="图片 11272">
            <a:hlinkClick r:id="rId3"/>
          </p:cNvPr>
          <p:cNvPicPr>
            <a:picLocks noChangeAspect="1"/>
          </p:cNvPicPr>
          <p:nvPr/>
        </p:nvPicPr>
        <p:blipFill>
          <a:blip r:embed="rId4"/>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952"/>
                                        </p:tgtEl>
                                        <p:attrNameLst>
                                          <p:attrName>style.visibility</p:attrName>
                                        </p:attrNameLst>
                                      </p:cBhvr>
                                      <p:to>
                                        <p:strVal val="visible"/>
                                      </p:to>
                                    </p:set>
                                    <p:animEffect transition="in" filter="blinds(horizontal)">
                                      <p:cBhvr>
                                        <p:cTn id="7" dur="500"/>
                                        <p:tgtEl>
                                          <p:spTgt spid="1659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29"/>
                                        </p:tgtEl>
                                        <p:attrNameLst>
                                          <p:attrName>style.visibility</p:attrName>
                                        </p:attrNameLst>
                                      </p:cBhvr>
                                      <p:to>
                                        <p:strVal val="visible"/>
                                      </p:to>
                                    </p:set>
                                    <p:animEffect transition="in" filter="blinds(horizontal)">
                                      <p:cBhvr>
                                        <p:cTn id="17" dur="500"/>
                                        <p:tgtEl>
                                          <p:spTgt spid="5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52" grpId="0"/>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97282" name="图片 3082" descr="t01655b16eb015cb864"/>
          <p:cNvPicPr>
            <a:picLocks noChangeAspect="1"/>
          </p:cNvPicPr>
          <p:nvPr/>
        </p:nvPicPr>
        <p:blipFill>
          <a:blip r:embed="rId1"/>
          <a:stretch>
            <a:fillRect/>
          </a:stretch>
        </p:blipFill>
        <p:spPr>
          <a:xfrm>
            <a:off x="8326438" y="5100638"/>
            <a:ext cx="781050" cy="1079500"/>
          </a:xfrm>
          <a:prstGeom prst="rect">
            <a:avLst/>
          </a:prstGeom>
          <a:noFill/>
          <a:ln w="9525">
            <a:noFill/>
          </a:ln>
        </p:spPr>
      </p:pic>
      <p:sp>
        <p:nvSpPr>
          <p:cNvPr id="165952" name="矩形 165951"/>
          <p:cNvSpPr/>
          <p:nvPr/>
        </p:nvSpPr>
        <p:spPr>
          <a:xfrm>
            <a:off x="0" y="0"/>
            <a:ext cx="1516063" cy="519113"/>
          </a:xfrm>
          <a:prstGeom prst="rect">
            <a:avLst/>
          </a:prstGeom>
          <a:noFill/>
          <a:ln w="9525">
            <a:noFill/>
          </a:ln>
        </p:spPr>
        <p:txBody>
          <a:bodyPr wrap="none" anchor="t" anchorCtr="0">
            <a:spAutoFit/>
          </a:bodyPr>
          <a:p>
            <a:pPr>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难点：</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2" name="矩形 165951"/>
          <p:cNvSpPr/>
          <p:nvPr/>
        </p:nvSpPr>
        <p:spPr>
          <a:xfrm>
            <a:off x="252413" y="620713"/>
            <a:ext cx="1889125" cy="519112"/>
          </a:xfrm>
          <a:prstGeom prst="rect">
            <a:avLst/>
          </a:prstGeom>
          <a:noFill/>
          <a:ln w="9525">
            <a:noFill/>
          </a:ln>
        </p:spPr>
        <p:txBody>
          <a:bodyPr wrap="none" anchor="t" anchorCtr="0">
            <a:spAutoFit/>
          </a:bodyPr>
          <a:p>
            <a:pPr>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多余约束</a:t>
            </a:r>
            <a:endParaRPr lang="en-US" altLang="zh-CN" sz="2800" b="1">
              <a:solidFill>
                <a:srgbClr val="FF0000"/>
              </a:solidFill>
              <a:latin typeface="微软雅黑" panose="020B0503020204020204" pitchFamily="34" charset="-122"/>
              <a:ea typeface="微软雅黑" panose="020B0503020204020204" pitchFamily="34" charset="-122"/>
            </a:endParaRPr>
          </a:p>
        </p:txBody>
      </p:sp>
      <p:pic>
        <p:nvPicPr>
          <p:cNvPr id="97285" name="图片 57351"/>
          <p:cNvPicPr>
            <a:picLocks noChangeAspect="1"/>
          </p:cNvPicPr>
          <p:nvPr/>
        </p:nvPicPr>
        <p:blipFill>
          <a:blip r:embed="rId2"/>
          <a:stretch>
            <a:fillRect/>
          </a:stretch>
        </p:blipFill>
        <p:spPr>
          <a:xfrm>
            <a:off x="1476375" y="1196975"/>
            <a:ext cx="6264275" cy="1998663"/>
          </a:xfrm>
          <a:prstGeom prst="rect">
            <a:avLst/>
          </a:prstGeom>
          <a:noFill/>
          <a:ln w="9525">
            <a:noFill/>
          </a:ln>
        </p:spPr>
      </p:pic>
      <p:pic>
        <p:nvPicPr>
          <p:cNvPr id="57353" name="图片 57352"/>
          <p:cNvPicPr>
            <a:picLocks noChangeAspect="1"/>
          </p:cNvPicPr>
          <p:nvPr/>
        </p:nvPicPr>
        <p:blipFill>
          <a:blip r:embed="rId3"/>
          <a:stretch>
            <a:fillRect/>
          </a:stretch>
        </p:blipFill>
        <p:spPr>
          <a:xfrm>
            <a:off x="1331913" y="3716338"/>
            <a:ext cx="6408737" cy="2106612"/>
          </a:xfrm>
          <a:prstGeom prst="rect">
            <a:avLst/>
          </a:prstGeom>
          <a:noFill/>
          <a:ln w="9525">
            <a:noFill/>
          </a:ln>
        </p:spPr>
      </p:pic>
      <p:pic>
        <p:nvPicPr>
          <p:cNvPr id="97287"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952"/>
                                        </p:tgtEl>
                                        <p:attrNameLst>
                                          <p:attrName>style.visibility</p:attrName>
                                        </p:attrNameLst>
                                      </p:cBhvr>
                                      <p:to>
                                        <p:strVal val="visible"/>
                                      </p:to>
                                    </p:set>
                                    <p:animEffect transition="in" filter="blinds(horizontal)">
                                      <p:cBhvr>
                                        <p:cTn id="7" dur="500"/>
                                        <p:tgtEl>
                                          <p:spTgt spid="1659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353"/>
                                        </p:tgtEl>
                                        <p:attrNameLst>
                                          <p:attrName>style.visibility</p:attrName>
                                        </p:attrNameLst>
                                      </p:cBhvr>
                                      <p:to>
                                        <p:strVal val="visible"/>
                                      </p:to>
                                    </p:set>
                                    <p:animEffect transition="in" filter="blinds(horizontal)">
                                      <p:cBhvr>
                                        <p:cTn id="17" dur="500"/>
                                        <p:tgtEl>
                                          <p:spTgt spid="57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52"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1113" y="6273800"/>
            <a:ext cx="9096375" cy="55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98306" name="图片 3082" descr="t01655b16eb015cb864"/>
          <p:cNvPicPr>
            <a:picLocks noChangeAspect="1"/>
          </p:cNvPicPr>
          <p:nvPr/>
        </p:nvPicPr>
        <p:blipFill>
          <a:blip r:embed="rId1"/>
          <a:stretch>
            <a:fillRect/>
          </a:stretch>
        </p:blipFill>
        <p:spPr>
          <a:xfrm>
            <a:off x="8326438" y="5100638"/>
            <a:ext cx="781050" cy="1079500"/>
          </a:xfrm>
          <a:prstGeom prst="rect">
            <a:avLst/>
          </a:prstGeom>
          <a:noFill/>
          <a:ln w="9525">
            <a:noFill/>
          </a:ln>
        </p:spPr>
      </p:pic>
      <p:sp>
        <p:nvSpPr>
          <p:cNvPr id="165952" name="矩形 165951"/>
          <p:cNvSpPr/>
          <p:nvPr/>
        </p:nvSpPr>
        <p:spPr>
          <a:xfrm>
            <a:off x="0" y="0"/>
            <a:ext cx="1516063" cy="519113"/>
          </a:xfrm>
          <a:prstGeom prst="rect">
            <a:avLst/>
          </a:prstGeom>
          <a:noFill/>
          <a:ln w="9525">
            <a:noFill/>
          </a:ln>
        </p:spPr>
        <p:txBody>
          <a:bodyPr wrap="none" anchor="t" anchorCtr="0">
            <a:spAutoFit/>
          </a:bodyPr>
          <a:p>
            <a:pPr>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难点：</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2" name="矩形 165951"/>
          <p:cNvSpPr/>
          <p:nvPr/>
        </p:nvSpPr>
        <p:spPr>
          <a:xfrm>
            <a:off x="252413" y="620713"/>
            <a:ext cx="1889125" cy="519112"/>
          </a:xfrm>
          <a:prstGeom prst="rect">
            <a:avLst/>
          </a:prstGeom>
          <a:noFill/>
          <a:ln w="9525">
            <a:noFill/>
          </a:ln>
        </p:spPr>
        <p:txBody>
          <a:bodyPr wrap="none" anchor="t" anchorCtr="0">
            <a:spAutoFit/>
          </a:bodyPr>
          <a:p>
            <a:pPr>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多余约束</a:t>
            </a:r>
            <a:endParaRPr lang="en-US" altLang="zh-CN" sz="2800" b="1">
              <a:solidFill>
                <a:srgbClr val="FF0000"/>
              </a:solidFill>
              <a:latin typeface="微软雅黑" panose="020B0503020204020204" pitchFamily="34" charset="-122"/>
              <a:ea typeface="微软雅黑" panose="020B0503020204020204" pitchFamily="34" charset="-122"/>
            </a:endParaRPr>
          </a:p>
        </p:txBody>
      </p:sp>
      <p:pic>
        <p:nvPicPr>
          <p:cNvPr id="98309" name="图片 58375"/>
          <p:cNvPicPr>
            <a:picLocks noChangeAspect="1"/>
          </p:cNvPicPr>
          <p:nvPr/>
        </p:nvPicPr>
        <p:blipFill>
          <a:blip r:embed="rId2"/>
          <a:stretch>
            <a:fillRect/>
          </a:stretch>
        </p:blipFill>
        <p:spPr>
          <a:xfrm>
            <a:off x="468313" y="1341438"/>
            <a:ext cx="2444750" cy="3240087"/>
          </a:xfrm>
          <a:prstGeom prst="rect">
            <a:avLst/>
          </a:prstGeom>
          <a:noFill/>
          <a:ln w="9525">
            <a:noFill/>
          </a:ln>
        </p:spPr>
      </p:pic>
      <p:pic>
        <p:nvPicPr>
          <p:cNvPr id="58377" name="图片 58376"/>
          <p:cNvPicPr>
            <a:picLocks noChangeAspect="1"/>
          </p:cNvPicPr>
          <p:nvPr/>
        </p:nvPicPr>
        <p:blipFill>
          <a:blip r:embed="rId3"/>
          <a:stretch>
            <a:fillRect/>
          </a:stretch>
        </p:blipFill>
        <p:spPr>
          <a:xfrm>
            <a:off x="3635375" y="1412875"/>
            <a:ext cx="1492250" cy="3024188"/>
          </a:xfrm>
          <a:prstGeom prst="rect">
            <a:avLst/>
          </a:prstGeom>
          <a:noFill/>
          <a:ln w="9525">
            <a:noFill/>
          </a:ln>
        </p:spPr>
      </p:pic>
      <p:sp>
        <p:nvSpPr>
          <p:cNvPr id="4" name="矩形 165951"/>
          <p:cNvSpPr/>
          <p:nvPr/>
        </p:nvSpPr>
        <p:spPr>
          <a:xfrm>
            <a:off x="323850" y="5084763"/>
            <a:ext cx="5518150" cy="519112"/>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方法：去掉不影响运动关系的约束</a:t>
            </a:r>
            <a:endParaRPr lang="en-US" altLang="zh-CN" sz="2800" b="1">
              <a:solidFill>
                <a:srgbClr val="FF0000"/>
              </a:solidFill>
              <a:latin typeface="微软雅黑" panose="020B0503020204020204" pitchFamily="34" charset="-122"/>
              <a:ea typeface="微软雅黑" panose="020B0503020204020204" pitchFamily="34" charset="-122"/>
            </a:endParaRPr>
          </a:p>
        </p:txBody>
      </p:sp>
      <p:sp>
        <p:nvSpPr>
          <p:cNvPr id="58379" name="矩形 58378"/>
          <p:cNvSpPr/>
          <p:nvPr/>
        </p:nvSpPr>
        <p:spPr>
          <a:xfrm>
            <a:off x="5795963" y="1125538"/>
            <a:ext cx="1493837" cy="519112"/>
          </a:xfrm>
          <a:prstGeom prst="rect">
            <a:avLst/>
          </a:prstGeom>
          <a:noFill/>
          <a:ln w="9525">
            <a:noFill/>
          </a:ln>
        </p:spPr>
        <p:txBody>
          <a:bodyPr wrap="none" anchor="t" anchorCtr="0">
            <a:spAutoFit/>
          </a:bodyPr>
          <a:p>
            <a:r>
              <a:rPr lang="en-US" altLang="zh-CN" sz="2800" b="1" err="1">
                <a:solidFill>
                  <a:srgbClr val="FF0000"/>
                </a:solidFill>
                <a:latin typeface="Times New Roman" panose="02020603050405020304" pitchFamily="18" charset="0"/>
                <a:ea typeface="微软雅黑" panose="020B0503020204020204" pitchFamily="34" charset="-122"/>
              </a:rPr>
              <a:t>m</a:t>
            </a:r>
            <a:r>
              <a:rPr lang="en-US" altLang="zh-CN" sz="2800" b="1" baseline="-25000" err="1">
                <a:solidFill>
                  <a:srgbClr val="FF0000"/>
                </a:solidFill>
                <a:latin typeface="Times New Roman" panose="02020603050405020304" pitchFamily="18" charset="0"/>
                <a:ea typeface="微软雅黑" panose="020B0503020204020204" pitchFamily="34" charset="-122"/>
              </a:rPr>
              <a:t>A</a:t>
            </a:r>
            <a:r>
              <a:rPr lang="en-US" altLang="zh-CN" sz="2800" b="1">
                <a:solidFill>
                  <a:srgbClr val="FF0000"/>
                </a:solidFill>
                <a:latin typeface="Times New Roman" panose="02020603050405020304" pitchFamily="18" charset="0"/>
                <a:ea typeface="微软雅黑" panose="020B0503020204020204" pitchFamily="34" charset="-122"/>
              </a:rPr>
              <a:t>=2m</a:t>
            </a:r>
            <a:r>
              <a:rPr lang="en-US" altLang="zh-CN" sz="2800" b="1" baseline="-25000">
                <a:solidFill>
                  <a:srgbClr val="FF0000"/>
                </a:solidFill>
                <a:latin typeface="Times New Roman" panose="02020603050405020304" pitchFamily="18" charset="0"/>
                <a:ea typeface="微软雅黑" panose="020B0503020204020204" pitchFamily="34" charset="-122"/>
              </a:rPr>
              <a:t>B</a:t>
            </a:r>
            <a:endParaRPr lang="zh-CN" altLang="en-US" sz="2800" b="1" baseline="-25000" dirty="0">
              <a:solidFill>
                <a:srgbClr val="FF0000"/>
              </a:solidFill>
              <a:latin typeface="Times New Roman" panose="02020603050405020304" pitchFamily="18" charset="0"/>
              <a:ea typeface="微软雅黑" panose="020B0503020204020204" pitchFamily="34" charset="-122"/>
            </a:endParaRPr>
          </a:p>
        </p:txBody>
      </p:sp>
      <p:sp>
        <p:nvSpPr>
          <p:cNvPr id="58380" name="矩形 58379"/>
          <p:cNvSpPr/>
          <p:nvPr/>
        </p:nvSpPr>
        <p:spPr>
          <a:xfrm>
            <a:off x="6011863" y="2997200"/>
            <a:ext cx="822325" cy="519113"/>
          </a:xfrm>
          <a:prstGeom prst="rect">
            <a:avLst/>
          </a:prstGeom>
          <a:noFill/>
          <a:ln w="9525">
            <a:noFill/>
          </a:ln>
        </p:spPr>
        <p:txBody>
          <a:bodyPr wrap="none" anchor="t" anchorCtr="0">
            <a:spAutoFit/>
          </a:bodyPr>
          <a:p>
            <a:r>
              <a:rPr lang="en-US" altLang="zh-CN" sz="2800" b="1">
                <a:solidFill>
                  <a:srgbClr val="FF0000"/>
                </a:solidFill>
                <a:latin typeface="Times New Roman" panose="02020603050405020304" pitchFamily="18" charset="0"/>
                <a:ea typeface="微软雅黑" panose="020B0503020204020204" pitchFamily="34" charset="-122"/>
              </a:rPr>
              <a:t>N=2</a:t>
            </a:r>
            <a:endParaRPr lang="zh-CN" altLang="en-US" sz="2800" b="1" baseline="-25000" dirty="0">
              <a:solidFill>
                <a:srgbClr val="FF0000"/>
              </a:solidFill>
              <a:latin typeface="Times New Roman" panose="02020603050405020304" pitchFamily="18" charset="0"/>
              <a:ea typeface="微软雅黑" panose="020B0503020204020204" pitchFamily="34" charset="-122"/>
            </a:endParaRPr>
          </a:p>
        </p:txBody>
      </p:sp>
      <p:pic>
        <p:nvPicPr>
          <p:cNvPr id="98314"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5952"/>
                                        </p:tgtEl>
                                        <p:attrNameLst>
                                          <p:attrName>style.visibility</p:attrName>
                                        </p:attrNameLst>
                                      </p:cBhvr>
                                      <p:to>
                                        <p:strVal val="visible"/>
                                      </p:to>
                                    </p:set>
                                    <p:animEffect transition="in" filter="blinds(horizontal)">
                                      <p:cBhvr>
                                        <p:cTn id="7" dur="500"/>
                                        <p:tgtEl>
                                          <p:spTgt spid="1659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8377"/>
                                        </p:tgtEl>
                                        <p:attrNameLst>
                                          <p:attrName>style.visibility</p:attrName>
                                        </p:attrNameLst>
                                      </p:cBhvr>
                                      <p:to>
                                        <p:strVal val="visible"/>
                                      </p:to>
                                    </p:set>
                                    <p:animEffect transition="in" filter="blinds(horizontal)">
                                      <p:cBhvr>
                                        <p:cTn id="22" dur="500"/>
                                        <p:tgtEl>
                                          <p:spTgt spid="5837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8379"/>
                                        </p:tgtEl>
                                        <p:attrNameLst>
                                          <p:attrName>style.visibility</p:attrName>
                                        </p:attrNameLst>
                                      </p:cBhvr>
                                      <p:to>
                                        <p:strVal val="visible"/>
                                      </p:to>
                                    </p:set>
                                    <p:animEffect transition="in" filter="blinds(horizontal)">
                                      <p:cBhvr>
                                        <p:cTn id="27" dur="500"/>
                                        <p:tgtEl>
                                          <p:spTgt spid="5837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8380"/>
                                        </p:tgtEl>
                                        <p:attrNameLst>
                                          <p:attrName>style.visibility</p:attrName>
                                        </p:attrNameLst>
                                      </p:cBhvr>
                                      <p:to>
                                        <p:strVal val="visible"/>
                                      </p:to>
                                    </p:set>
                                    <p:animEffect transition="in" filter="blinds(horizontal)">
                                      <p:cBhvr>
                                        <p:cTn id="32" dur="500"/>
                                        <p:tgtEl>
                                          <p:spTgt spid="5838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1"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52" grpId="0"/>
      <p:bldP spid="2" grpId="0"/>
      <p:bldP spid="4" grpId="0"/>
      <p:bldP spid="4" grpId="1"/>
      <p:bldP spid="58379" grpId="0"/>
      <p:bldP spid="5838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329" name="图片 56327"/>
          <p:cNvPicPr>
            <a:picLocks noChangeAspect="1"/>
          </p:cNvPicPr>
          <p:nvPr/>
        </p:nvPicPr>
        <p:blipFill>
          <a:blip r:embed="rId1"/>
          <a:stretch>
            <a:fillRect/>
          </a:stretch>
        </p:blipFill>
        <p:spPr>
          <a:xfrm>
            <a:off x="252413" y="479425"/>
            <a:ext cx="2297112" cy="3168650"/>
          </a:xfrm>
          <a:prstGeom prst="rect">
            <a:avLst/>
          </a:prstGeom>
          <a:noFill/>
          <a:ln w="9525">
            <a:noFill/>
          </a:ln>
        </p:spPr>
      </p:pic>
      <p:pic>
        <p:nvPicPr>
          <p:cNvPr id="56329" name="图片 56328"/>
          <p:cNvPicPr>
            <a:picLocks noChangeAspect="1"/>
          </p:cNvPicPr>
          <p:nvPr/>
        </p:nvPicPr>
        <p:blipFill>
          <a:blip r:embed="rId2"/>
          <a:stretch>
            <a:fillRect/>
          </a:stretch>
        </p:blipFill>
        <p:spPr>
          <a:xfrm>
            <a:off x="3276600" y="407988"/>
            <a:ext cx="2192338" cy="3240087"/>
          </a:xfrm>
          <a:prstGeom prst="rect">
            <a:avLst/>
          </a:prstGeom>
          <a:noFill/>
          <a:ln w="9525">
            <a:noFill/>
          </a:ln>
        </p:spPr>
      </p:pic>
      <p:graphicFrame>
        <p:nvGraphicFramePr>
          <p:cNvPr id="99331" name="对象 4">
            <a:hlinkClick r:id="" action="ppaction://ole?verb="/>
          </p:cNvPr>
          <p:cNvGraphicFramePr>
            <a:graphicFrameLocks noChangeAspect="1"/>
          </p:cNvGraphicFramePr>
          <p:nvPr/>
        </p:nvGraphicFramePr>
        <p:xfrm>
          <a:off x="8566150" y="6235700"/>
          <a:ext cx="490538" cy="490538"/>
        </p:xfrm>
        <a:graphic>
          <a:graphicData uri="http://schemas.openxmlformats.org/presentationml/2006/ole">
            <mc:AlternateContent xmlns:mc="http://schemas.openxmlformats.org/markup-compatibility/2006">
              <mc:Choice xmlns:v="urn:schemas-microsoft-com:vml" Requires="v">
                <p:oleObj spid="_x0000_s3541" name="" r:id="rId3" imgW="203200" imgH="203200" progId="Equation.KSEE3">
                  <p:embed/>
                </p:oleObj>
              </mc:Choice>
              <mc:Fallback>
                <p:oleObj name="" r:id="rId3" imgW="203200" imgH="203200" progId="Equation.KSEE3">
                  <p:embed/>
                  <p:pic>
                    <p:nvPicPr>
                      <p:cNvPr id="0" name="图片 3540"/>
                      <p:cNvPicPr/>
                      <p:nvPr/>
                    </p:nvPicPr>
                    <p:blipFill>
                      <a:blip r:embed="rId4"/>
                      <a:stretch>
                        <a:fillRect/>
                      </a:stretch>
                    </p:blipFill>
                    <p:spPr>
                      <a:xfrm>
                        <a:off x="8566150" y="6235700"/>
                        <a:ext cx="490538" cy="490538"/>
                      </a:xfrm>
                      <a:prstGeom prst="rect">
                        <a:avLst/>
                      </a:prstGeom>
                      <a:noFill/>
                      <a:ln w="38100">
                        <a:noFill/>
                        <a:miter/>
                      </a:ln>
                    </p:spPr>
                  </p:pic>
                </p:oleObj>
              </mc:Fallback>
            </mc:AlternateContent>
          </a:graphicData>
        </a:graphic>
      </p:graphicFrame>
      <p:sp>
        <p:nvSpPr>
          <p:cNvPr id="6" name="矩形 5"/>
          <p:cNvSpPr/>
          <p:nvPr/>
        </p:nvSpPr>
        <p:spPr>
          <a:xfrm>
            <a:off x="123825" y="4297363"/>
            <a:ext cx="6665913" cy="2244725"/>
          </a:xfrm>
          <a:prstGeom prst="rect">
            <a:avLst/>
          </a:prstGeom>
          <a:noFill/>
          <a:ln w="9525">
            <a:noFill/>
          </a:ln>
        </p:spPr>
        <p:txBody>
          <a:bodyPr wrap="none" anchor="t" anchorCtr="0">
            <a:spAutoFit/>
          </a:bodyPr>
          <a:p>
            <a:r>
              <a:rPr lang="zh-CN" altLang="en-US" sz="2800" b="1">
                <a:solidFill>
                  <a:srgbClr val="FF0000"/>
                </a:solidFill>
                <a:latin typeface="微软雅黑" panose="020B0503020204020204" pitchFamily="34" charset="-122"/>
                <a:ea typeface="微软雅黑" panose="020B0503020204020204" pitchFamily="34" charset="-122"/>
              </a:rPr>
              <a:t>【问题】</a:t>
            </a:r>
            <a:endParaRPr lang="zh-CN" altLang="en-US" sz="2800" b="1">
              <a:solidFill>
                <a:srgbClr val="FF0000"/>
              </a:solidFill>
              <a:latin typeface="微软雅黑" panose="020B0503020204020204" pitchFamily="34" charset="-122"/>
              <a:ea typeface="微软雅黑" panose="020B0503020204020204" pitchFamily="34" charset="-122"/>
            </a:endParaRPr>
          </a:p>
          <a:p>
            <a:r>
              <a:rPr lang="en-US" altLang="zh-CN" sz="2800" b="1">
                <a:solidFill>
                  <a:schemeClr val="accent2"/>
                </a:solidFill>
                <a:latin typeface="微软雅黑" panose="020B0503020204020204" pitchFamily="34" charset="-122"/>
                <a:ea typeface="微软雅黑" panose="020B0503020204020204" pitchFamily="34" charset="-122"/>
              </a:rPr>
              <a:t>1</a:t>
            </a:r>
            <a:r>
              <a:rPr lang="zh-CN" altLang="en-US" sz="2800" b="1">
                <a:solidFill>
                  <a:schemeClr val="accent2"/>
                </a:solidFill>
                <a:latin typeface="微软雅黑" panose="020B0503020204020204" pitchFamily="34" charset="-122"/>
                <a:ea typeface="微软雅黑" panose="020B0503020204020204" pitchFamily="34" charset="-122"/>
              </a:rPr>
              <a:t>）方法</a:t>
            </a:r>
            <a:r>
              <a:rPr lang="en-US" altLang="zh-CN" sz="2800" b="1">
                <a:solidFill>
                  <a:schemeClr val="accent2"/>
                </a:solidFill>
                <a:latin typeface="微软雅黑" panose="020B0503020204020204" pitchFamily="34" charset="-122"/>
                <a:ea typeface="微软雅黑" panose="020B0503020204020204" pitchFamily="34" charset="-122"/>
              </a:rPr>
              <a:t>2</a:t>
            </a:r>
            <a:r>
              <a:rPr lang="zh-CN" altLang="en-US" sz="2800" b="1">
                <a:solidFill>
                  <a:schemeClr val="accent2"/>
                </a:solidFill>
                <a:latin typeface="微软雅黑" panose="020B0503020204020204" pitchFamily="34" charset="-122"/>
                <a:ea typeface="微软雅黑" panose="020B0503020204020204" pitchFamily="34" charset="-122"/>
              </a:rPr>
              <a:t>中如何计算独立方程的数目？</a:t>
            </a:r>
            <a:endParaRPr lang="zh-CN" altLang="en-US" sz="2800" b="1">
              <a:solidFill>
                <a:schemeClr val="accent2"/>
              </a:solidFill>
              <a:latin typeface="微软雅黑" panose="020B0503020204020204" pitchFamily="34" charset="-122"/>
              <a:ea typeface="微软雅黑" panose="020B0503020204020204" pitchFamily="34" charset="-122"/>
            </a:endParaRPr>
          </a:p>
          <a:p>
            <a:r>
              <a:rPr lang="en-US" altLang="zh-CN" sz="2800" b="1">
                <a:solidFill>
                  <a:schemeClr val="accent2"/>
                </a:solidFill>
                <a:latin typeface="微软雅黑" panose="020B0503020204020204" pitchFamily="34" charset="-122"/>
                <a:ea typeface="微软雅黑" panose="020B0503020204020204" pitchFamily="34" charset="-122"/>
              </a:rPr>
              <a:t>2</a:t>
            </a:r>
            <a:r>
              <a:rPr lang="zh-CN" altLang="en-US" sz="2800" b="1">
                <a:solidFill>
                  <a:schemeClr val="accent2"/>
                </a:solidFill>
                <a:latin typeface="微软雅黑" panose="020B0503020204020204" pitchFamily="34" charset="-122"/>
                <a:ea typeface="微软雅黑" panose="020B0503020204020204" pitchFamily="34" charset="-122"/>
              </a:rPr>
              <a:t>）</a:t>
            </a:r>
            <a:r>
              <a:rPr lang="zh-CN" altLang="en-US" sz="2800" b="1">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方法</a:t>
            </a:r>
            <a:r>
              <a:rPr lang="en-US" altLang="zh-CN" sz="2800" b="1">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2800" b="1">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中</a:t>
            </a:r>
            <a:r>
              <a:rPr lang="zh-CN" altLang="en-US" sz="2800" b="1">
                <a:solidFill>
                  <a:schemeClr val="accent2"/>
                </a:solidFill>
                <a:latin typeface="微软雅黑" panose="020B0503020204020204" pitchFamily="34" charset="-122"/>
                <a:ea typeface="微软雅黑" panose="020B0503020204020204" pitchFamily="34" charset="-122"/>
              </a:rPr>
              <a:t>，主动力和弹簧力如何处理？</a:t>
            </a:r>
            <a:endParaRPr lang="zh-CN" altLang="en-US" sz="2800" b="1">
              <a:solidFill>
                <a:schemeClr val="accent2"/>
              </a:solidFill>
              <a:latin typeface="微软雅黑" panose="020B0503020204020204" pitchFamily="34" charset="-122"/>
              <a:ea typeface="微软雅黑" panose="020B0503020204020204" pitchFamily="34" charset="-122"/>
            </a:endParaRPr>
          </a:p>
          <a:p>
            <a:r>
              <a:rPr lang="en-US" altLang="zh-CN" sz="2800" b="1">
                <a:solidFill>
                  <a:schemeClr val="accent2"/>
                </a:solidFill>
                <a:latin typeface="微软雅黑" panose="020B0503020204020204" pitchFamily="34" charset="-122"/>
                <a:ea typeface="微软雅黑" panose="020B0503020204020204" pitchFamily="34" charset="-122"/>
              </a:rPr>
              <a:t>3</a:t>
            </a:r>
            <a:r>
              <a:rPr lang="zh-CN" altLang="en-US" sz="2800" b="1">
                <a:solidFill>
                  <a:schemeClr val="accent2"/>
                </a:solidFill>
                <a:latin typeface="微软雅黑" panose="020B0503020204020204" pitchFamily="34" charset="-122"/>
                <a:ea typeface="微软雅黑" panose="020B0503020204020204" pitchFamily="34" charset="-122"/>
              </a:rPr>
              <a:t>）</a:t>
            </a:r>
            <a:r>
              <a:rPr lang="zh-CN" altLang="en-US" sz="2800" b="1">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方法</a:t>
            </a:r>
            <a:r>
              <a:rPr lang="en-US" altLang="zh-CN" sz="2800" b="1">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sz="2800" b="1">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中，</a:t>
            </a:r>
            <a:r>
              <a:rPr lang="zh-CN" altLang="en-US" sz="2800" b="1">
                <a:solidFill>
                  <a:schemeClr val="accent2"/>
                </a:solidFill>
                <a:latin typeface="微软雅黑" panose="020B0503020204020204" pitchFamily="34" charset="-122"/>
                <a:ea typeface="微软雅黑" panose="020B0503020204020204" pitchFamily="34" charset="-122"/>
              </a:rPr>
              <a:t>摩擦力</a:t>
            </a:r>
            <a:r>
              <a:rPr lang="zh-CN" altLang="en-US" sz="2800" b="1">
                <a:solidFill>
                  <a:schemeClr val="accent2"/>
                </a:solidFill>
                <a:latin typeface="微软雅黑" panose="020B0503020204020204" pitchFamily="34" charset="-122"/>
                <a:ea typeface="微软雅黑" panose="020B0503020204020204" pitchFamily="34" charset="-122"/>
                <a:sym typeface="宋体" panose="02010600030101010101" pitchFamily="2" charset="-122"/>
              </a:rPr>
              <a:t>如何处理？</a:t>
            </a:r>
            <a:endParaRPr lang="zh-CN" altLang="en-US" sz="2800" b="1">
              <a:solidFill>
                <a:schemeClr val="accent2"/>
              </a:solidFill>
              <a:latin typeface="微软雅黑" panose="020B0503020204020204" pitchFamily="34" charset="-122"/>
              <a:ea typeface="微软雅黑" panose="020B0503020204020204" pitchFamily="34" charset="-122"/>
              <a:sym typeface="宋体" panose="02010600030101010101" pitchFamily="2" charset="-122"/>
            </a:endParaRPr>
          </a:p>
          <a:p>
            <a:r>
              <a:rPr lang="en-US" altLang="zh-CN" sz="2800" b="1">
                <a:solidFill>
                  <a:schemeClr val="accent2"/>
                </a:solidFill>
                <a:latin typeface="微软雅黑" panose="020B0503020204020204" pitchFamily="34" charset="-122"/>
                <a:ea typeface="微软雅黑" panose="020B0503020204020204" pitchFamily="34" charset="-122"/>
              </a:rPr>
              <a:t>4</a:t>
            </a:r>
            <a:r>
              <a:rPr lang="zh-CN" altLang="en-US" sz="2800" b="1">
                <a:solidFill>
                  <a:schemeClr val="accent2"/>
                </a:solidFill>
                <a:latin typeface="微软雅黑" panose="020B0503020204020204" pitchFamily="34" charset="-122"/>
                <a:ea typeface="微软雅黑" panose="020B0503020204020204" pitchFamily="34" charset="-122"/>
              </a:rPr>
              <a:t>）写出图</a:t>
            </a:r>
            <a:r>
              <a:rPr lang="en-US" altLang="zh-CN" sz="2800" b="1">
                <a:solidFill>
                  <a:schemeClr val="accent2"/>
                </a:solidFill>
                <a:latin typeface="微软雅黑" panose="020B0503020204020204" pitchFamily="34" charset="-122"/>
                <a:ea typeface="微软雅黑" panose="020B0503020204020204" pitchFamily="34" charset="-122"/>
              </a:rPr>
              <a:t>1,2,3</a:t>
            </a:r>
            <a:r>
              <a:rPr lang="zh-CN" altLang="en-US" sz="2800" b="1">
                <a:solidFill>
                  <a:schemeClr val="accent2"/>
                </a:solidFill>
                <a:latin typeface="微软雅黑" panose="020B0503020204020204" pitchFamily="34" charset="-122"/>
                <a:ea typeface="微软雅黑" panose="020B0503020204020204" pitchFamily="34" charset="-122"/>
              </a:rPr>
              <a:t>中的</a:t>
            </a:r>
            <a:r>
              <a:rPr lang="en-US" altLang="zh-CN" sz="2800" b="1">
                <a:solidFill>
                  <a:schemeClr val="accent2"/>
                </a:solidFill>
                <a:latin typeface="微软雅黑" panose="020B0503020204020204" pitchFamily="34" charset="-122"/>
                <a:ea typeface="微软雅黑" panose="020B0503020204020204" pitchFamily="34" charset="-122"/>
              </a:rPr>
              <a:t>DOF?</a:t>
            </a:r>
            <a:endParaRPr lang="en-US" altLang="zh-CN" sz="2800" b="1">
              <a:solidFill>
                <a:schemeClr val="accent2"/>
              </a:solidFill>
              <a:latin typeface="微软雅黑" panose="020B0503020204020204" pitchFamily="34" charset="-122"/>
              <a:ea typeface="微软雅黑" panose="020B0503020204020204" pitchFamily="34" charset="-122"/>
            </a:endParaRPr>
          </a:p>
        </p:txBody>
      </p:sp>
      <p:pic>
        <p:nvPicPr>
          <p:cNvPr id="99333" name="图片 12559"/>
          <p:cNvPicPr>
            <a:picLocks noChangeAspect="1"/>
          </p:cNvPicPr>
          <p:nvPr/>
        </p:nvPicPr>
        <p:blipFill>
          <a:blip r:embed="rId5"/>
          <a:stretch>
            <a:fillRect/>
          </a:stretch>
        </p:blipFill>
        <p:spPr>
          <a:xfrm>
            <a:off x="5772150" y="815975"/>
            <a:ext cx="3284538" cy="2497138"/>
          </a:xfrm>
          <a:prstGeom prst="rect">
            <a:avLst/>
          </a:prstGeom>
          <a:noFill/>
          <a:ln w="9525">
            <a:noFill/>
          </a:ln>
        </p:spPr>
      </p:pic>
      <p:sp>
        <p:nvSpPr>
          <p:cNvPr id="99334" name="文本框 6"/>
          <p:cNvSpPr txBox="1"/>
          <p:nvPr/>
        </p:nvSpPr>
        <p:spPr>
          <a:xfrm>
            <a:off x="2138363" y="2974975"/>
            <a:ext cx="674687" cy="460375"/>
          </a:xfrm>
          <a:prstGeom prst="rect">
            <a:avLst/>
          </a:prstGeom>
          <a:noFill/>
          <a:ln w="9525">
            <a:noFill/>
          </a:ln>
        </p:spPr>
        <p:txBody>
          <a:bodyPr wrap="none" anchor="t" anchorCtr="0">
            <a:spAutoFit/>
          </a:bodyPr>
          <a:p>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图</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1</a:t>
            </a:r>
            <a:endParaRPr lang="zh-CN" altLang="en-US">
              <a:latin typeface="Times New Roman" panose="02020603050405020304" pitchFamily="18" charset="0"/>
              <a:ea typeface="宋体" panose="02010600030101010101" pitchFamily="2" charset="-122"/>
            </a:endParaRPr>
          </a:p>
        </p:txBody>
      </p:sp>
      <p:sp>
        <p:nvSpPr>
          <p:cNvPr id="99335" name="文本框 2"/>
          <p:cNvSpPr txBox="1"/>
          <p:nvPr/>
        </p:nvSpPr>
        <p:spPr>
          <a:xfrm>
            <a:off x="4900613" y="2974975"/>
            <a:ext cx="676275" cy="460375"/>
          </a:xfrm>
          <a:prstGeom prst="rect">
            <a:avLst/>
          </a:prstGeom>
          <a:noFill/>
          <a:ln w="9525">
            <a:noFill/>
          </a:ln>
        </p:spPr>
        <p:txBody>
          <a:bodyPr wrap="none" anchor="t" anchorCtr="0">
            <a:spAutoFit/>
          </a:bodyPr>
          <a:p>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图</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2</a:t>
            </a:r>
            <a:endParaRPr lang="zh-CN" altLang="en-US">
              <a:latin typeface="Times New Roman" panose="02020603050405020304" pitchFamily="18" charset="0"/>
              <a:ea typeface="宋体" panose="02010600030101010101" pitchFamily="2" charset="-122"/>
            </a:endParaRPr>
          </a:p>
        </p:txBody>
      </p:sp>
      <p:sp>
        <p:nvSpPr>
          <p:cNvPr id="99336" name="文本框 3"/>
          <p:cNvSpPr txBox="1"/>
          <p:nvPr/>
        </p:nvSpPr>
        <p:spPr>
          <a:xfrm>
            <a:off x="8110538" y="2852738"/>
            <a:ext cx="674687" cy="460375"/>
          </a:xfrm>
          <a:prstGeom prst="rect">
            <a:avLst/>
          </a:prstGeom>
          <a:noFill/>
          <a:ln w="9525">
            <a:noFill/>
          </a:ln>
        </p:spPr>
        <p:txBody>
          <a:bodyPr wrap="none" anchor="t" anchorCtr="0">
            <a:spAutoFit/>
          </a:bodyPr>
          <a:p>
            <a:r>
              <a:rPr lang="zh-CN" altLang="en-US"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图</a:t>
            </a:r>
            <a:r>
              <a:rPr lang="en-US" altLang="zh-CN"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3</a:t>
            </a:r>
            <a:endParaRPr lang="zh-CN" altLang="en-US">
              <a:latin typeface="Times New Roman" panose="02020603050405020304" pitchFamily="18" charset="0"/>
              <a:ea typeface="宋体" panose="02010600030101010101" pitchFamily="2" charset="-122"/>
            </a:endParaRPr>
          </a:p>
        </p:txBody>
      </p:sp>
      <p:pic>
        <p:nvPicPr>
          <p:cNvPr id="99337" name="图片 11272">
            <a:hlinkClick r:id="rId6"/>
          </p:cNvPr>
          <p:cNvPicPr>
            <a:picLocks noChangeAspect="1"/>
          </p:cNvPicPr>
          <p:nvPr/>
        </p:nvPicPr>
        <p:blipFill>
          <a:blip r:embed="rId7"/>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9"/>
                                        </p:tgtEl>
                                        <p:attrNameLst>
                                          <p:attrName>style.visibility</p:attrName>
                                        </p:attrNameLst>
                                      </p:cBhvr>
                                      <p:to>
                                        <p:strVal val="visible"/>
                                      </p:to>
                                    </p:set>
                                    <p:animEffect transition="in" filter="blinds(horizontal)">
                                      <p:cBhvr>
                                        <p:cTn id="7" dur="500"/>
                                        <p:tgtEl>
                                          <p:spTgt spid="563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14400" y="-685800"/>
            <a:ext cx="10972800" cy="8229600"/>
          </a:xfrm>
          <a:prstGeom prst="rect">
            <a:avLst/>
          </a:prstGeom>
          <a:noFill/>
          <a:ln w="9525">
            <a:noFill/>
          </a:ln>
        </p:spPr>
      </p:pic>
      <p:pic>
        <p:nvPicPr>
          <p:cNvPr id="100354"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文本框 2061"/>
          <p:cNvSpPr txBox="1"/>
          <p:nvPr/>
        </p:nvSpPr>
        <p:spPr>
          <a:xfrm>
            <a:off x="6003925" y="6040438"/>
            <a:ext cx="184150" cy="457200"/>
          </a:xfrm>
          <a:prstGeom prst="rect">
            <a:avLst/>
          </a:prstGeom>
          <a:noFill/>
          <a:ln w="9525">
            <a:noFill/>
          </a:ln>
        </p:spPr>
        <p:txBody>
          <a:bodyPr wrap="none" anchor="t" anchorCtr="0">
            <a:spAutoFit/>
          </a:bodyPr>
          <a:p>
            <a:endParaRPr lang="zh-CN" altLang="zh-CN" dirty="0">
              <a:latin typeface="Times New Roman" panose="02020603050405020304" pitchFamily="18" charset="0"/>
              <a:ea typeface="宋体" panose="02010600030101010101" pitchFamily="2" charset="-122"/>
            </a:endParaRPr>
          </a:p>
        </p:txBody>
      </p:sp>
      <p:sp>
        <p:nvSpPr>
          <p:cNvPr id="101378" name="文本框 2"/>
          <p:cNvSpPr txBox="1"/>
          <p:nvPr/>
        </p:nvSpPr>
        <p:spPr>
          <a:xfrm>
            <a:off x="1343025" y="407988"/>
            <a:ext cx="6445250" cy="584200"/>
          </a:xfrm>
          <a:prstGeom prst="rect">
            <a:avLst/>
          </a:prstGeom>
          <a:noFill/>
          <a:ln w="9525">
            <a:noFill/>
          </a:ln>
        </p:spPr>
        <p:txBody>
          <a:bodyPr wrap="none" anchor="t" anchorCtr="0">
            <a:spAutoFit/>
          </a:bodyPr>
          <a:p>
            <a:r>
              <a:rPr lang="en-US" altLang="zh-CN"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第</a:t>
            </a:r>
            <a:r>
              <a:rPr lang="en-US" altLang="zh-CN" sz="32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9</a:t>
            </a:r>
            <a:r>
              <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章   动力学普遍定理综合应用</a:t>
            </a:r>
            <a:endParaRPr lang="zh-CN" altLang="en-US" sz="3200"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99335" name="矩形 99334"/>
          <p:cNvSpPr/>
          <p:nvPr/>
        </p:nvSpPr>
        <p:spPr>
          <a:xfrm>
            <a:off x="600075" y="1671638"/>
            <a:ext cx="8869363" cy="1260475"/>
          </a:xfrm>
          <a:prstGeom prst="rect">
            <a:avLst/>
          </a:prstGeom>
          <a:noFill/>
          <a:ln w="9525">
            <a:noFill/>
          </a:ln>
        </p:spPr>
        <p:txBody>
          <a:bodyPr anchor="t">
            <a:spAutoFit/>
          </a:bodyPr>
          <a:p>
            <a:pPr eaLnBrk="0" fontAlgn="b" hangingPunct="0">
              <a:buClr>
                <a:srgbClr val="FF3300"/>
              </a:buClr>
              <a:buFont typeface="Wingdings" panose="05000000000000000000" pitchFamily="2" charset="2"/>
              <a:buNone/>
            </a:pPr>
            <a:r>
              <a:rPr lang="en-US" altLang="zh-CN" sz="2800" strike="noStrike" noProof="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a:t>
            </a:r>
            <a:r>
              <a:rPr lang="en-US" altLang="zh-CN" sz="2800" strike="noStrike" noProof="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05    </a:t>
            </a:r>
            <a:r>
              <a:rPr lang="zh-CN" altLang="en-US" sz="2800" b="1" strike="noStrike" noProof="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sym typeface="+mn-ea"/>
              </a:rPr>
              <a:t>自由度与所需列的动力学方程数目关系</a:t>
            </a:r>
            <a:r>
              <a:rPr lang="zh-CN" altLang="en-US" strike="noStrike" noProof="1">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 </a:t>
            </a:r>
            <a:r>
              <a:rPr lang="zh-CN" altLang="en-US" strike="noStrike" noProof="1">
                <a:solidFill>
                  <a:srgbClr val="FF0000"/>
                </a:solidFill>
                <a:effectLst/>
                <a:latin typeface="微软雅黑" panose="020B0503020204020204" pitchFamily="34" charset="-122"/>
                <a:ea typeface="微软雅黑" panose="020B0503020204020204" pitchFamily="34" charset="-122"/>
                <a:cs typeface="+mn-cs"/>
              </a:rPr>
              <a:t>   </a:t>
            </a:r>
            <a:r>
              <a:rPr lang="zh-CN" altLang="en-US" strike="noStrike" noProof="1">
                <a:solidFill>
                  <a:schemeClr val="accent4"/>
                </a:solidFill>
                <a:effectLst/>
                <a:latin typeface="微软雅黑" panose="020B0503020204020204" pitchFamily="34" charset="-122"/>
                <a:ea typeface="微软雅黑" panose="020B0503020204020204" pitchFamily="34" charset="-122"/>
                <a:cs typeface="+mn-cs"/>
              </a:rPr>
              <a:t> </a:t>
            </a:r>
            <a:r>
              <a:rPr lang="zh-CN" altLang="en-US" strike="noStrike" noProof="1">
                <a:solidFill>
                  <a:schemeClr val="accent4"/>
                </a:solidFill>
                <a:latin typeface="微软雅黑" panose="020B0503020204020204" pitchFamily="34" charset="-122"/>
                <a:ea typeface="微软雅黑" panose="020B0503020204020204" pitchFamily="34" charset="-122"/>
                <a:cs typeface="+mn-cs"/>
              </a:rPr>
              <a:t>           </a:t>
            </a:r>
            <a:endParaRPr lang="zh-CN" altLang="en-US" strike="noStrike" noProof="1">
              <a:solidFill>
                <a:schemeClr val="accent4"/>
              </a:solidFill>
              <a:latin typeface="微软雅黑" panose="020B0503020204020204" pitchFamily="34" charset="-122"/>
              <a:ea typeface="微软雅黑" panose="020B0503020204020204" pitchFamily="34" charset="-122"/>
              <a:cs typeface="+mn-cs"/>
            </a:endParaRPr>
          </a:p>
          <a:p>
            <a:pPr eaLnBrk="0" fontAlgn="b" hangingPunct="0">
              <a:buClr>
                <a:srgbClr val="FF3300"/>
              </a:buClr>
              <a:buFont typeface="Wingdings" panose="05000000000000000000" pitchFamily="2" charset="2"/>
              <a:buNone/>
            </a:pPr>
            <a:endParaRPr lang="zh-CN" altLang="en-US" strike="noStrike" noProof="1">
              <a:solidFill>
                <a:schemeClr val="accent4"/>
              </a:solidFill>
              <a:latin typeface="微软雅黑" panose="020B0503020204020204" pitchFamily="34" charset="-122"/>
              <a:ea typeface="微软雅黑" panose="020B0503020204020204" pitchFamily="34" charset="-122"/>
              <a:cs typeface="+mn-cs"/>
            </a:endParaRPr>
          </a:p>
          <a:p>
            <a:pPr eaLnBrk="0" fontAlgn="b" hangingPunct="0">
              <a:buClr>
                <a:srgbClr val="FF3300"/>
              </a:buClr>
              <a:buFont typeface="Wingdings" panose="05000000000000000000" pitchFamily="2" charset="2"/>
              <a:buNone/>
            </a:pPr>
            <a:r>
              <a:rPr lang="zh-CN" altLang="en-US" strike="noStrike" noProof="1">
                <a:solidFill>
                  <a:schemeClr val="accent4"/>
                </a:solidFill>
                <a:latin typeface="微软雅黑" panose="020B0503020204020204" pitchFamily="34" charset="-122"/>
                <a:ea typeface="微软雅黑" panose="020B0503020204020204" pitchFamily="34" charset="-122"/>
                <a:cs typeface="+mn-cs"/>
              </a:rPr>
              <a:t>                                </a:t>
            </a:r>
            <a:r>
              <a:rPr lang="zh-CN" altLang="en-US"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   第</a:t>
            </a:r>
            <a:r>
              <a:rPr lang="en-US" altLang="zh-CN"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20</a:t>
            </a:r>
            <a:r>
              <a:rPr lang="zh-CN" altLang="en-US"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rPr>
              <a:t>堂</a:t>
            </a:r>
            <a:endParaRPr lang="zh-CN" altLang="en-US" b="1" strike="noStrike" noProof="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endParaRPr>
          </a:p>
        </p:txBody>
      </p:sp>
      <p:graphicFrame>
        <p:nvGraphicFramePr>
          <p:cNvPr id="101380" name="对象 1"/>
          <p:cNvGraphicFramePr/>
          <p:nvPr/>
        </p:nvGraphicFramePr>
        <p:xfrm>
          <a:off x="6823075" y="3965575"/>
          <a:ext cx="2316163" cy="2868613"/>
        </p:xfrm>
        <a:graphic>
          <a:graphicData uri="http://schemas.openxmlformats.org/presentationml/2006/ole">
            <mc:AlternateContent xmlns:mc="http://schemas.openxmlformats.org/markup-compatibility/2006">
              <mc:Choice xmlns:v="urn:schemas-microsoft-com:vml" Requires="v">
                <p:oleObj spid="_x0000_s3542" name="" r:id="rId1" imgW="2314575" imgH="2867025" progId="Paint.Picture">
                  <p:embed/>
                </p:oleObj>
              </mc:Choice>
              <mc:Fallback>
                <p:oleObj name="" r:id="rId1" imgW="2314575" imgH="2867025" progId="Paint.Picture">
                  <p:embed/>
                  <p:pic>
                    <p:nvPicPr>
                      <p:cNvPr id="0" name="图片 3541"/>
                      <p:cNvPicPr/>
                      <p:nvPr/>
                    </p:nvPicPr>
                    <p:blipFill>
                      <a:blip r:embed="rId2"/>
                      <a:stretch>
                        <a:fillRect/>
                      </a:stretch>
                    </p:blipFill>
                    <p:spPr>
                      <a:xfrm>
                        <a:off x="6823075" y="3965575"/>
                        <a:ext cx="2316163" cy="2868613"/>
                      </a:xfrm>
                      <a:prstGeom prst="rect">
                        <a:avLst/>
                      </a:prstGeom>
                      <a:noFill/>
                      <a:ln w="38100">
                        <a:noFill/>
                        <a:miter/>
                      </a:ln>
                    </p:spPr>
                  </p:pic>
                </p:oleObj>
              </mc:Fallback>
            </mc:AlternateContent>
          </a:graphicData>
        </a:graphic>
      </p:graphicFrame>
      <p:graphicFrame>
        <p:nvGraphicFramePr>
          <p:cNvPr id="101381" name="对象 2"/>
          <p:cNvGraphicFramePr/>
          <p:nvPr/>
        </p:nvGraphicFramePr>
        <p:xfrm>
          <a:off x="231775" y="4413250"/>
          <a:ext cx="1935163" cy="2420938"/>
        </p:xfrm>
        <a:graphic>
          <a:graphicData uri="http://schemas.openxmlformats.org/presentationml/2006/ole">
            <mc:AlternateContent xmlns:mc="http://schemas.openxmlformats.org/markup-compatibility/2006">
              <mc:Choice xmlns:v="urn:schemas-microsoft-com:vml" Requires="v">
                <p:oleObj spid="_x0000_s3543" name="" r:id="rId3" imgW="3076575" imgH="4276725" progId="Paint.Picture">
                  <p:embed/>
                </p:oleObj>
              </mc:Choice>
              <mc:Fallback>
                <p:oleObj name="" r:id="rId3" imgW="3076575" imgH="4276725" progId="Paint.Picture">
                  <p:embed/>
                  <p:pic>
                    <p:nvPicPr>
                      <p:cNvPr id="0" name="图片 3542"/>
                      <p:cNvPicPr/>
                      <p:nvPr/>
                    </p:nvPicPr>
                    <p:blipFill>
                      <a:blip r:embed="rId4"/>
                      <a:stretch>
                        <a:fillRect/>
                      </a:stretch>
                    </p:blipFill>
                    <p:spPr>
                      <a:xfrm>
                        <a:off x="231775" y="4413250"/>
                        <a:ext cx="1935163" cy="2420938"/>
                      </a:xfrm>
                      <a:prstGeom prst="rect">
                        <a:avLst/>
                      </a:prstGeom>
                      <a:noFill/>
                      <a:ln w="38100">
                        <a:noFill/>
                        <a:miter/>
                      </a:ln>
                    </p:spPr>
                  </p:pic>
                </p:oleObj>
              </mc:Fallback>
            </mc:AlternateContent>
          </a:graphicData>
        </a:graphic>
      </p:graphicFrame>
      <p:pic>
        <p:nvPicPr>
          <p:cNvPr id="3075" name="a01-5冲程发动机平面她跳舞5isvideo_20180722_203853.mp4">
            <a:hlinkClick r:id="" action="ppaction://media"/>
          </p:cNvPr>
          <p:cNvPicPr>
            <a:picLocks noRot="1" noChangeAspect="1"/>
          </p:cNvPicPr>
          <p:nvPr>
            <a:videoFile r:link="rId5"/>
            <p:extLst>
              <p:ext uri="{DAA4B4D4-6D71-4841-9C94-3DE7FCFB9230}">
                <p14:media xmlns:p14="http://schemas.microsoft.com/office/powerpoint/2010/main" r:link="rId6"/>
              </p:ext>
            </p:extLst>
          </p:nvPr>
        </p:nvPicPr>
        <p:blipFill>
          <a:blip r:embed="rId7"/>
          <a:stretch>
            <a:fillRect/>
          </a:stretch>
        </p:blipFill>
        <p:spPr>
          <a:xfrm>
            <a:off x="2898775" y="4325938"/>
            <a:ext cx="3105150" cy="2328862"/>
          </a:xfrm>
          <a:prstGeom prst="rect">
            <a:avLst/>
          </a:prstGeom>
          <a:noFill/>
          <a:ln w="9525">
            <a:noFill/>
          </a:ln>
        </p:spPr>
      </p:pic>
      <p:pic>
        <p:nvPicPr>
          <p:cNvPr id="101383" name="图片 11272">
            <a:hlinkClick r:id="rId8"/>
          </p:cNvPr>
          <p:cNvPicPr>
            <a:picLocks noChangeAspect="1"/>
          </p:cNvPicPr>
          <p:nvPr/>
        </p:nvPicPr>
        <p:blipFill>
          <a:blip r:embed="rId9"/>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7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75"/>
                                        </p:tgtEl>
                                      </p:cBhvr>
                                    </p:cmd>
                                  </p:childTnLst>
                                </p:cTn>
                              </p:par>
                            </p:childTnLst>
                          </p:cTn>
                        </p:par>
                      </p:childTnLst>
                    </p:cTn>
                  </p:par>
                </p:childTnLst>
              </p:cTn>
              <p:nextCondLst>
                <p:cond evt="onClick" delay="0">
                  <p:tgtEl>
                    <p:spTgt spid="3075"/>
                  </p:tgtEl>
                </p:cond>
              </p:nextCondLst>
            </p:seq>
            <p:video>
              <p:cMediaNode>
                <p:cTn id="7" fill="hold" display="0">
                  <p:stCondLst>
                    <p:cond delay="indefinite"/>
                  </p:stCondLst>
                  <p:endCondLst>
                    <p:cond evt="onNext" delay="0">
                      <p:tgtEl>
                        <p:sldTgt/>
                      </p:tgtEl>
                    </p:cond>
                    <p:cond evt="onPrev" delay="0">
                      <p:tgtEl>
                        <p:sldTgt/>
                      </p:tgtEl>
                    </p:cond>
                  </p:endCondLst>
                </p:cTn>
                <p:tgtEl>
                  <p:spTgt spid="3075"/>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6802" name="对象 163843"/>
          <p:cNvGraphicFramePr>
            <a:graphicFrameLocks noChangeAspect="1"/>
          </p:cNvGraphicFramePr>
          <p:nvPr/>
        </p:nvGraphicFramePr>
        <p:xfrm>
          <a:off x="142875" y="1268413"/>
          <a:ext cx="5441950" cy="566737"/>
        </p:xfrm>
        <a:graphic>
          <a:graphicData uri="http://schemas.openxmlformats.org/presentationml/2006/ole">
            <mc:AlternateContent xmlns:mc="http://schemas.openxmlformats.org/markup-compatibility/2006">
              <mc:Choice xmlns:v="urn:schemas-microsoft-com:vml" Requires="v">
                <p:oleObj spid="_x0000_s3544" name="" r:id="rId1" imgW="2146300" imgH="228600" progId="Equation.3">
                  <p:embed/>
                </p:oleObj>
              </mc:Choice>
              <mc:Fallback>
                <p:oleObj name="" r:id="rId1" imgW="2146300" imgH="228600" progId="Equation.3">
                  <p:embed/>
                  <p:pic>
                    <p:nvPicPr>
                      <p:cNvPr id="0" name="图片 3543"/>
                      <p:cNvPicPr/>
                      <p:nvPr/>
                    </p:nvPicPr>
                    <p:blipFill>
                      <a:blip r:embed="rId2"/>
                      <a:stretch>
                        <a:fillRect/>
                      </a:stretch>
                    </p:blipFill>
                    <p:spPr>
                      <a:xfrm>
                        <a:off x="142875" y="1268413"/>
                        <a:ext cx="5441950" cy="566737"/>
                      </a:xfrm>
                      <a:prstGeom prst="rect">
                        <a:avLst/>
                      </a:prstGeom>
                      <a:noFill/>
                      <a:ln w="38100">
                        <a:noFill/>
                        <a:miter/>
                      </a:ln>
                    </p:spPr>
                  </p:pic>
                </p:oleObj>
              </mc:Fallback>
            </mc:AlternateContent>
          </a:graphicData>
        </a:graphic>
      </p:graphicFrame>
      <p:graphicFrame>
        <p:nvGraphicFramePr>
          <p:cNvPr id="76803" name="对象 163844"/>
          <p:cNvGraphicFramePr>
            <a:graphicFrameLocks noChangeAspect="1"/>
          </p:cNvGraphicFramePr>
          <p:nvPr/>
        </p:nvGraphicFramePr>
        <p:xfrm>
          <a:off x="1871663" y="693738"/>
          <a:ext cx="1044575" cy="673100"/>
        </p:xfrm>
        <a:graphic>
          <a:graphicData uri="http://schemas.openxmlformats.org/presentationml/2006/ole">
            <mc:AlternateContent xmlns:mc="http://schemas.openxmlformats.org/markup-compatibility/2006">
              <mc:Choice xmlns:v="urn:schemas-microsoft-com:vml" Requires="v">
                <p:oleObj spid="_x0000_s3545" name="" r:id="rId3" imgW="367665" imgH="215900" progId="Equation.3">
                  <p:embed/>
                </p:oleObj>
              </mc:Choice>
              <mc:Fallback>
                <p:oleObj name="" r:id="rId3" imgW="367665" imgH="215900" progId="Equation.3">
                  <p:embed/>
                  <p:pic>
                    <p:nvPicPr>
                      <p:cNvPr id="0" name="图片 3544"/>
                      <p:cNvPicPr/>
                      <p:nvPr/>
                    </p:nvPicPr>
                    <p:blipFill>
                      <a:blip r:embed="rId4"/>
                      <a:stretch>
                        <a:fillRect/>
                      </a:stretch>
                    </p:blipFill>
                    <p:spPr>
                      <a:xfrm>
                        <a:off x="1871663" y="693738"/>
                        <a:ext cx="1044575" cy="673100"/>
                      </a:xfrm>
                      <a:prstGeom prst="rect">
                        <a:avLst/>
                      </a:prstGeom>
                      <a:noFill/>
                      <a:ln w="38100">
                        <a:noFill/>
                        <a:miter/>
                      </a:ln>
                    </p:spPr>
                  </p:pic>
                </p:oleObj>
              </mc:Fallback>
            </mc:AlternateContent>
          </a:graphicData>
        </a:graphic>
      </p:graphicFrame>
      <p:sp>
        <p:nvSpPr>
          <p:cNvPr id="163846" name="文本框 163845"/>
          <p:cNvSpPr txBox="1"/>
          <p:nvPr/>
        </p:nvSpPr>
        <p:spPr>
          <a:xfrm>
            <a:off x="-144462" y="452438"/>
            <a:ext cx="4392612" cy="457200"/>
          </a:xfrm>
          <a:prstGeom prst="rect">
            <a:avLst/>
          </a:prstGeom>
          <a:noFill/>
          <a:ln w="9525">
            <a:noFill/>
          </a:ln>
        </p:spPr>
        <p:txBody>
          <a:bodyPr anchor="t" anchorCtr="0">
            <a:spAutoFit/>
          </a:bodyPr>
          <a:p>
            <a:r>
              <a:rPr lang="zh-CN" altLang="en-US" b="1" dirty="0">
                <a:solidFill>
                  <a:srgbClr val="FF0000"/>
                </a:solidFill>
                <a:latin typeface="微软雅黑" panose="020B0503020204020204" pitchFamily="34" charset="-122"/>
                <a:ea typeface="微软雅黑" panose="020B0503020204020204" pitchFamily="34" charset="-122"/>
              </a:rPr>
              <a:t>  一   位置关系（几何关系）</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63847" name="文本框 163846"/>
          <p:cNvSpPr txBox="1"/>
          <p:nvPr/>
        </p:nvSpPr>
        <p:spPr>
          <a:xfrm>
            <a:off x="273050" y="820738"/>
            <a:ext cx="1711325" cy="457200"/>
          </a:xfrm>
          <a:prstGeom prst="rect">
            <a:avLst/>
          </a:prstGeom>
          <a:noFill/>
          <a:ln w="9525">
            <a:noFill/>
          </a:ln>
        </p:spPr>
        <p:txBody>
          <a:bodyPr wrap="none" anchor="t" anchorCtr="0">
            <a:spAutoFit/>
          </a:bodyPr>
          <a:p>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已知t时刻</a:t>
            </a:r>
            <a:endParaRPr lang="zh-CN" altLang="en-US" b="1" dirty="0">
              <a:latin typeface="微软雅黑" panose="020B0503020204020204" pitchFamily="34" charset="-122"/>
              <a:ea typeface="微软雅黑" panose="020B0503020204020204" pitchFamily="34" charset="-122"/>
            </a:endParaRPr>
          </a:p>
        </p:txBody>
      </p:sp>
      <p:sp>
        <p:nvSpPr>
          <p:cNvPr id="163848" name="文本框 163847"/>
          <p:cNvSpPr txBox="1"/>
          <p:nvPr/>
        </p:nvSpPr>
        <p:spPr>
          <a:xfrm>
            <a:off x="2838450" y="803275"/>
            <a:ext cx="3451225" cy="457200"/>
          </a:xfrm>
          <a:prstGeom prst="rect">
            <a:avLst/>
          </a:prstGeom>
          <a:noFill/>
          <a:ln w="9525">
            <a:noFill/>
          </a:ln>
        </p:spPr>
        <p:txBody>
          <a:bodyPr wrap="none" anchor="t" anchorCtr="0">
            <a:spAutoFit/>
          </a:bodyPr>
          <a:p>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求任意点位置，如x</a:t>
            </a:r>
            <a:r>
              <a:rPr lang="zh-CN" altLang="en-US" b="1" baseline="-25000" dirty="0">
                <a:latin typeface="微软雅黑" panose="020B0503020204020204" pitchFamily="34" charset="-122"/>
                <a:ea typeface="微软雅黑" panose="020B0503020204020204" pitchFamily="34" charset="-122"/>
              </a:rPr>
              <a:t>c</a:t>
            </a:r>
            <a:r>
              <a:rPr lang="zh-CN" altLang="en-US" b="1" dirty="0">
                <a:latin typeface="微软雅黑" panose="020B0503020204020204" pitchFamily="34" charset="-122"/>
                <a:ea typeface="微软雅黑" panose="020B0503020204020204" pitchFamily="34" charset="-122"/>
              </a:rPr>
              <a:t>(t)</a:t>
            </a:r>
            <a:endParaRPr lang="zh-CN" altLang="en-US" b="1" dirty="0">
              <a:latin typeface="微软雅黑" panose="020B0503020204020204" pitchFamily="34" charset="-122"/>
              <a:ea typeface="微软雅黑" panose="020B0503020204020204" pitchFamily="34" charset="-122"/>
            </a:endParaRPr>
          </a:p>
        </p:txBody>
      </p:sp>
      <p:graphicFrame>
        <p:nvGraphicFramePr>
          <p:cNvPr id="76807" name="对象 163848"/>
          <p:cNvGraphicFramePr>
            <a:graphicFrameLocks noChangeAspect="1"/>
          </p:cNvGraphicFramePr>
          <p:nvPr/>
        </p:nvGraphicFramePr>
        <p:xfrm>
          <a:off x="250825" y="2636838"/>
          <a:ext cx="7921625" cy="796925"/>
        </p:xfrm>
        <a:graphic>
          <a:graphicData uri="http://schemas.openxmlformats.org/presentationml/2006/ole">
            <mc:AlternateContent xmlns:mc="http://schemas.openxmlformats.org/markup-compatibility/2006">
              <mc:Choice xmlns:v="urn:schemas-microsoft-com:vml" Requires="v">
                <p:oleObj spid="_x0000_s3546" name="" r:id="rId5" imgW="3795395" imgH="431800" progId="Equation.3">
                  <p:embed/>
                </p:oleObj>
              </mc:Choice>
              <mc:Fallback>
                <p:oleObj name="" r:id="rId5" imgW="3795395" imgH="431800" progId="Equation.3">
                  <p:embed/>
                  <p:pic>
                    <p:nvPicPr>
                      <p:cNvPr id="0" name="图片 3545"/>
                      <p:cNvPicPr/>
                      <p:nvPr/>
                    </p:nvPicPr>
                    <p:blipFill>
                      <a:blip r:embed="rId6"/>
                      <a:stretch>
                        <a:fillRect/>
                      </a:stretch>
                    </p:blipFill>
                    <p:spPr>
                      <a:xfrm>
                        <a:off x="250825" y="2636838"/>
                        <a:ext cx="7921625" cy="796925"/>
                      </a:xfrm>
                      <a:prstGeom prst="rect">
                        <a:avLst/>
                      </a:prstGeom>
                      <a:noFill/>
                      <a:ln w="38100">
                        <a:noFill/>
                        <a:miter/>
                      </a:ln>
                    </p:spPr>
                  </p:pic>
                </p:oleObj>
              </mc:Fallback>
            </mc:AlternateContent>
          </a:graphicData>
        </a:graphic>
      </p:graphicFrame>
      <p:graphicFrame>
        <p:nvGraphicFramePr>
          <p:cNvPr id="76808" name="对象 163849"/>
          <p:cNvGraphicFramePr>
            <a:graphicFrameLocks noChangeAspect="1"/>
          </p:cNvGraphicFramePr>
          <p:nvPr/>
        </p:nvGraphicFramePr>
        <p:xfrm>
          <a:off x="3959225" y="3357563"/>
          <a:ext cx="4773613" cy="576262"/>
        </p:xfrm>
        <a:graphic>
          <a:graphicData uri="http://schemas.openxmlformats.org/presentationml/2006/ole">
            <mc:AlternateContent xmlns:mc="http://schemas.openxmlformats.org/markup-compatibility/2006">
              <mc:Choice xmlns:v="urn:schemas-microsoft-com:vml" Requires="v">
                <p:oleObj spid="_x0000_s3547" name="" r:id="rId7" imgW="1751330" imgH="304800" progId="Equation.3">
                  <p:embed/>
                </p:oleObj>
              </mc:Choice>
              <mc:Fallback>
                <p:oleObj name="" r:id="rId7" imgW="1751330" imgH="304800" progId="Equation.3">
                  <p:embed/>
                  <p:pic>
                    <p:nvPicPr>
                      <p:cNvPr id="0" name="图片 3546"/>
                      <p:cNvPicPr/>
                      <p:nvPr/>
                    </p:nvPicPr>
                    <p:blipFill>
                      <a:blip r:embed="rId8"/>
                      <a:stretch>
                        <a:fillRect/>
                      </a:stretch>
                    </p:blipFill>
                    <p:spPr>
                      <a:xfrm>
                        <a:off x="3959225" y="3357563"/>
                        <a:ext cx="4773613" cy="576262"/>
                      </a:xfrm>
                      <a:prstGeom prst="rect">
                        <a:avLst/>
                      </a:prstGeom>
                      <a:noFill/>
                      <a:ln w="38100">
                        <a:noFill/>
                        <a:miter/>
                      </a:ln>
                    </p:spPr>
                  </p:pic>
                </p:oleObj>
              </mc:Fallback>
            </mc:AlternateContent>
          </a:graphicData>
        </a:graphic>
      </p:graphicFrame>
      <p:sp>
        <p:nvSpPr>
          <p:cNvPr id="163851" name="文本框 163850"/>
          <p:cNvSpPr txBox="1"/>
          <p:nvPr/>
        </p:nvSpPr>
        <p:spPr>
          <a:xfrm>
            <a:off x="71438" y="1773238"/>
            <a:ext cx="3544887" cy="457200"/>
          </a:xfrm>
          <a:prstGeom prst="rect">
            <a:avLst/>
          </a:prstGeom>
          <a:noFill/>
          <a:ln w="9525">
            <a:noFill/>
          </a:ln>
        </p:spPr>
        <p:txBody>
          <a:bodyPr anchor="t" anchorCtr="0">
            <a:spAutoFit/>
          </a:bodyPr>
          <a:p>
            <a:r>
              <a:rPr lang="zh-CN" altLang="en-US" b="1" dirty="0">
                <a:solidFill>
                  <a:srgbClr val="FF0000"/>
                </a:solidFill>
                <a:latin typeface="微软雅黑" panose="020B0503020204020204" pitchFamily="34" charset="-122"/>
                <a:ea typeface="微软雅黑" panose="020B0503020204020204" pitchFamily="34" charset="-122"/>
              </a:rPr>
              <a:t>二   速度关系</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63852" name="文本框 163851"/>
          <p:cNvSpPr txBox="1"/>
          <p:nvPr/>
        </p:nvSpPr>
        <p:spPr>
          <a:xfrm>
            <a:off x="107950" y="2276475"/>
            <a:ext cx="1711325" cy="457200"/>
          </a:xfrm>
          <a:prstGeom prst="rect">
            <a:avLst/>
          </a:prstGeom>
          <a:noFill/>
          <a:ln w="9525">
            <a:noFill/>
          </a:ln>
        </p:spPr>
        <p:txBody>
          <a:bodyPr wrap="none" anchor="t" anchorCtr="0">
            <a:spAutoFit/>
          </a:bodyPr>
          <a:p>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已知t时刻</a:t>
            </a:r>
            <a:endParaRPr lang="zh-CN" altLang="en-US" b="1" dirty="0">
              <a:latin typeface="微软雅黑" panose="020B0503020204020204" pitchFamily="34" charset="-122"/>
              <a:ea typeface="微软雅黑" panose="020B0503020204020204" pitchFamily="34" charset="-122"/>
            </a:endParaRPr>
          </a:p>
        </p:txBody>
      </p:sp>
      <p:sp>
        <p:nvSpPr>
          <p:cNvPr id="163853" name="文本框 163852"/>
          <p:cNvSpPr txBox="1"/>
          <p:nvPr/>
        </p:nvSpPr>
        <p:spPr>
          <a:xfrm>
            <a:off x="5508625" y="2276475"/>
            <a:ext cx="4103688" cy="457200"/>
          </a:xfrm>
          <a:prstGeom prst="rect">
            <a:avLst/>
          </a:prstGeom>
          <a:noFill/>
          <a:ln w="9525">
            <a:noFill/>
          </a:ln>
        </p:spPr>
        <p:txBody>
          <a:bodyPr anchor="t" anchorCtr="0">
            <a:spAutoFit/>
          </a:bodyPr>
          <a:p>
            <a:r>
              <a:rPr lang="zh-CN" altLang="en-US" b="1" dirty="0">
                <a:latin typeface="微软雅黑" panose="020B0503020204020204" pitchFamily="34" charset="-122"/>
                <a:ea typeface="微软雅黑" panose="020B0503020204020204" pitchFamily="34" charset="-122"/>
              </a:rPr>
              <a:t>求任意点速度，如v</a:t>
            </a:r>
            <a:r>
              <a:rPr lang="zh-CN" altLang="en-US" b="1" baseline="-25000" dirty="0">
                <a:latin typeface="微软雅黑" panose="020B0503020204020204" pitchFamily="34" charset="-122"/>
                <a:ea typeface="微软雅黑" panose="020B0503020204020204" pitchFamily="34" charset="-122"/>
              </a:rPr>
              <a:t>cx</a:t>
            </a:r>
            <a:r>
              <a:rPr lang="zh-CN" altLang="en-US" b="1" dirty="0">
                <a:latin typeface="微软雅黑" panose="020B0503020204020204" pitchFamily="34" charset="-122"/>
                <a:ea typeface="微软雅黑" panose="020B0503020204020204" pitchFamily="34" charset="-122"/>
              </a:rPr>
              <a:t>(t)</a:t>
            </a:r>
            <a:endParaRPr lang="zh-CN" altLang="en-US" b="1" dirty="0">
              <a:latin typeface="微软雅黑" panose="020B0503020204020204" pitchFamily="34" charset="-122"/>
              <a:ea typeface="微软雅黑" panose="020B0503020204020204" pitchFamily="34" charset="-122"/>
            </a:endParaRPr>
          </a:p>
        </p:txBody>
      </p:sp>
      <p:sp>
        <p:nvSpPr>
          <p:cNvPr id="163854" name="文本框 163853"/>
          <p:cNvSpPr txBox="1"/>
          <p:nvPr/>
        </p:nvSpPr>
        <p:spPr>
          <a:xfrm>
            <a:off x="0" y="3429000"/>
            <a:ext cx="2987675" cy="457200"/>
          </a:xfrm>
          <a:prstGeom prst="rect">
            <a:avLst/>
          </a:prstGeom>
          <a:noFill/>
          <a:ln w="9525">
            <a:noFill/>
          </a:ln>
        </p:spPr>
        <p:txBody>
          <a:bodyPr anchor="t" anchorCtr="0">
            <a:spAutoFit/>
          </a:bodyPr>
          <a:p>
            <a:r>
              <a:rPr lang="zh-CN" altLang="en-US" b="1" dirty="0">
                <a:solidFill>
                  <a:srgbClr val="FF0000"/>
                </a:solidFill>
                <a:latin typeface="微软雅黑" panose="020B0503020204020204" pitchFamily="34" charset="-122"/>
                <a:ea typeface="微软雅黑" panose="020B0503020204020204" pitchFamily="34" charset="-122"/>
              </a:rPr>
              <a:t>三  加速度关系</a:t>
            </a:r>
            <a:endParaRPr lang="zh-CN" altLang="en-US" b="1" dirty="0">
              <a:solidFill>
                <a:srgbClr val="FF0000"/>
              </a:solidFill>
              <a:latin typeface="微软雅黑" panose="020B0503020204020204" pitchFamily="34" charset="-122"/>
              <a:ea typeface="微软雅黑" panose="020B0503020204020204" pitchFamily="34" charset="-122"/>
            </a:endParaRPr>
          </a:p>
        </p:txBody>
      </p:sp>
      <p:graphicFrame>
        <p:nvGraphicFramePr>
          <p:cNvPr id="76813" name="对象 163854"/>
          <p:cNvGraphicFramePr>
            <a:graphicFrameLocks noChangeAspect="1"/>
          </p:cNvGraphicFramePr>
          <p:nvPr/>
        </p:nvGraphicFramePr>
        <p:xfrm>
          <a:off x="1771650" y="2063750"/>
          <a:ext cx="3771900" cy="679450"/>
        </p:xfrm>
        <a:graphic>
          <a:graphicData uri="http://schemas.openxmlformats.org/presentationml/2006/ole">
            <mc:AlternateContent xmlns:mc="http://schemas.openxmlformats.org/markup-compatibility/2006">
              <mc:Choice xmlns:v="urn:schemas-microsoft-com:vml" Requires="v">
                <p:oleObj spid="_x0000_s3548" name="" r:id="rId9" imgW="1383030" imgH="304800" progId="Equation.3">
                  <p:embed/>
                </p:oleObj>
              </mc:Choice>
              <mc:Fallback>
                <p:oleObj name="" r:id="rId9" imgW="1383030" imgH="304800" progId="Equation.3">
                  <p:embed/>
                  <p:pic>
                    <p:nvPicPr>
                      <p:cNvPr id="0" name="图片 3547"/>
                      <p:cNvPicPr/>
                      <p:nvPr/>
                    </p:nvPicPr>
                    <p:blipFill>
                      <a:blip r:embed="rId10"/>
                      <a:stretch>
                        <a:fillRect/>
                      </a:stretch>
                    </p:blipFill>
                    <p:spPr>
                      <a:xfrm>
                        <a:off x="1771650" y="2063750"/>
                        <a:ext cx="3771900" cy="679450"/>
                      </a:xfrm>
                      <a:prstGeom prst="rect">
                        <a:avLst/>
                      </a:prstGeom>
                      <a:noFill/>
                      <a:ln w="38100">
                        <a:noFill/>
                        <a:miter/>
                      </a:ln>
                    </p:spPr>
                  </p:pic>
                </p:oleObj>
              </mc:Fallback>
            </mc:AlternateContent>
          </a:graphicData>
        </a:graphic>
      </p:graphicFrame>
      <p:graphicFrame>
        <p:nvGraphicFramePr>
          <p:cNvPr id="76814" name="对象 163855"/>
          <p:cNvGraphicFramePr>
            <a:graphicFrameLocks noChangeAspect="1"/>
          </p:cNvGraphicFramePr>
          <p:nvPr/>
        </p:nvGraphicFramePr>
        <p:xfrm>
          <a:off x="71438" y="4332288"/>
          <a:ext cx="7067550" cy="1603375"/>
        </p:xfrm>
        <a:graphic>
          <a:graphicData uri="http://schemas.openxmlformats.org/presentationml/2006/ole">
            <mc:AlternateContent xmlns:mc="http://schemas.openxmlformats.org/markup-compatibility/2006">
              <mc:Choice xmlns:v="urn:schemas-microsoft-com:vml" Requires="v">
                <p:oleObj spid="_x0000_s3549" name="" r:id="rId11" imgW="3048000" imgH="914400" progId="Equation.3">
                  <p:embed/>
                </p:oleObj>
              </mc:Choice>
              <mc:Fallback>
                <p:oleObj name="" r:id="rId11" imgW="3048000" imgH="914400" progId="Equation.3">
                  <p:embed/>
                  <p:pic>
                    <p:nvPicPr>
                      <p:cNvPr id="0" name="图片 3548"/>
                      <p:cNvPicPr/>
                      <p:nvPr/>
                    </p:nvPicPr>
                    <p:blipFill>
                      <a:blip r:embed="rId12"/>
                      <a:stretch>
                        <a:fillRect/>
                      </a:stretch>
                    </p:blipFill>
                    <p:spPr>
                      <a:xfrm>
                        <a:off x="71438" y="4332288"/>
                        <a:ext cx="7067550" cy="1603375"/>
                      </a:xfrm>
                      <a:prstGeom prst="rect">
                        <a:avLst/>
                      </a:prstGeom>
                      <a:noFill/>
                      <a:ln w="38100">
                        <a:noFill/>
                        <a:miter/>
                      </a:ln>
                    </p:spPr>
                  </p:pic>
                </p:oleObj>
              </mc:Fallback>
            </mc:AlternateContent>
          </a:graphicData>
        </a:graphic>
      </p:graphicFrame>
      <p:sp>
        <p:nvSpPr>
          <p:cNvPr id="163857" name="文本框 163856"/>
          <p:cNvSpPr txBox="1"/>
          <p:nvPr/>
        </p:nvSpPr>
        <p:spPr>
          <a:xfrm>
            <a:off x="2303463" y="3500438"/>
            <a:ext cx="2089150" cy="457200"/>
          </a:xfrm>
          <a:prstGeom prst="rect">
            <a:avLst/>
          </a:prstGeom>
          <a:noFill/>
          <a:ln w="9525">
            <a:noFill/>
          </a:ln>
        </p:spPr>
        <p:txBody>
          <a:bodyPr anchor="t" anchorCtr="0">
            <a:spAutoFit/>
          </a:bodyPr>
          <a:p>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已知t时刻</a:t>
            </a:r>
            <a:endParaRPr lang="zh-CN" altLang="en-US" b="1" dirty="0">
              <a:latin typeface="微软雅黑" panose="020B0503020204020204" pitchFamily="34" charset="-122"/>
              <a:ea typeface="微软雅黑" panose="020B0503020204020204" pitchFamily="34" charset="-122"/>
            </a:endParaRPr>
          </a:p>
        </p:txBody>
      </p:sp>
      <p:sp>
        <p:nvSpPr>
          <p:cNvPr id="163858" name="文本框 163857"/>
          <p:cNvSpPr txBox="1"/>
          <p:nvPr/>
        </p:nvSpPr>
        <p:spPr>
          <a:xfrm>
            <a:off x="503238" y="3860800"/>
            <a:ext cx="4105275" cy="457200"/>
          </a:xfrm>
          <a:prstGeom prst="rect">
            <a:avLst/>
          </a:prstGeom>
          <a:noFill/>
          <a:ln w="9525">
            <a:noFill/>
          </a:ln>
        </p:spPr>
        <p:txBody>
          <a:bodyPr anchor="t" anchorCtr="0">
            <a:spAutoFit/>
          </a:bodyPr>
          <a:p>
            <a:r>
              <a:rPr lang="zh-CN" altLang="en-US" b="1" dirty="0">
                <a:latin typeface="微软雅黑" panose="020B0503020204020204" pitchFamily="34" charset="-122"/>
                <a:ea typeface="微软雅黑" panose="020B0503020204020204" pitchFamily="34" charset="-122"/>
              </a:rPr>
              <a:t>求任意点加速度，如a</a:t>
            </a:r>
            <a:r>
              <a:rPr lang="zh-CN" altLang="en-US" b="1" baseline="-25000" dirty="0">
                <a:latin typeface="微软雅黑" panose="020B0503020204020204" pitchFamily="34" charset="-122"/>
                <a:ea typeface="微软雅黑" panose="020B0503020204020204" pitchFamily="34" charset="-122"/>
              </a:rPr>
              <a:t>cx</a:t>
            </a:r>
            <a:r>
              <a:rPr lang="zh-CN" altLang="en-US" b="1" dirty="0">
                <a:latin typeface="微软雅黑" panose="020B0503020204020204" pitchFamily="34" charset="-122"/>
                <a:ea typeface="微软雅黑" panose="020B0503020204020204" pitchFamily="34" charset="-122"/>
              </a:rPr>
              <a:t>(t)</a:t>
            </a:r>
            <a:endParaRPr lang="zh-CN" altLang="en-US" b="1" dirty="0">
              <a:latin typeface="微软雅黑" panose="020B0503020204020204" pitchFamily="34" charset="-122"/>
              <a:ea typeface="微软雅黑" panose="020B0503020204020204" pitchFamily="34" charset="-122"/>
            </a:endParaRPr>
          </a:p>
        </p:txBody>
      </p:sp>
      <p:grpSp>
        <p:nvGrpSpPr>
          <p:cNvPr id="103440" name="组合 163858"/>
          <p:cNvGrpSpPr/>
          <p:nvPr/>
        </p:nvGrpSpPr>
        <p:grpSpPr>
          <a:xfrm>
            <a:off x="6516688" y="549275"/>
            <a:ext cx="2393950" cy="1728788"/>
            <a:chOff x="3787" y="799"/>
            <a:chExt cx="1508" cy="1089"/>
          </a:xfrm>
        </p:grpSpPr>
        <p:sp>
          <p:nvSpPr>
            <p:cNvPr id="103441" name="等腰三角形 163859"/>
            <p:cNvSpPr/>
            <p:nvPr/>
          </p:nvSpPr>
          <p:spPr>
            <a:xfrm>
              <a:off x="3923" y="1570"/>
              <a:ext cx="136" cy="182"/>
            </a:xfrm>
            <a:prstGeom prst="triangle">
              <a:avLst>
                <a:gd name="adj" fmla="val 50000"/>
              </a:avLst>
            </a:prstGeom>
            <a:solidFill>
              <a:schemeClr val="accent1"/>
            </a:solidFill>
            <a:ln w="9525" cap="flat" cmpd="sng">
              <a:solidFill>
                <a:schemeClr val="tx1"/>
              </a:solidFill>
              <a:prstDash val="solid"/>
              <a:miter/>
              <a:headEnd type="none" w="med" len="med"/>
              <a:tailEnd type="none" w="med" len="med"/>
            </a:ln>
          </p:spPr>
          <p:txBody>
            <a:bodyPr anchor="t" anchorCtr="0"/>
            <a:p>
              <a:endParaRPr lang="zh-CN" altLang="en-US" b="1" dirty="0">
                <a:latin typeface="微软雅黑" panose="020B0503020204020204" pitchFamily="34" charset="-122"/>
                <a:ea typeface="微软雅黑" panose="020B0503020204020204" pitchFamily="34" charset="-122"/>
              </a:endParaRPr>
            </a:p>
          </p:txBody>
        </p:sp>
        <p:graphicFrame>
          <p:nvGraphicFramePr>
            <p:cNvPr id="103442" name="对象 163860"/>
            <p:cNvGraphicFramePr/>
            <p:nvPr/>
          </p:nvGraphicFramePr>
          <p:xfrm>
            <a:off x="4195" y="1117"/>
            <a:ext cx="224" cy="272"/>
          </p:xfrm>
          <a:graphic>
            <a:graphicData uri="http://schemas.openxmlformats.org/presentationml/2006/ole">
              <mc:AlternateContent xmlns:mc="http://schemas.openxmlformats.org/markup-compatibility/2006">
                <mc:Choice xmlns:v="urn:schemas-microsoft-com:vml" Requires="v">
                  <p:oleObj spid="_x0000_s3550" name="" r:id="rId13" imgW="177800" imgH="215265" progId="Equation.3">
                    <p:embed/>
                  </p:oleObj>
                </mc:Choice>
                <mc:Fallback>
                  <p:oleObj name="" r:id="rId13" imgW="177800" imgH="215265" progId="Equation.3">
                    <p:embed/>
                    <p:pic>
                      <p:nvPicPr>
                        <p:cNvPr id="0" name="图片 3549"/>
                        <p:cNvPicPr/>
                        <p:nvPr/>
                      </p:nvPicPr>
                      <p:blipFill>
                        <a:blip r:embed="rId14"/>
                        <a:stretch>
                          <a:fillRect/>
                        </a:stretch>
                      </p:blipFill>
                      <p:spPr>
                        <a:xfrm>
                          <a:off x="4195" y="1117"/>
                          <a:ext cx="224" cy="272"/>
                        </a:xfrm>
                        <a:prstGeom prst="rect">
                          <a:avLst/>
                        </a:prstGeom>
                        <a:noFill/>
                        <a:ln w="38100">
                          <a:noFill/>
                          <a:miter/>
                        </a:ln>
                      </p:spPr>
                    </p:pic>
                  </p:oleObj>
                </mc:Fallback>
              </mc:AlternateContent>
            </a:graphicData>
          </a:graphic>
        </p:graphicFrame>
        <p:sp>
          <p:nvSpPr>
            <p:cNvPr id="103443" name="椭圆 163861"/>
            <p:cNvSpPr/>
            <p:nvPr/>
          </p:nvSpPr>
          <p:spPr>
            <a:xfrm>
              <a:off x="3969" y="1570"/>
              <a:ext cx="45" cy="46"/>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b="1" dirty="0">
                <a:latin typeface="微软雅黑" panose="020B0503020204020204" pitchFamily="34" charset="-122"/>
                <a:ea typeface="微软雅黑" panose="020B0503020204020204" pitchFamily="34" charset="-122"/>
              </a:endParaRPr>
            </a:p>
          </p:txBody>
        </p:sp>
        <p:sp>
          <p:nvSpPr>
            <p:cNvPr id="103444" name="直接连接符 163862"/>
            <p:cNvSpPr/>
            <p:nvPr/>
          </p:nvSpPr>
          <p:spPr>
            <a:xfrm>
              <a:off x="3833" y="1752"/>
              <a:ext cx="272" cy="0"/>
            </a:xfrm>
            <a:prstGeom prst="line">
              <a:avLst/>
            </a:prstGeom>
            <a:ln w="76200" cap="flat" cmpd="tri">
              <a:solidFill>
                <a:schemeClr val="tx1"/>
              </a:solidFill>
              <a:prstDash val="solid"/>
              <a:round/>
              <a:headEnd type="none" w="med" len="med"/>
              <a:tailEnd type="none" w="med" len="med"/>
            </a:ln>
          </p:spPr>
        </p:sp>
        <p:sp>
          <p:nvSpPr>
            <p:cNvPr id="103445" name="直接连接符 163863"/>
            <p:cNvSpPr/>
            <p:nvPr/>
          </p:nvSpPr>
          <p:spPr>
            <a:xfrm flipV="1">
              <a:off x="4014" y="981"/>
              <a:ext cx="181" cy="589"/>
            </a:xfrm>
            <a:prstGeom prst="line">
              <a:avLst/>
            </a:prstGeom>
            <a:ln w="38100" cap="flat" cmpd="sng">
              <a:solidFill>
                <a:schemeClr val="tx1"/>
              </a:solidFill>
              <a:prstDash val="solid"/>
              <a:round/>
              <a:headEnd type="none" w="med" len="med"/>
              <a:tailEnd type="none" w="med" len="med"/>
            </a:ln>
          </p:spPr>
        </p:sp>
        <p:sp>
          <p:nvSpPr>
            <p:cNvPr id="103446" name="直接连接符 163864"/>
            <p:cNvSpPr/>
            <p:nvPr/>
          </p:nvSpPr>
          <p:spPr>
            <a:xfrm>
              <a:off x="4195" y="1026"/>
              <a:ext cx="998" cy="771"/>
            </a:xfrm>
            <a:prstGeom prst="line">
              <a:avLst/>
            </a:prstGeom>
            <a:ln w="57150" cap="flat" cmpd="sng">
              <a:solidFill>
                <a:schemeClr val="tx1"/>
              </a:solidFill>
              <a:prstDash val="solid"/>
              <a:round/>
              <a:headEnd type="none" w="med" len="med"/>
              <a:tailEnd type="none" w="med" len="med"/>
            </a:ln>
          </p:spPr>
        </p:sp>
        <p:sp>
          <p:nvSpPr>
            <p:cNvPr id="103447" name="椭圆 163865"/>
            <p:cNvSpPr/>
            <p:nvPr/>
          </p:nvSpPr>
          <p:spPr>
            <a:xfrm>
              <a:off x="4150" y="981"/>
              <a:ext cx="45" cy="46"/>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b="1" dirty="0">
                <a:latin typeface="微软雅黑" panose="020B0503020204020204" pitchFamily="34" charset="-122"/>
                <a:ea typeface="微软雅黑" panose="020B0503020204020204" pitchFamily="34" charset="-122"/>
              </a:endParaRPr>
            </a:p>
          </p:txBody>
        </p:sp>
        <p:sp>
          <p:nvSpPr>
            <p:cNvPr id="103448" name="椭圆 163866"/>
            <p:cNvSpPr/>
            <p:nvPr/>
          </p:nvSpPr>
          <p:spPr>
            <a:xfrm>
              <a:off x="4241" y="1842"/>
              <a:ext cx="45" cy="46"/>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b="1" dirty="0">
                <a:latin typeface="微软雅黑" panose="020B0503020204020204" pitchFamily="34" charset="-122"/>
                <a:ea typeface="微软雅黑" panose="020B0503020204020204" pitchFamily="34" charset="-122"/>
              </a:endParaRPr>
            </a:p>
          </p:txBody>
        </p:sp>
        <p:sp>
          <p:nvSpPr>
            <p:cNvPr id="103449" name="直接连接符 163867"/>
            <p:cNvSpPr/>
            <p:nvPr/>
          </p:nvSpPr>
          <p:spPr>
            <a:xfrm>
              <a:off x="3969" y="1616"/>
              <a:ext cx="499" cy="0"/>
            </a:xfrm>
            <a:prstGeom prst="line">
              <a:avLst/>
            </a:prstGeom>
            <a:ln w="9525" cap="flat" cmpd="sng">
              <a:solidFill>
                <a:schemeClr val="tx1"/>
              </a:solidFill>
              <a:prstDash val="lgDashDotDot"/>
              <a:round/>
              <a:headEnd type="none" w="med" len="med"/>
              <a:tailEnd type="none" w="med" len="med"/>
            </a:ln>
          </p:spPr>
        </p:sp>
        <p:sp>
          <p:nvSpPr>
            <p:cNvPr id="103450" name="任意多边形 163868"/>
            <p:cNvSpPr/>
            <p:nvPr/>
          </p:nvSpPr>
          <p:spPr>
            <a:xfrm>
              <a:off x="4059" y="1434"/>
              <a:ext cx="106" cy="182"/>
            </a:xfrm>
            <a:custGeom>
              <a:avLst/>
              <a:gdLst/>
              <a:ahLst/>
              <a:cxnLst/>
              <a:pathLst>
                <a:path w="106" h="182">
                  <a:moveTo>
                    <a:pt x="0" y="0"/>
                  </a:moveTo>
                  <a:cubicBezTo>
                    <a:pt x="38" y="8"/>
                    <a:pt x="76" y="16"/>
                    <a:pt x="91" y="46"/>
                  </a:cubicBezTo>
                  <a:cubicBezTo>
                    <a:pt x="106" y="76"/>
                    <a:pt x="91" y="159"/>
                    <a:pt x="91" y="182"/>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103451" name="任意多边形 163869"/>
            <p:cNvSpPr/>
            <p:nvPr/>
          </p:nvSpPr>
          <p:spPr>
            <a:xfrm>
              <a:off x="4150" y="1162"/>
              <a:ext cx="182" cy="98"/>
            </a:xfrm>
            <a:custGeom>
              <a:avLst/>
              <a:gdLst/>
              <a:ahLst/>
              <a:cxnLst/>
              <a:pathLst>
                <a:path w="182" h="98">
                  <a:moveTo>
                    <a:pt x="0" y="45"/>
                  </a:moveTo>
                  <a:cubicBezTo>
                    <a:pt x="30" y="71"/>
                    <a:pt x="61" y="98"/>
                    <a:pt x="91" y="91"/>
                  </a:cubicBezTo>
                  <a:cubicBezTo>
                    <a:pt x="121" y="84"/>
                    <a:pt x="167" y="15"/>
                    <a:pt x="182" y="0"/>
                  </a:cubicBezTo>
                </a:path>
              </a:pathLst>
            </a:custGeom>
            <a:noFill/>
            <a:ln w="9525" cap="flat" cmpd="sng">
              <a:solidFill>
                <a:schemeClr val="tx1"/>
              </a:solidFill>
              <a:prstDash val="solid"/>
              <a:round/>
              <a:headEnd type="none" w="med" len="med"/>
              <a:tailEnd type="none" w="med" len="med"/>
            </a:ln>
          </p:spPr>
          <p:txBody>
            <a:bodyPr/>
            <a:p>
              <a:endParaRPr lang="zh-CN" altLang="en-US"/>
            </a:p>
          </p:txBody>
        </p:sp>
        <p:graphicFrame>
          <p:nvGraphicFramePr>
            <p:cNvPr id="103452" name="对象 163870"/>
            <p:cNvGraphicFramePr/>
            <p:nvPr/>
          </p:nvGraphicFramePr>
          <p:xfrm>
            <a:off x="4158" y="1344"/>
            <a:ext cx="208" cy="272"/>
          </p:xfrm>
          <a:graphic>
            <a:graphicData uri="http://schemas.openxmlformats.org/presentationml/2006/ole">
              <mc:AlternateContent xmlns:mc="http://schemas.openxmlformats.org/markup-compatibility/2006">
                <mc:Choice xmlns:v="urn:schemas-microsoft-com:vml" Requires="v">
                  <p:oleObj spid="_x0000_s3551" name="" r:id="rId15" imgW="165100" imgH="215900" progId="Equation.3">
                    <p:embed/>
                  </p:oleObj>
                </mc:Choice>
                <mc:Fallback>
                  <p:oleObj name="" r:id="rId15" imgW="165100" imgH="215900" progId="Equation.3">
                    <p:embed/>
                    <p:pic>
                      <p:nvPicPr>
                        <p:cNvPr id="0" name="图片 3550"/>
                        <p:cNvPicPr/>
                        <p:nvPr/>
                      </p:nvPicPr>
                      <p:blipFill>
                        <a:blip r:embed="rId16"/>
                        <a:stretch>
                          <a:fillRect/>
                        </a:stretch>
                      </p:blipFill>
                      <p:spPr>
                        <a:xfrm>
                          <a:off x="4158" y="1344"/>
                          <a:ext cx="208" cy="272"/>
                        </a:xfrm>
                        <a:prstGeom prst="rect">
                          <a:avLst/>
                        </a:prstGeom>
                        <a:noFill/>
                        <a:ln w="38100">
                          <a:noFill/>
                          <a:miter/>
                        </a:ln>
                      </p:spPr>
                    </p:pic>
                  </p:oleObj>
                </mc:Fallback>
              </mc:AlternateContent>
            </a:graphicData>
          </a:graphic>
        </p:graphicFrame>
        <p:graphicFrame>
          <p:nvGraphicFramePr>
            <p:cNvPr id="103453" name="对象 163871"/>
            <p:cNvGraphicFramePr/>
            <p:nvPr/>
          </p:nvGraphicFramePr>
          <p:xfrm>
            <a:off x="3969" y="799"/>
            <a:ext cx="222" cy="240"/>
          </p:xfrm>
          <a:graphic>
            <a:graphicData uri="http://schemas.openxmlformats.org/presentationml/2006/ole">
              <mc:AlternateContent xmlns:mc="http://schemas.openxmlformats.org/markup-compatibility/2006">
                <mc:Choice xmlns:v="urn:schemas-microsoft-com:vml" Requires="v">
                  <p:oleObj spid="_x0000_s3552" name="" r:id="rId17" imgW="152400" imgH="165100" progId="Equation.3">
                    <p:embed/>
                  </p:oleObj>
                </mc:Choice>
                <mc:Fallback>
                  <p:oleObj name="" r:id="rId17" imgW="152400" imgH="165100" progId="Equation.3">
                    <p:embed/>
                    <p:pic>
                      <p:nvPicPr>
                        <p:cNvPr id="0" name="图片 3551"/>
                        <p:cNvPicPr/>
                        <p:nvPr/>
                      </p:nvPicPr>
                      <p:blipFill>
                        <a:blip r:embed="rId18"/>
                        <a:stretch>
                          <a:fillRect/>
                        </a:stretch>
                      </p:blipFill>
                      <p:spPr>
                        <a:xfrm>
                          <a:off x="3969" y="799"/>
                          <a:ext cx="222" cy="240"/>
                        </a:xfrm>
                        <a:prstGeom prst="rect">
                          <a:avLst/>
                        </a:prstGeom>
                        <a:noFill/>
                        <a:ln w="38100">
                          <a:noFill/>
                          <a:miter/>
                        </a:ln>
                      </p:spPr>
                    </p:pic>
                  </p:oleObj>
                </mc:Fallback>
              </mc:AlternateContent>
            </a:graphicData>
          </a:graphic>
        </p:graphicFrame>
        <p:graphicFrame>
          <p:nvGraphicFramePr>
            <p:cNvPr id="103454" name="对象 163872"/>
            <p:cNvGraphicFramePr/>
            <p:nvPr/>
          </p:nvGraphicFramePr>
          <p:xfrm>
            <a:off x="3787" y="1480"/>
            <a:ext cx="153" cy="178"/>
          </p:xfrm>
          <a:graphic>
            <a:graphicData uri="http://schemas.openxmlformats.org/presentationml/2006/ole">
              <mc:AlternateContent xmlns:mc="http://schemas.openxmlformats.org/markup-compatibility/2006">
                <mc:Choice xmlns:v="urn:schemas-microsoft-com:vml" Requires="v">
                  <p:oleObj spid="_x0000_s3553" name="" r:id="rId19" imgW="152400" imgH="177800" progId="Equation.3">
                    <p:embed/>
                  </p:oleObj>
                </mc:Choice>
                <mc:Fallback>
                  <p:oleObj name="" r:id="rId19" imgW="152400" imgH="177800" progId="Equation.3">
                    <p:embed/>
                    <p:pic>
                      <p:nvPicPr>
                        <p:cNvPr id="0" name="图片 3552"/>
                        <p:cNvPicPr/>
                        <p:nvPr/>
                      </p:nvPicPr>
                      <p:blipFill>
                        <a:blip r:embed="rId20"/>
                        <a:stretch>
                          <a:fillRect/>
                        </a:stretch>
                      </p:blipFill>
                      <p:spPr>
                        <a:xfrm>
                          <a:off x="3787" y="1480"/>
                          <a:ext cx="153" cy="178"/>
                        </a:xfrm>
                        <a:prstGeom prst="rect">
                          <a:avLst/>
                        </a:prstGeom>
                        <a:noFill/>
                        <a:ln w="38100">
                          <a:noFill/>
                          <a:miter/>
                        </a:ln>
                      </p:spPr>
                    </p:pic>
                  </p:oleObj>
                </mc:Fallback>
              </mc:AlternateContent>
            </a:graphicData>
          </a:graphic>
        </p:graphicFrame>
        <p:graphicFrame>
          <p:nvGraphicFramePr>
            <p:cNvPr id="103455" name="对象 163873"/>
            <p:cNvGraphicFramePr/>
            <p:nvPr/>
          </p:nvGraphicFramePr>
          <p:xfrm>
            <a:off x="4694" y="1253"/>
            <a:ext cx="173" cy="202"/>
          </p:xfrm>
          <a:graphic>
            <a:graphicData uri="http://schemas.openxmlformats.org/presentationml/2006/ole">
              <mc:AlternateContent xmlns:mc="http://schemas.openxmlformats.org/markup-compatibility/2006">
                <mc:Choice xmlns:v="urn:schemas-microsoft-com:vml" Requires="v">
                  <p:oleObj spid="_x0000_s3554" name="" r:id="rId21" imgW="152400" imgH="177800" progId="Equation.3">
                    <p:embed/>
                  </p:oleObj>
                </mc:Choice>
                <mc:Fallback>
                  <p:oleObj name="" r:id="rId21" imgW="152400" imgH="177800" progId="Equation.3">
                    <p:embed/>
                    <p:pic>
                      <p:nvPicPr>
                        <p:cNvPr id="0" name="图片 3553"/>
                        <p:cNvPicPr/>
                        <p:nvPr/>
                      </p:nvPicPr>
                      <p:blipFill>
                        <a:blip r:embed="rId22"/>
                        <a:stretch>
                          <a:fillRect/>
                        </a:stretch>
                      </p:blipFill>
                      <p:spPr>
                        <a:xfrm>
                          <a:off x="4694" y="1253"/>
                          <a:ext cx="173" cy="202"/>
                        </a:xfrm>
                        <a:prstGeom prst="rect">
                          <a:avLst/>
                        </a:prstGeom>
                        <a:noFill/>
                        <a:ln w="38100">
                          <a:noFill/>
                          <a:miter/>
                        </a:ln>
                      </p:spPr>
                    </p:pic>
                  </p:oleObj>
                </mc:Fallback>
              </mc:AlternateContent>
            </a:graphicData>
          </a:graphic>
        </p:graphicFrame>
        <p:graphicFrame>
          <p:nvGraphicFramePr>
            <p:cNvPr id="103456" name="对象 163874"/>
            <p:cNvGraphicFramePr/>
            <p:nvPr/>
          </p:nvGraphicFramePr>
          <p:xfrm>
            <a:off x="5103" y="1570"/>
            <a:ext cx="192" cy="208"/>
          </p:xfrm>
          <a:graphic>
            <a:graphicData uri="http://schemas.openxmlformats.org/presentationml/2006/ole">
              <mc:AlternateContent xmlns:mc="http://schemas.openxmlformats.org/markup-compatibility/2006">
                <mc:Choice xmlns:v="urn:schemas-microsoft-com:vml" Requires="v">
                  <p:oleObj spid="_x0000_s3555" name="" r:id="rId23" imgW="152400" imgH="165100" progId="Equation.3">
                    <p:embed/>
                  </p:oleObj>
                </mc:Choice>
                <mc:Fallback>
                  <p:oleObj name="" r:id="rId23" imgW="152400" imgH="165100" progId="Equation.3">
                    <p:embed/>
                    <p:pic>
                      <p:nvPicPr>
                        <p:cNvPr id="0" name="图片 3554"/>
                        <p:cNvPicPr/>
                        <p:nvPr/>
                      </p:nvPicPr>
                      <p:blipFill>
                        <a:blip r:embed="rId24"/>
                        <a:stretch>
                          <a:fillRect/>
                        </a:stretch>
                      </p:blipFill>
                      <p:spPr>
                        <a:xfrm>
                          <a:off x="5103" y="1570"/>
                          <a:ext cx="192" cy="208"/>
                        </a:xfrm>
                        <a:prstGeom prst="rect">
                          <a:avLst/>
                        </a:prstGeom>
                        <a:noFill/>
                        <a:ln w="38100">
                          <a:noFill/>
                          <a:miter/>
                        </a:ln>
                      </p:spPr>
                    </p:pic>
                  </p:oleObj>
                </mc:Fallback>
              </mc:AlternateContent>
            </a:graphicData>
          </a:graphic>
        </p:graphicFrame>
        <p:sp>
          <p:nvSpPr>
            <p:cNvPr id="103457" name="椭圆 163875"/>
            <p:cNvSpPr/>
            <p:nvPr/>
          </p:nvSpPr>
          <p:spPr>
            <a:xfrm>
              <a:off x="4694" y="1389"/>
              <a:ext cx="45" cy="46"/>
            </a:xfrm>
            <a:prstGeom prst="ellipse">
              <a:avLst/>
            </a:prstGeom>
            <a:solidFill>
              <a:srgbClr val="FF0000"/>
            </a:solidFill>
            <a:ln w="9525" cap="flat" cmpd="sng">
              <a:solidFill>
                <a:schemeClr val="tx1"/>
              </a:solidFill>
              <a:prstDash val="solid"/>
              <a:round/>
              <a:headEnd type="none" w="med" len="med"/>
              <a:tailEnd type="none" w="med" len="med"/>
            </a:ln>
          </p:spPr>
          <p:txBody>
            <a:bodyPr anchor="t" anchorCtr="0"/>
            <a:p>
              <a:endParaRPr lang="zh-CN" altLang="en-US" b="1" dirty="0">
                <a:latin typeface="微软雅黑" panose="020B0503020204020204" pitchFamily="34" charset="-122"/>
                <a:ea typeface="微软雅黑" panose="020B0503020204020204" pitchFamily="34" charset="-122"/>
              </a:endParaRPr>
            </a:p>
          </p:txBody>
        </p:sp>
      </p:grpSp>
      <p:sp>
        <p:nvSpPr>
          <p:cNvPr id="103458" name="文本框 162817"/>
          <p:cNvSpPr txBox="1"/>
          <p:nvPr/>
        </p:nvSpPr>
        <p:spPr>
          <a:xfrm>
            <a:off x="0" y="0"/>
            <a:ext cx="8391525" cy="519113"/>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问题</a:t>
            </a:r>
            <a:r>
              <a:rPr lang="en-US" altLang="zh-CN" sz="2800" b="1">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如何由自由度确定所需列的动力学方程数目？</a:t>
            </a:r>
            <a:endParaRPr lang="zh-CN" altLang="en-US" sz="4000" b="1" dirty="0">
              <a:solidFill>
                <a:srgbClr val="FF0000"/>
              </a:solidFill>
              <a:latin typeface="微软雅黑" panose="020B0503020204020204" pitchFamily="34" charset="-122"/>
              <a:ea typeface="微软雅黑" panose="020B0503020204020204" pitchFamily="34" charset="-122"/>
            </a:endParaRPr>
          </a:p>
        </p:txBody>
      </p:sp>
      <p:sp>
        <p:nvSpPr>
          <p:cNvPr id="164904" name="矩形 164903"/>
          <p:cNvSpPr/>
          <p:nvPr/>
        </p:nvSpPr>
        <p:spPr>
          <a:xfrm>
            <a:off x="2664778" y="1773554"/>
            <a:ext cx="2172970" cy="460375"/>
          </a:xfrm>
          <a:prstGeom prst="rect">
            <a:avLst/>
          </a:prstGeom>
          <a:noFill/>
          <a:ln w="9525">
            <a:noFill/>
          </a:ln>
        </p:spPr>
        <p:txBody>
          <a:bodyPr wrap="none" anchor="t">
            <a:spAutoFit/>
            <a:scene3d>
              <a:camera prst="orthographicFront"/>
              <a:lightRig rig="soft" dir="t">
                <a:rot lat="0" lon="0" rev="15600000"/>
              </a:lightRig>
            </a:scene3d>
            <a:sp3d extrusionH="57150" prstMaterial="softEdge">
              <a:bevelT w="25400" h="38100"/>
            </a:sp3d>
          </a:bodyPr>
          <a:p>
            <a:pPr marL="0" marR="0" indent="0" algn="just"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2800" b="1" i="0" u="none" strike="noStrike" kern="1200" cap="none" spc="0" normalizeH="0" baseline="0" noProof="1"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有</a:t>
            </a:r>
            <a:r>
              <a:rPr kumimoji="0" lang="en-US" altLang="zh-CN" sz="2800" b="1" i="0" u="none" strike="noStrike" kern="1200" cap="none" spc="0" normalizeH="0" baseline="0" noProof="1">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0" lang="zh-CN" altLang="en-US" sz="2800" b="1" i="0" u="none" strike="noStrike" kern="1200" cap="none" spc="0" normalizeH="0" baseline="0" noProof="1"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个未知呢？</a:t>
            </a:r>
            <a:endParaRPr kumimoji="0" lang="zh-CN" altLang="en-US" sz="2800" b="1" i="0" u="none" strike="noStrike" kern="1200" cap="none" spc="0" normalizeH="0" baseline="0" noProof="1" dirty="0">
              <a:solidFill>
                <a:schemeClr val="accent4"/>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4902" name="矩形 164901"/>
          <p:cNvSpPr/>
          <p:nvPr/>
        </p:nvSpPr>
        <p:spPr>
          <a:xfrm>
            <a:off x="5229225" y="3934140"/>
            <a:ext cx="1863725" cy="398776"/>
          </a:xfrm>
          <a:prstGeom prst="rect">
            <a:avLst/>
          </a:prstGeom>
          <a:noFill/>
          <a:ln w="9525">
            <a:noFill/>
          </a:ln>
        </p:spPr>
        <p:txBody>
          <a:bodyPr wrap="none" anchor="t">
            <a:spAutoFit/>
            <a:scene3d>
              <a:camera prst="orthographicFront"/>
              <a:lightRig rig="soft" dir="t">
                <a:rot lat="0" lon="0" rev="15600000"/>
              </a:lightRig>
            </a:scene3d>
            <a:sp3d extrusionH="57150" prstMaterial="softEdge">
              <a:bevelT w="25400" h="38100"/>
            </a:sp3d>
          </a:bodyPr>
          <a:p>
            <a:pPr marL="0" marR="0" indent="0" algn="just"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2000" b="1" i="0" u="none" strike="noStrike" kern="1200" cap="none" spc="0" normalizeH="0" baseline="0" noProof="1"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有</a:t>
            </a:r>
            <a:r>
              <a:rPr kumimoji="0" lang="en-US" altLang="zh-CN" sz="2000" b="1" i="0" u="none" strike="noStrike" kern="1200" cap="none" spc="0" normalizeH="0" baseline="0" noProof="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0" lang="zh-CN" altLang="en-US" sz="2000" b="1" i="0" u="none" strike="noStrike" kern="1200" cap="none" spc="0" normalizeH="0" baseline="0" noProof="1"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个未知呢？</a:t>
            </a:r>
            <a:endParaRPr kumimoji="0" lang="zh-CN" altLang="en-US" sz="2000" b="1" i="0" u="none" strike="noStrike" kern="1200" cap="none" spc="0" normalizeH="0" baseline="0" noProof="1"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4905" name="矩形 164904"/>
          <p:cNvSpPr/>
          <p:nvPr/>
        </p:nvSpPr>
        <p:spPr>
          <a:xfrm>
            <a:off x="5472747" y="4776784"/>
            <a:ext cx="3133725" cy="398781"/>
          </a:xfrm>
          <a:prstGeom prst="rect">
            <a:avLst/>
          </a:prstGeom>
          <a:noFill/>
          <a:ln w="9525">
            <a:noFill/>
          </a:ln>
        </p:spPr>
        <p:txBody>
          <a:bodyPr wrap="none" anchor="t">
            <a:spAutoFit/>
            <a:scene3d>
              <a:camera prst="orthographicFront"/>
              <a:lightRig rig="threePt" dir="t"/>
            </a:scene3d>
          </a:bodyPr>
          <a:p>
            <a:pPr marL="0" marR="0" indent="0" algn="just" defTabSz="914400" rtl="0" eaLnBrk="1" fontAlgn="base" latinLnBrk="0" hangingPunct="1">
              <a:lnSpc>
                <a:spcPct val="100000"/>
              </a:lnSpc>
              <a:spcBef>
                <a:spcPct val="0"/>
              </a:spcBef>
              <a:spcAft>
                <a:spcPct val="0"/>
              </a:spcAft>
              <a:buFont typeface="Arial" panose="020B0604020202020204" pitchFamily="34" charset="0"/>
              <a:buNone/>
            </a:pPr>
            <a:r>
              <a:rPr kumimoji="0" lang="zh-CN" altLang="en-US" sz="2000" b="1" i="0" u="none" strike="noStrike" kern="1200" cap="none" spc="0" normalizeH="0" baseline="0" noProof="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由</a:t>
            </a:r>
            <a:r>
              <a:rPr kumimoji="0" lang="en-US" altLang="zh-CN" sz="2000" b="1" i="0" u="none" strike="noStrike" kern="1200" cap="none" spc="0" normalizeH="0" baseline="0" noProof="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0" lang="zh-CN" altLang="en-US" sz="2000" b="1" i="0" u="none" strike="noStrike" kern="1200" cap="none" spc="0" normalizeH="0" baseline="0" noProof="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个动力学方程来求得</a:t>
            </a:r>
            <a:r>
              <a:rPr kumimoji="0" lang="zh-CN" altLang="en-US" sz="2000" b="1" i="0" u="none" strike="noStrike" kern="1200" cap="none" spc="0" normalizeH="0" baseline="0"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zh-CN" altLang="en-US" sz="2000" b="1" i="0" u="none" strike="noStrike" kern="1200" cap="none" spc="0" normalizeH="0" baseline="0"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nvSpPr>
        <p:spPr>
          <a:xfrm>
            <a:off x="807085" y="6049325"/>
            <a:ext cx="5082540" cy="521967"/>
          </a:xfrm>
          <a:prstGeom prst="rect">
            <a:avLst/>
          </a:prstGeom>
          <a:noFill/>
          <a:ln w="9525">
            <a:noFill/>
          </a:ln>
        </p:spPr>
        <p:txBody>
          <a:bodyPr wrap="none" anchor="t">
            <a:spAutoFit/>
            <a:scene3d>
              <a:camera prst="orthographicFront"/>
              <a:lightRig rig="threePt" dir="t"/>
            </a:scene3d>
          </a:bodyPr>
          <a:p>
            <a:pPr marL="0" marR="0" indent="0" algn="just" defTabSz="914400" rtl="0" eaLnBrk="1" fontAlgn="base" latinLnBrk="0" hangingPunct="1">
              <a:lnSpc>
                <a:spcPct val="100000"/>
              </a:lnSpc>
              <a:spcBef>
                <a:spcPct val="0"/>
              </a:spcBef>
              <a:spcAft>
                <a:spcPct val="0"/>
              </a:spcAft>
              <a:buFont typeface="Arial" panose="020B0604020202020204" pitchFamily="34" charset="0"/>
              <a:buNone/>
            </a:pPr>
            <a:r>
              <a:rPr kumimoji="0" lang="en-US" altLang="zh-CN" sz="2800" b="1" i="0" u="none" strike="noStrike" kern="1200" cap="none" spc="0" normalizeH="0" baseline="0" noProof="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2800" b="1" i="0" u="none" strike="noStrike" kern="1200" cap="none" spc="0" normalizeH="0" baseline="0" noProof="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观察速度和加速度系数的关系</a:t>
            </a:r>
            <a:r>
              <a:rPr kumimoji="0" lang="en-US" altLang="zh-CN" sz="2800" b="1" i="0" u="none" strike="noStrike" kern="1200" cap="none" spc="0" normalizeH="0" baseline="0" noProof="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zh-CN" altLang="en-US" sz="2800" b="1" i="0" u="none" strike="noStrike" kern="1200" cap="none" spc="0" normalizeH="0" baseline="0" noProof="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3463" name="图片 11272">
            <a:hlinkClick r:id="rId25"/>
          </p:cNvPr>
          <p:cNvPicPr>
            <a:picLocks noChangeAspect="1"/>
          </p:cNvPicPr>
          <p:nvPr/>
        </p:nvPicPr>
        <p:blipFill>
          <a:blip r:embed="rId26"/>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46"/>
                                        </p:tgtEl>
                                        <p:attrNameLst>
                                          <p:attrName>style.visibility</p:attrName>
                                        </p:attrNameLst>
                                      </p:cBhvr>
                                      <p:to>
                                        <p:strVal val="visible"/>
                                      </p:to>
                                    </p:set>
                                    <p:animEffect transition="in" filter="blinds(horizontal)">
                                      <p:cBhvr>
                                        <p:cTn id="7" dur="500"/>
                                        <p:tgtEl>
                                          <p:spTgt spid="1638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47"/>
                                        </p:tgtEl>
                                        <p:attrNameLst>
                                          <p:attrName>style.visibility</p:attrName>
                                        </p:attrNameLst>
                                      </p:cBhvr>
                                      <p:to>
                                        <p:strVal val="visible"/>
                                      </p:to>
                                    </p:set>
                                    <p:animEffect transition="in" filter="blinds(horizontal)">
                                      <p:cBhvr>
                                        <p:cTn id="12" dur="500"/>
                                        <p:tgtEl>
                                          <p:spTgt spid="163847"/>
                                        </p:tgtEl>
                                      </p:cBhvr>
                                    </p:animEffect>
                                  </p:childTnLst>
                                </p:cTn>
                              </p:par>
                              <p:par>
                                <p:cTn id="13" presetID="3" presetClass="entr" presetSubtype="10" fill="hold" nodeType="withEffect">
                                  <p:stCondLst>
                                    <p:cond delay="0"/>
                                  </p:stCondLst>
                                  <p:childTnLst>
                                    <p:set>
                                      <p:cBhvr>
                                        <p:cTn id="14" dur="1" fill="hold">
                                          <p:stCondLst>
                                            <p:cond delay="0"/>
                                          </p:stCondLst>
                                        </p:cTn>
                                        <p:tgtEl>
                                          <p:spTgt spid="76803"/>
                                        </p:tgtEl>
                                        <p:attrNameLst>
                                          <p:attrName>style.visibility</p:attrName>
                                        </p:attrNameLst>
                                      </p:cBhvr>
                                      <p:to>
                                        <p:strVal val="visible"/>
                                      </p:to>
                                    </p:set>
                                    <p:animEffect transition="in" filter="blinds(horizontal)">
                                      <p:cBhvr>
                                        <p:cTn id="15" dur="500"/>
                                        <p:tgtEl>
                                          <p:spTgt spid="7680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3848"/>
                                        </p:tgtEl>
                                        <p:attrNameLst>
                                          <p:attrName>style.visibility</p:attrName>
                                        </p:attrNameLst>
                                      </p:cBhvr>
                                      <p:to>
                                        <p:strVal val="visible"/>
                                      </p:to>
                                    </p:set>
                                    <p:animEffect transition="in" filter="blinds(horizontal)">
                                      <p:cBhvr>
                                        <p:cTn id="18" dur="500"/>
                                        <p:tgtEl>
                                          <p:spTgt spid="16384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6802"/>
                                        </p:tgtEl>
                                        <p:attrNameLst>
                                          <p:attrName>style.visibility</p:attrName>
                                        </p:attrNameLst>
                                      </p:cBhvr>
                                      <p:to>
                                        <p:strVal val="visible"/>
                                      </p:to>
                                    </p:set>
                                    <p:animEffect transition="in" filter="blinds(horizontal)">
                                      <p:cBhvr>
                                        <p:cTn id="23" dur="500"/>
                                        <p:tgtEl>
                                          <p:spTgt spid="7680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63851"/>
                                        </p:tgtEl>
                                        <p:attrNameLst>
                                          <p:attrName>style.visibility</p:attrName>
                                        </p:attrNameLst>
                                      </p:cBhvr>
                                      <p:to>
                                        <p:strVal val="visible"/>
                                      </p:to>
                                    </p:set>
                                    <p:animEffect transition="in" filter="blinds(horizontal)">
                                      <p:cBhvr>
                                        <p:cTn id="28" dur="500"/>
                                        <p:tgtEl>
                                          <p:spTgt spid="16385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63852"/>
                                        </p:tgtEl>
                                        <p:attrNameLst>
                                          <p:attrName>style.visibility</p:attrName>
                                        </p:attrNameLst>
                                      </p:cBhvr>
                                      <p:to>
                                        <p:strVal val="visible"/>
                                      </p:to>
                                    </p:set>
                                    <p:animEffect transition="in" filter="blinds(horizontal)">
                                      <p:cBhvr>
                                        <p:cTn id="33" dur="500"/>
                                        <p:tgtEl>
                                          <p:spTgt spid="163852"/>
                                        </p:tgtEl>
                                      </p:cBhvr>
                                    </p:animEffect>
                                  </p:childTnLst>
                                </p:cTn>
                              </p:par>
                              <p:par>
                                <p:cTn id="34" presetID="3" presetClass="entr" presetSubtype="10" fill="hold" nodeType="withEffect">
                                  <p:stCondLst>
                                    <p:cond delay="0"/>
                                  </p:stCondLst>
                                  <p:childTnLst>
                                    <p:set>
                                      <p:cBhvr>
                                        <p:cTn id="35" dur="1" fill="hold">
                                          <p:stCondLst>
                                            <p:cond delay="0"/>
                                          </p:stCondLst>
                                        </p:cTn>
                                        <p:tgtEl>
                                          <p:spTgt spid="76813"/>
                                        </p:tgtEl>
                                        <p:attrNameLst>
                                          <p:attrName>style.visibility</p:attrName>
                                        </p:attrNameLst>
                                      </p:cBhvr>
                                      <p:to>
                                        <p:strVal val="visible"/>
                                      </p:to>
                                    </p:set>
                                    <p:animEffect transition="in" filter="blinds(horizontal)">
                                      <p:cBhvr>
                                        <p:cTn id="36" dur="500"/>
                                        <p:tgtEl>
                                          <p:spTgt spid="768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63853"/>
                                        </p:tgtEl>
                                        <p:attrNameLst>
                                          <p:attrName>style.visibility</p:attrName>
                                        </p:attrNameLst>
                                      </p:cBhvr>
                                      <p:to>
                                        <p:strVal val="visible"/>
                                      </p:to>
                                    </p:set>
                                    <p:animEffect transition="in" filter="blinds(horizontal)">
                                      <p:cBhvr>
                                        <p:cTn id="39" dur="500"/>
                                        <p:tgtEl>
                                          <p:spTgt spid="163853"/>
                                        </p:tgtEl>
                                      </p:cBhvr>
                                    </p:animEffect>
                                  </p:childTnLst>
                                </p:cTn>
                              </p:par>
                            </p:childTnLst>
                          </p:cTn>
                        </p:par>
                      </p:childTnLst>
                    </p:cTn>
                  </p:par>
                  <p:par>
                    <p:cTn id="40" fill="hold">
                      <p:stCondLst>
                        <p:cond delay="indefinite"/>
                      </p:stCondLst>
                      <p:childTnLst>
                        <p:par>
                          <p:cTn id="41" fill="hold">
                            <p:stCondLst>
                              <p:cond delay="0"/>
                            </p:stCondLst>
                            <p:childTnLst>
                              <p:par>
                                <p:cTn id="42" presetID="7" presetClass="entr" presetSubtype="4" fill="hold" nodeType="clickEffect">
                                  <p:stCondLst>
                                    <p:cond delay="0"/>
                                  </p:stCondLst>
                                  <p:childTnLst>
                                    <p:set>
                                      <p:cBhvr>
                                        <p:cTn id="43" dur="1" fill="hold">
                                          <p:stCondLst>
                                            <p:cond delay="0"/>
                                          </p:stCondLst>
                                        </p:cTn>
                                        <p:tgtEl>
                                          <p:spTgt spid="76807"/>
                                        </p:tgtEl>
                                        <p:attrNameLst>
                                          <p:attrName>style.visibility</p:attrName>
                                        </p:attrNameLst>
                                      </p:cBhvr>
                                      <p:to>
                                        <p:strVal val="visible"/>
                                      </p:to>
                                    </p:set>
                                    <p:anim calcmode="lin" valueType="num">
                                      <p:cBhvr>
                                        <p:cTn id="44" dur="5000" fill="hold"/>
                                        <p:tgtEl>
                                          <p:spTgt spid="76807"/>
                                        </p:tgtEl>
                                        <p:attrNameLst>
                                          <p:attrName>ppt_x</p:attrName>
                                        </p:attrNameLst>
                                      </p:cBhvr>
                                      <p:tavLst>
                                        <p:tav tm="0">
                                          <p:val>
                                            <p:strVal val="#ppt_x"/>
                                          </p:val>
                                        </p:tav>
                                        <p:tav tm="100000">
                                          <p:val>
                                            <p:strVal val="#ppt_x"/>
                                          </p:val>
                                        </p:tav>
                                      </p:tavLst>
                                    </p:anim>
                                    <p:anim calcmode="lin" valueType="num">
                                      <p:cBhvr>
                                        <p:cTn id="45" dur="5000" fill="hold"/>
                                        <p:tgtEl>
                                          <p:spTgt spid="7680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3854"/>
                                        </p:tgtEl>
                                        <p:attrNameLst>
                                          <p:attrName>style.visibility</p:attrName>
                                        </p:attrNameLst>
                                      </p:cBhvr>
                                      <p:to>
                                        <p:strVal val="visible"/>
                                      </p:to>
                                    </p:set>
                                    <p:animEffect transition="in" filter="blinds(horizontal)">
                                      <p:cBhvr>
                                        <p:cTn id="50" dur="500"/>
                                        <p:tgtEl>
                                          <p:spTgt spid="16385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76808"/>
                                        </p:tgtEl>
                                        <p:attrNameLst>
                                          <p:attrName>style.visibility</p:attrName>
                                        </p:attrNameLst>
                                      </p:cBhvr>
                                      <p:to>
                                        <p:strVal val="visible"/>
                                      </p:to>
                                    </p:set>
                                    <p:animEffect transition="in" filter="blinds(horizontal)">
                                      <p:cBhvr>
                                        <p:cTn id="55" dur="500"/>
                                        <p:tgtEl>
                                          <p:spTgt spid="7680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63857"/>
                                        </p:tgtEl>
                                        <p:attrNameLst>
                                          <p:attrName>style.visibility</p:attrName>
                                        </p:attrNameLst>
                                      </p:cBhvr>
                                      <p:to>
                                        <p:strVal val="visible"/>
                                      </p:to>
                                    </p:set>
                                    <p:animEffect transition="in" filter="blinds(horizontal)">
                                      <p:cBhvr>
                                        <p:cTn id="58" dur="500"/>
                                        <p:tgtEl>
                                          <p:spTgt spid="163857"/>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63858"/>
                                        </p:tgtEl>
                                        <p:attrNameLst>
                                          <p:attrName>style.visibility</p:attrName>
                                        </p:attrNameLst>
                                      </p:cBhvr>
                                      <p:to>
                                        <p:strVal val="visible"/>
                                      </p:to>
                                    </p:set>
                                    <p:animEffect transition="in" filter="blinds(horizontal)">
                                      <p:cBhvr>
                                        <p:cTn id="61" dur="500"/>
                                        <p:tgtEl>
                                          <p:spTgt spid="163858"/>
                                        </p:tgtEl>
                                      </p:cBhvr>
                                    </p:animEffect>
                                  </p:childTnLst>
                                </p:cTn>
                              </p:par>
                            </p:childTnLst>
                          </p:cTn>
                        </p:par>
                      </p:childTnLst>
                    </p:cTn>
                  </p:par>
                  <p:par>
                    <p:cTn id="62" fill="hold">
                      <p:stCondLst>
                        <p:cond delay="indefinite"/>
                      </p:stCondLst>
                      <p:childTnLst>
                        <p:par>
                          <p:cTn id="63" fill="hold">
                            <p:stCondLst>
                              <p:cond delay="0"/>
                            </p:stCondLst>
                            <p:childTnLst>
                              <p:par>
                                <p:cTn id="64" presetID="7" presetClass="entr" presetSubtype="4" fill="hold" nodeType="clickEffect">
                                  <p:stCondLst>
                                    <p:cond delay="0"/>
                                  </p:stCondLst>
                                  <p:childTnLst>
                                    <p:set>
                                      <p:cBhvr>
                                        <p:cTn id="65" dur="1" fill="hold">
                                          <p:stCondLst>
                                            <p:cond delay="0"/>
                                          </p:stCondLst>
                                        </p:cTn>
                                        <p:tgtEl>
                                          <p:spTgt spid="76814"/>
                                        </p:tgtEl>
                                        <p:attrNameLst>
                                          <p:attrName>style.visibility</p:attrName>
                                        </p:attrNameLst>
                                      </p:cBhvr>
                                      <p:to>
                                        <p:strVal val="visible"/>
                                      </p:to>
                                    </p:set>
                                    <p:anim calcmode="lin" valueType="num">
                                      <p:cBhvr>
                                        <p:cTn id="66" dur="5000" fill="hold"/>
                                        <p:tgtEl>
                                          <p:spTgt spid="76814"/>
                                        </p:tgtEl>
                                        <p:attrNameLst>
                                          <p:attrName>ppt_x</p:attrName>
                                        </p:attrNameLst>
                                      </p:cBhvr>
                                      <p:tavLst>
                                        <p:tav tm="0">
                                          <p:val>
                                            <p:strVal val="#ppt_x"/>
                                          </p:val>
                                        </p:tav>
                                        <p:tav tm="100000">
                                          <p:val>
                                            <p:strVal val="#ppt_x"/>
                                          </p:val>
                                        </p:tav>
                                      </p:tavLst>
                                    </p:anim>
                                    <p:anim calcmode="lin" valueType="num">
                                      <p:cBhvr>
                                        <p:cTn id="67" dur="5000" fill="hold"/>
                                        <p:tgtEl>
                                          <p:spTgt spid="7681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64904"/>
                                        </p:tgtEl>
                                        <p:attrNameLst>
                                          <p:attrName>style.visibility</p:attrName>
                                        </p:attrNameLst>
                                      </p:cBhvr>
                                      <p:to>
                                        <p:strVal val="visible"/>
                                      </p:to>
                                    </p:set>
                                    <p:animEffect transition="in" filter="blinds(horizontal)">
                                      <p:cBhvr>
                                        <p:cTn id="72" dur="500"/>
                                        <p:tgtEl>
                                          <p:spTgt spid="16490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64902"/>
                                        </p:tgtEl>
                                        <p:attrNameLst>
                                          <p:attrName>style.visibility</p:attrName>
                                        </p:attrNameLst>
                                      </p:cBhvr>
                                      <p:to>
                                        <p:strVal val="visible"/>
                                      </p:to>
                                    </p:set>
                                    <p:animEffect transition="in" filter="blinds(horizontal)">
                                      <p:cBhvr>
                                        <p:cTn id="77" dur="500"/>
                                        <p:tgtEl>
                                          <p:spTgt spid="164902"/>
                                        </p:tgtEl>
                                      </p:cBhvr>
                                    </p:animEffect>
                                  </p:childTnLst>
                                </p:cTn>
                              </p:par>
                            </p:childTnLst>
                          </p:cTn>
                        </p:par>
                      </p:childTnLst>
                    </p:cTn>
                  </p:par>
                  <p:par>
                    <p:cTn id="78" fill="hold">
                      <p:stCondLst>
                        <p:cond delay="indefinite"/>
                      </p:stCondLst>
                      <p:childTnLst>
                        <p:par>
                          <p:cTn id="79" fill="hold">
                            <p:stCondLst>
                              <p:cond delay="0"/>
                            </p:stCondLst>
                            <p:childTnLst>
                              <p:par>
                                <p:cTn id="80" presetID="7" presetClass="entr" presetSubtype="4" fill="hold" grpId="0" nodeType="clickEffect">
                                  <p:stCondLst>
                                    <p:cond delay="0"/>
                                  </p:stCondLst>
                                  <p:childTnLst>
                                    <p:set>
                                      <p:cBhvr>
                                        <p:cTn id="81" dur="1" fill="hold">
                                          <p:stCondLst>
                                            <p:cond delay="0"/>
                                          </p:stCondLst>
                                        </p:cTn>
                                        <p:tgtEl>
                                          <p:spTgt spid="164905"/>
                                        </p:tgtEl>
                                        <p:attrNameLst>
                                          <p:attrName>style.visibility</p:attrName>
                                        </p:attrNameLst>
                                      </p:cBhvr>
                                      <p:to>
                                        <p:strVal val="visible"/>
                                      </p:to>
                                    </p:set>
                                    <p:anim calcmode="lin" valueType="num">
                                      <p:cBhvr>
                                        <p:cTn id="82" dur="5000" fill="hold"/>
                                        <p:tgtEl>
                                          <p:spTgt spid="164905"/>
                                        </p:tgtEl>
                                        <p:attrNameLst>
                                          <p:attrName>ppt_x</p:attrName>
                                        </p:attrNameLst>
                                      </p:cBhvr>
                                      <p:tavLst>
                                        <p:tav tm="0">
                                          <p:val>
                                            <p:strVal val="#ppt_x"/>
                                          </p:val>
                                        </p:tav>
                                        <p:tav tm="100000">
                                          <p:val>
                                            <p:strVal val="#ppt_x"/>
                                          </p:val>
                                        </p:tav>
                                      </p:tavLst>
                                    </p:anim>
                                    <p:anim calcmode="lin" valueType="num">
                                      <p:cBhvr>
                                        <p:cTn id="83" dur="5000" fill="hold"/>
                                        <p:tgtEl>
                                          <p:spTgt spid="16490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7" presetClass="entr" presetSubtype="4" fill="hold" grpId="0" nodeType="clickEffect">
                                  <p:stCondLst>
                                    <p:cond delay="0"/>
                                  </p:stCondLst>
                                  <p:childTnLst>
                                    <p:set>
                                      <p:cBhvr>
                                        <p:cTn id="87" dur="1" fill="hold">
                                          <p:stCondLst>
                                            <p:cond delay="0"/>
                                          </p:stCondLst>
                                        </p:cTn>
                                        <p:tgtEl>
                                          <p:spTgt spid="2"/>
                                        </p:tgtEl>
                                        <p:attrNameLst>
                                          <p:attrName>style.visibility</p:attrName>
                                        </p:attrNameLst>
                                      </p:cBhvr>
                                      <p:to>
                                        <p:strVal val="visible"/>
                                      </p:to>
                                    </p:set>
                                    <p:anim calcmode="lin" valueType="num">
                                      <p:cBhvr>
                                        <p:cTn id="88" dur="5000" fill="hold"/>
                                        <p:tgtEl>
                                          <p:spTgt spid="2"/>
                                        </p:tgtEl>
                                        <p:attrNameLst>
                                          <p:attrName>ppt_x</p:attrName>
                                        </p:attrNameLst>
                                      </p:cBhvr>
                                      <p:tavLst>
                                        <p:tav tm="0">
                                          <p:val>
                                            <p:strVal val="#ppt_x"/>
                                          </p:val>
                                        </p:tav>
                                        <p:tav tm="100000">
                                          <p:val>
                                            <p:strVal val="#ppt_x"/>
                                          </p:val>
                                        </p:tav>
                                      </p:tavLst>
                                    </p:anim>
                                    <p:anim calcmode="lin" valueType="num">
                                      <p:cBhvr>
                                        <p:cTn id="89"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6" grpId="0" bldLvl="0"/>
      <p:bldP spid="163847" grpId="0" bldLvl="0"/>
      <p:bldP spid="163848" grpId="0" bldLvl="0"/>
      <p:bldP spid="163851" grpId="0" bldLvl="0"/>
      <p:bldP spid="163852" grpId="0" bldLvl="0"/>
      <p:bldP spid="163853" grpId="0" bldLvl="0"/>
      <p:bldP spid="163854" grpId="0" bldLvl="0"/>
      <p:bldP spid="163857" grpId="0" bldLvl="0"/>
      <p:bldP spid="163858" grpId="0" bldLvl="0"/>
      <p:bldP spid="164904" grpId="0"/>
      <p:bldP spid="164902" grpId="0"/>
      <p:bldP spid="164905" grpId="0"/>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4449" name="组合 4110"/>
          <p:cNvGrpSpPr/>
          <p:nvPr/>
        </p:nvGrpSpPr>
        <p:grpSpPr>
          <a:xfrm>
            <a:off x="6588125" y="44450"/>
            <a:ext cx="2736850" cy="2557463"/>
            <a:chOff x="3878" y="482"/>
            <a:chExt cx="1724" cy="1611"/>
          </a:xfrm>
        </p:grpSpPr>
        <p:graphicFrame>
          <p:nvGraphicFramePr>
            <p:cNvPr id="104450" name="对象 156674"/>
            <p:cNvGraphicFramePr/>
            <p:nvPr/>
          </p:nvGraphicFramePr>
          <p:xfrm>
            <a:off x="3878" y="482"/>
            <a:ext cx="1632" cy="1611"/>
          </p:xfrm>
          <a:graphic>
            <a:graphicData uri="http://schemas.openxmlformats.org/presentationml/2006/ole">
              <mc:AlternateContent xmlns:mc="http://schemas.openxmlformats.org/markup-compatibility/2006">
                <mc:Choice xmlns:v="urn:schemas-microsoft-com:vml" Requires="v">
                  <p:oleObj spid="_x0000_s3556" name="" r:id="rId1" imgW="2590800" imgH="2557145" progId="Paint.Picture">
                    <p:embed/>
                  </p:oleObj>
                </mc:Choice>
                <mc:Fallback>
                  <p:oleObj name="" r:id="rId1" imgW="2590800" imgH="2557145" progId="Paint.Picture">
                    <p:embed/>
                    <p:pic>
                      <p:nvPicPr>
                        <p:cNvPr id="0" name="图片 3555"/>
                        <p:cNvPicPr/>
                        <p:nvPr/>
                      </p:nvPicPr>
                      <p:blipFill>
                        <a:blip r:embed="rId2"/>
                        <a:stretch>
                          <a:fillRect/>
                        </a:stretch>
                      </p:blipFill>
                      <p:spPr>
                        <a:xfrm>
                          <a:off x="3878" y="482"/>
                          <a:ext cx="1632" cy="1611"/>
                        </a:xfrm>
                        <a:prstGeom prst="rect">
                          <a:avLst/>
                        </a:prstGeom>
                        <a:noFill/>
                        <a:ln w="38100">
                          <a:noFill/>
                          <a:miter/>
                        </a:ln>
                      </p:spPr>
                    </p:pic>
                  </p:oleObj>
                </mc:Fallback>
              </mc:AlternateContent>
            </a:graphicData>
          </a:graphic>
        </p:graphicFrame>
        <p:sp>
          <p:nvSpPr>
            <p:cNvPr id="104451" name="箭头 1536"/>
            <p:cNvSpPr/>
            <p:nvPr/>
          </p:nvSpPr>
          <p:spPr>
            <a:xfrm flipV="1">
              <a:off x="4876" y="1208"/>
              <a:ext cx="0" cy="362"/>
            </a:xfrm>
            <a:prstGeom prst="line">
              <a:avLst/>
            </a:prstGeom>
            <a:ln w="28575" cap="flat" cmpd="sng">
              <a:solidFill>
                <a:srgbClr val="FF0000"/>
              </a:solidFill>
              <a:prstDash val="solid"/>
              <a:round/>
              <a:headEnd type="none" w="med" len="med"/>
              <a:tailEnd type="triangle" w="med" len="med"/>
            </a:ln>
          </p:spPr>
        </p:sp>
        <p:sp>
          <p:nvSpPr>
            <p:cNvPr id="104452" name="箭头 1537"/>
            <p:cNvSpPr/>
            <p:nvPr/>
          </p:nvSpPr>
          <p:spPr>
            <a:xfrm>
              <a:off x="4922" y="1162"/>
              <a:ext cx="362" cy="1"/>
            </a:xfrm>
            <a:prstGeom prst="line">
              <a:avLst/>
            </a:prstGeom>
            <a:ln w="28575" cap="flat" cmpd="sng">
              <a:solidFill>
                <a:srgbClr val="FF0000"/>
              </a:solidFill>
              <a:prstDash val="solid"/>
              <a:round/>
              <a:headEnd type="none" w="med" len="med"/>
              <a:tailEnd type="triangle" w="med" len="med"/>
            </a:ln>
          </p:spPr>
        </p:sp>
        <p:sp>
          <p:nvSpPr>
            <p:cNvPr id="104453" name="曲线 1539"/>
            <p:cNvSpPr/>
            <p:nvPr/>
          </p:nvSpPr>
          <p:spPr>
            <a:xfrm>
              <a:off x="4952" y="1031"/>
              <a:ext cx="191" cy="309"/>
            </a:xfrm>
            <a:custGeom>
              <a:avLst/>
              <a:gdLst/>
              <a:ahLst/>
              <a:cxnLst/>
              <a:pathLst>
                <a:path w="21600" h="21600">
                  <a:moveTo>
                    <a:pt x="0" y="0"/>
                  </a:moveTo>
                  <a:cubicBezTo>
                    <a:pt x="3615" y="558"/>
                    <a:pt x="14369" y="1257"/>
                    <a:pt x="17984" y="3716"/>
                  </a:cubicBezTo>
                  <a:cubicBezTo>
                    <a:pt x="21600" y="6175"/>
                    <a:pt x="20379" y="8774"/>
                    <a:pt x="17984" y="12350"/>
                  </a:cubicBezTo>
                  <a:cubicBezTo>
                    <a:pt x="15589" y="15927"/>
                    <a:pt x="8405" y="19923"/>
                    <a:pt x="6010" y="21600"/>
                  </a:cubicBezTo>
                </a:path>
              </a:pathLst>
            </a:custGeom>
            <a:noFill/>
            <a:ln w="28575" cap="flat" cmpd="sng">
              <a:solidFill>
                <a:srgbClr val="FF0000"/>
              </a:solidFill>
              <a:prstDash val="solid"/>
              <a:miter/>
              <a:headEnd type="none" w="med" len="med"/>
              <a:tailEnd type="none" w="med" len="med"/>
            </a:ln>
          </p:spPr>
          <p:txBody>
            <a:bodyPr/>
            <a:p>
              <a:endParaRPr lang="zh-CN" altLang="en-US"/>
            </a:p>
          </p:txBody>
        </p:sp>
        <p:graphicFrame>
          <p:nvGraphicFramePr>
            <p:cNvPr id="104454" name="对象 156678"/>
            <p:cNvGraphicFramePr>
              <a:graphicFrameLocks noChangeAspect="1"/>
            </p:cNvGraphicFramePr>
            <p:nvPr/>
          </p:nvGraphicFramePr>
          <p:xfrm>
            <a:off x="5284" y="1026"/>
            <a:ext cx="318" cy="240"/>
          </p:xfrm>
          <a:graphic>
            <a:graphicData uri="http://schemas.openxmlformats.org/presentationml/2006/ole">
              <mc:AlternateContent xmlns:mc="http://schemas.openxmlformats.org/markup-compatibility/2006">
                <mc:Choice xmlns:v="urn:schemas-microsoft-com:vml" Requires="v">
                  <p:oleObj spid="_x0000_s3557" name="" r:id="rId3" imgW="279400" imgH="215900" progId="Equation.3">
                    <p:embed/>
                  </p:oleObj>
                </mc:Choice>
                <mc:Fallback>
                  <p:oleObj name="" r:id="rId3" imgW="279400" imgH="215900" progId="Equation.3">
                    <p:embed/>
                    <p:pic>
                      <p:nvPicPr>
                        <p:cNvPr id="0" name="图片 3556"/>
                        <p:cNvPicPr/>
                        <p:nvPr/>
                      </p:nvPicPr>
                      <p:blipFill>
                        <a:blip r:embed="rId4"/>
                        <a:stretch>
                          <a:fillRect/>
                        </a:stretch>
                      </p:blipFill>
                      <p:spPr>
                        <a:xfrm>
                          <a:off x="5284" y="1026"/>
                          <a:ext cx="318" cy="240"/>
                        </a:xfrm>
                        <a:prstGeom prst="rect">
                          <a:avLst/>
                        </a:prstGeom>
                        <a:noFill/>
                        <a:ln w="38100">
                          <a:noFill/>
                          <a:miter/>
                        </a:ln>
                      </p:spPr>
                    </p:pic>
                  </p:oleObj>
                </mc:Fallback>
              </mc:AlternateContent>
            </a:graphicData>
          </a:graphic>
        </p:graphicFrame>
        <p:sp>
          <p:nvSpPr>
            <p:cNvPr id="104455" name="文本框 156679"/>
            <p:cNvSpPr txBox="1"/>
            <p:nvPr/>
          </p:nvSpPr>
          <p:spPr>
            <a:xfrm>
              <a:off x="4604" y="1072"/>
              <a:ext cx="184" cy="173"/>
            </a:xfrm>
            <a:prstGeom prst="rect">
              <a:avLst/>
            </a:prstGeom>
            <a:noFill/>
            <a:ln w="9525">
              <a:noFill/>
            </a:ln>
          </p:spPr>
          <p:txBody>
            <a:bodyPr anchor="t" anchorCtr="0">
              <a:spAutoFit/>
            </a:bodyPr>
            <a:p>
              <a:r>
                <a:rPr lang="zh-CN" altLang="en-US" sz="1200" b="1" dirty="0">
                  <a:solidFill>
                    <a:srgbClr val="FF0000"/>
                  </a:solidFill>
                  <a:latin typeface="Times New Roman" panose="02020603050405020304" pitchFamily="18" charset="0"/>
                  <a:ea typeface="宋体" panose="02010600030101010101" pitchFamily="2" charset="-122"/>
                </a:rPr>
                <a:t>D</a:t>
              </a:r>
              <a:endParaRPr lang="zh-CN" altLang="en-US" sz="1200" b="1" dirty="0">
                <a:solidFill>
                  <a:srgbClr val="FF0000"/>
                </a:solidFill>
                <a:latin typeface="Times New Roman" panose="02020603050405020304" pitchFamily="18" charset="0"/>
                <a:ea typeface="宋体" panose="02010600030101010101" pitchFamily="2" charset="-122"/>
              </a:endParaRPr>
            </a:p>
          </p:txBody>
        </p:sp>
        <p:graphicFrame>
          <p:nvGraphicFramePr>
            <p:cNvPr id="104456" name="对象 156680"/>
            <p:cNvGraphicFramePr>
              <a:graphicFrameLocks noChangeAspect="1"/>
            </p:cNvGraphicFramePr>
            <p:nvPr/>
          </p:nvGraphicFramePr>
          <p:xfrm>
            <a:off x="4604" y="1344"/>
            <a:ext cx="303" cy="240"/>
          </p:xfrm>
          <a:graphic>
            <a:graphicData uri="http://schemas.openxmlformats.org/presentationml/2006/ole">
              <mc:AlternateContent xmlns:mc="http://schemas.openxmlformats.org/markup-compatibility/2006">
                <mc:Choice xmlns:v="urn:schemas-microsoft-com:vml" Requires="v">
                  <p:oleObj spid="_x0000_s3558" name="" r:id="rId5" imgW="266700" imgH="215900" progId="Equation.3">
                    <p:embed/>
                  </p:oleObj>
                </mc:Choice>
                <mc:Fallback>
                  <p:oleObj name="" r:id="rId5" imgW="266700" imgH="215900" progId="Equation.3">
                    <p:embed/>
                    <p:pic>
                      <p:nvPicPr>
                        <p:cNvPr id="0" name="图片 3557"/>
                        <p:cNvPicPr/>
                        <p:nvPr/>
                      </p:nvPicPr>
                      <p:blipFill>
                        <a:blip r:embed="rId6"/>
                        <a:stretch>
                          <a:fillRect/>
                        </a:stretch>
                      </p:blipFill>
                      <p:spPr>
                        <a:xfrm>
                          <a:off x="4604" y="1344"/>
                          <a:ext cx="303" cy="240"/>
                        </a:xfrm>
                        <a:prstGeom prst="rect">
                          <a:avLst/>
                        </a:prstGeom>
                        <a:noFill/>
                        <a:ln w="38100">
                          <a:noFill/>
                          <a:miter/>
                        </a:ln>
                      </p:spPr>
                    </p:pic>
                  </p:oleObj>
                </mc:Fallback>
              </mc:AlternateContent>
            </a:graphicData>
          </a:graphic>
        </p:graphicFrame>
        <p:graphicFrame>
          <p:nvGraphicFramePr>
            <p:cNvPr id="104457" name="对象 156681"/>
            <p:cNvGraphicFramePr>
              <a:graphicFrameLocks noChangeAspect="1"/>
            </p:cNvGraphicFramePr>
            <p:nvPr/>
          </p:nvGraphicFramePr>
          <p:xfrm>
            <a:off x="5103" y="799"/>
            <a:ext cx="347" cy="269"/>
          </p:xfrm>
          <a:graphic>
            <a:graphicData uri="http://schemas.openxmlformats.org/presentationml/2006/ole">
              <mc:AlternateContent xmlns:mc="http://schemas.openxmlformats.org/markup-compatibility/2006">
                <mc:Choice xmlns:v="urn:schemas-microsoft-com:vml" Requires="v">
                  <p:oleObj spid="_x0000_s3559" name="" r:id="rId7" imgW="304800" imgH="241300" progId="Equation.3">
                    <p:embed/>
                  </p:oleObj>
                </mc:Choice>
                <mc:Fallback>
                  <p:oleObj name="" r:id="rId7" imgW="304800" imgH="241300" progId="Equation.3">
                    <p:embed/>
                    <p:pic>
                      <p:nvPicPr>
                        <p:cNvPr id="0" name="图片 3558"/>
                        <p:cNvPicPr/>
                        <p:nvPr/>
                      </p:nvPicPr>
                      <p:blipFill>
                        <a:blip r:embed="rId8"/>
                        <a:stretch>
                          <a:fillRect/>
                        </a:stretch>
                      </p:blipFill>
                      <p:spPr>
                        <a:xfrm>
                          <a:off x="5103" y="799"/>
                          <a:ext cx="347" cy="269"/>
                        </a:xfrm>
                        <a:prstGeom prst="rect">
                          <a:avLst/>
                        </a:prstGeom>
                        <a:noFill/>
                        <a:ln w="38100">
                          <a:noFill/>
                          <a:miter/>
                        </a:ln>
                      </p:spPr>
                    </p:pic>
                  </p:oleObj>
                </mc:Fallback>
              </mc:AlternateContent>
            </a:graphicData>
          </a:graphic>
        </p:graphicFrame>
      </p:grpSp>
      <p:graphicFrame>
        <p:nvGraphicFramePr>
          <p:cNvPr id="104458" name="对象 156682"/>
          <p:cNvGraphicFramePr/>
          <p:nvPr/>
        </p:nvGraphicFramePr>
        <p:xfrm>
          <a:off x="7251700" y="3973513"/>
          <a:ext cx="2054225" cy="1968500"/>
        </p:xfrm>
        <a:graphic>
          <a:graphicData uri="http://schemas.openxmlformats.org/presentationml/2006/ole">
            <mc:AlternateContent xmlns:mc="http://schemas.openxmlformats.org/markup-compatibility/2006">
              <mc:Choice xmlns:v="urn:schemas-microsoft-com:vml" Requires="v">
                <p:oleObj spid="_x0000_s3560" name="" r:id="rId9" imgW="2014855" imgH="1270000" progId="Paint.Picture">
                  <p:embed/>
                </p:oleObj>
              </mc:Choice>
              <mc:Fallback>
                <p:oleObj name="" r:id="rId9" imgW="2014855" imgH="1270000" progId="Paint.Picture">
                  <p:embed/>
                  <p:pic>
                    <p:nvPicPr>
                      <p:cNvPr id="0" name="图片 3559"/>
                      <p:cNvPicPr/>
                      <p:nvPr/>
                    </p:nvPicPr>
                    <p:blipFill>
                      <a:blip r:embed="rId10"/>
                      <a:stretch>
                        <a:fillRect/>
                      </a:stretch>
                    </p:blipFill>
                    <p:spPr>
                      <a:xfrm>
                        <a:off x="7251700" y="3973513"/>
                        <a:ext cx="2054225" cy="1968500"/>
                      </a:xfrm>
                      <a:prstGeom prst="rect">
                        <a:avLst/>
                      </a:prstGeom>
                      <a:noFill/>
                      <a:ln w="38100">
                        <a:noFill/>
                        <a:miter/>
                      </a:ln>
                    </p:spPr>
                  </p:pic>
                </p:oleObj>
              </mc:Fallback>
            </mc:AlternateContent>
          </a:graphicData>
        </a:graphic>
      </p:graphicFrame>
      <p:sp>
        <p:nvSpPr>
          <p:cNvPr id="104459" name="文本框 156683"/>
          <p:cNvSpPr txBox="1"/>
          <p:nvPr/>
        </p:nvSpPr>
        <p:spPr>
          <a:xfrm>
            <a:off x="-36512" y="404813"/>
            <a:ext cx="6624637" cy="3414712"/>
          </a:xfrm>
          <a:prstGeom prst="rect">
            <a:avLst/>
          </a:prstGeom>
          <a:noFill/>
          <a:ln w="9525">
            <a:noFill/>
          </a:ln>
        </p:spPr>
        <p:txBody>
          <a:bodyPr anchor="t" anchorCtr="0">
            <a:spAutoFit/>
          </a:bodyPr>
          <a:p>
            <a:pPr marL="342900" indent="-342900">
              <a:buFont typeface="Wingdings" panose="05000000000000000000" pitchFamily="2" charset="2"/>
              <a:buChar char="n"/>
            </a:pPr>
            <a:r>
              <a:rPr lang="zh-CN" altLang="en-US" b="1" dirty="0">
                <a:solidFill>
                  <a:srgbClr val="FF0000"/>
                </a:solidFill>
                <a:latin typeface="微软雅黑" panose="020B0503020204020204" pitchFamily="34" charset="-122"/>
                <a:ea typeface="微软雅黑" panose="020B0503020204020204" pitchFamily="34" charset="-122"/>
              </a:rPr>
              <a:t>求加速度与力关系</a:t>
            </a:r>
            <a:endParaRPr lang="zh-CN" altLang="en-US" b="1" dirty="0">
              <a:solidFill>
                <a:srgbClr val="FF0000"/>
              </a:solidFill>
              <a:latin typeface="微软雅黑" panose="020B0503020204020204" pitchFamily="34" charset="-122"/>
              <a:ea typeface="微软雅黑" panose="020B0503020204020204" pitchFamily="34" charset="-122"/>
            </a:endParaRPr>
          </a:p>
          <a:p>
            <a:pPr marL="342900" indent="-342900">
              <a:buClr>
                <a:srgbClr val="000099"/>
              </a:buClr>
              <a:buFont typeface="Wingdings" panose="05000000000000000000"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对于n个自由度完整系统，已知k个</a:t>
            </a:r>
            <a:r>
              <a:rPr lang="zh-CN" altLang="en-US" b="1" dirty="0">
                <a:solidFill>
                  <a:srgbClr val="FF0000"/>
                </a:solidFill>
                <a:latin typeface="微软雅黑" panose="020B0503020204020204" pitchFamily="34" charset="-122"/>
                <a:ea typeface="微软雅黑" panose="020B0503020204020204" pitchFamily="34" charset="-122"/>
              </a:rPr>
              <a:t>与切向加速度或角加速度有关的加速度量</a:t>
            </a:r>
            <a:r>
              <a:rPr lang="zh-CN" altLang="en-US" b="1" dirty="0">
                <a:latin typeface="微软雅黑" panose="020B0503020204020204" pitchFamily="34" charset="-122"/>
                <a:ea typeface="微软雅黑" panose="020B0503020204020204" pitchFamily="34" charset="-122"/>
              </a:rPr>
              <a:t>，至少需要列</a:t>
            </a:r>
            <a:r>
              <a:rPr lang="en-US" altLang="zh-CN" b="1">
                <a:latin typeface="微软雅黑" panose="020B0503020204020204" pitchFamily="34" charset="-122"/>
                <a:ea typeface="微软雅黑" panose="020B0503020204020204" pitchFamily="34" charset="-122"/>
              </a:rPr>
              <a:t>s</a:t>
            </a:r>
            <a:r>
              <a:rPr lang="zh-CN" altLang="en-US" b="1" dirty="0">
                <a:latin typeface="微软雅黑" panose="020B0503020204020204" pitchFamily="34" charset="-122"/>
                <a:ea typeface="微软雅黑" panose="020B0503020204020204" pitchFamily="34" charset="-122"/>
              </a:rPr>
              <a:t>=n-k个动力学</a:t>
            </a:r>
            <a:r>
              <a:rPr lang="zh-CN" altLang="en-US" b="1" dirty="0">
                <a:solidFill>
                  <a:srgbClr val="FF0000"/>
                </a:solidFill>
                <a:latin typeface="微软雅黑" panose="020B0503020204020204" pitchFamily="34" charset="-122"/>
                <a:ea typeface="微软雅黑" panose="020B0503020204020204" pitchFamily="34" charset="-122"/>
              </a:rPr>
              <a:t>二阶微分</a:t>
            </a:r>
            <a:r>
              <a:rPr lang="zh-CN" altLang="en-US" b="1" dirty="0">
                <a:latin typeface="微软雅黑" panose="020B0503020204020204" pitchFamily="34" charset="-122"/>
                <a:ea typeface="微软雅黑" panose="020B0503020204020204" pitchFamily="34" charset="-122"/>
              </a:rPr>
              <a:t>方程。若能不引入未知力，则只需列n-k个。若还需求</a:t>
            </a:r>
            <a:r>
              <a:rPr lang="en-US" altLang="zh-CN" b="1" dirty="0">
                <a:latin typeface="微软雅黑" panose="020B0503020204020204" pitchFamily="34" charset="-122"/>
                <a:ea typeface="微软雅黑" panose="020B0503020204020204" pitchFamily="34" charset="-122"/>
              </a:rPr>
              <a:t>m</a:t>
            </a:r>
            <a:r>
              <a:rPr lang="zh-CN" altLang="en-US" b="1" dirty="0">
                <a:latin typeface="微软雅黑" panose="020B0503020204020204" pitchFamily="34" charset="-122"/>
                <a:ea typeface="微软雅黑" panose="020B0503020204020204" pitchFamily="34" charset="-122"/>
              </a:rPr>
              <a:t>个力，则至少需列</a:t>
            </a:r>
            <a:r>
              <a:rPr lang="en-US" altLang="zh-CN" b="1" dirty="0">
                <a:latin typeface="微软雅黑" panose="020B0503020204020204" pitchFamily="34" charset="-122"/>
                <a:ea typeface="微软雅黑" panose="020B0503020204020204" pitchFamily="34" charset="-122"/>
              </a:rPr>
              <a:t>n-k+m</a:t>
            </a:r>
            <a:endParaRPr lang="zh-CN" altLang="en-US"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其他任何动力学理论再列的方程要么引入不待求未知力，要么可以由上述方程联合运动学加速度关系方程推出。</a:t>
            </a:r>
            <a:endParaRPr lang="zh-CN" altLang="en-US" b="1" dirty="0">
              <a:latin typeface="微软雅黑" panose="020B0503020204020204" pitchFamily="34" charset="-122"/>
              <a:ea typeface="微软雅黑" panose="020B0503020204020204" pitchFamily="34" charset="-122"/>
            </a:endParaRPr>
          </a:p>
        </p:txBody>
      </p:sp>
      <p:sp>
        <p:nvSpPr>
          <p:cNvPr id="104460" name="文本框 162817"/>
          <p:cNvSpPr txBox="1"/>
          <p:nvPr/>
        </p:nvSpPr>
        <p:spPr>
          <a:xfrm>
            <a:off x="-52387" y="-171450"/>
            <a:ext cx="5416550" cy="701675"/>
          </a:xfrm>
          <a:prstGeom prst="rect">
            <a:avLst/>
          </a:prstGeom>
          <a:noFill/>
          <a:ln w="9525">
            <a:noFill/>
          </a:ln>
        </p:spPr>
        <p:txBody>
          <a:bodyPr wrap="none"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自由度与动力学方程数目的关系</a:t>
            </a:r>
            <a:r>
              <a:rPr lang="zh-CN" altLang="en-US" sz="4000" dirty="0">
                <a:solidFill>
                  <a:srgbClr val="FF0000"/>
                </a:solidFill>
                <a:latin typeface="华文琥珀" charset="-122"/>
                <a:ea typeface="华文琥珀" charset="-122"/>
              </a:rPr>
              <a:t> </a:t>
            </a:r>
            <a:endParaRPr lang="zh-CN" altLang="en-US" sz="4000" dirty="0">
              <a:solidFill>
                <a:srgbClr val="FF0000"/>
              </a:solidFill>
              <a:latin typeface="华文琥珀" charset="-122"/>
              <a:ea typeface="华文琥珀" charset="-122"/>
            </a:endParaRPr>
          </a:p>
        </p:txBody>
      </p:sp>
      <p:sp>
        <p:nvSpPr>
          <p:cNvPr id="77838" name="文本框 1"/>
          <p:cNvSpPr txBox="1"/>
          <p:nvPr/>
        </p:nvSpPr>
        <p:spPr>
          <a:xfrm>
            <a:off x="-36512" y="3819525"/>
            <a:ext cx="7129462" cy="3046413"/>
          </a:xfrm>
          <a:prstGeom prst="rect">
            <a:avLst/>
          </a:prstGeom>
          <a:noFill/>
          <a:ln w="9525">
            <a:noFill/>
          </a:ln>
        </p:spPr>
        <p:txBody>
          <a:bodyPr anchor="t" anchorCtr="0">
            <a:spAutoFit/>
          </a:bodyPr>
          <a:p>
            <a:pPr marL="342900" indent="-342900">
              <a:buFont typeface="Wingdings" panose="05000000000000000000" pitchFamily="2" charset="2"/>
              <a:buChar char="n"/>
            </a:pPr>
            <a:r>
              <a:rPr lang="zh-CN" altLang="en-US" b="1" dirty="0">
                <a:solidFill>
                  <a:srgbClr val="FF0000"/>
                </a:solidFill>
                <a:latin typeface="微软雅黑" panose="020B0503020204020204" pitchFamily="34" charset="-122"/>
                <a:ea typeface="微软雅黑" panose="020B0503020204020204" pitchFamily="34" charset="-122"/>
              </a:rPr>
              <a:t>求过程速度</a:t>
            </a:r>
            <a:endParaRPr lang="zh-CN" altLang="en-US" b="1"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对于n个自由度系统，已知</a:t>
            </a:r>
            <a:r>
              <a:rPr lang="zh-CN" altLang="en-US" b="1" dirty="0">
                <a:solidFill>
                  <a:srgbClr val="FF0000"/>
                </a:solidFill>
                <a:latin typeface="微软雅黑" panose="020B0503020204020204" pitchFamily="34" charset="-122"/>
                <a:ea typeface="微软雅黑" panose="020B0503020204020204" pitchFamily="34" charset="-122"/>
              </a:rPr>
              <a:t>待求时刻</a:t>
            </a:r>
            <a:r>
              <a:rPr lang="en-US" altLang="zh-CN" b="1">
                <a:latin typeface="微软雅黑" panose="020B0503020204020204" pitchFamily="34" charset="-122"/>
                <a:ea typeface="微软雅黑" panose="020B0503020204020204" pitchFamily="34" charset="-122"/>
              </a:rPr>
              <a:t>k</a:t>
            </a:r>
            <a:r>
              <a:rPr lang="zh-CN" altLang="en-US" b="1" dirty="0">
                <a:latin typeface="微软雅黑" panose="020B0503020204020204" pitchFamily="34" charset="-122"/>
                <a:ea typeface="微软雅黑" panose="020B0503020204020204" pitchFamily="34" charset="-122"/>
              </a:rPr>
              <a:t>个速度或角速度，至少需要列</a:t>
            </a:r>
            <a:r>
              <a:rPr lang="en-US" altLang="zh-CN" b="1">
                <a:latin typeface="微软雅黑" panose="020B0503020204020204" pitchFamily="34" charset="-122"/>
                <a:ea typeface="微软雅黑" panose="020B0503020204020204" pitchFamily="34" charset="-122"/>
              </a:rPr>
              <a:t>s</a:t>
            </a:r>
            <a:r>
              <a:rPr lang="zh-CN" altLang="en-US" b="1" dirty="0">
                <a:latin typeface="微软雅黑" panose="020B0503020204020204" pitchFamily="34" charset="-122"/>
                <a:ea typeface="微软雅黑" panose="020B0503020204020204" pitchFamily="34" charset="-122"/>
              </a:rPr>
              <a:t>=n-k个动力学理论的</a:t>
            </a:r>
            <a:r>
              <a:rPr lang="zh-CN" altLang="en-US" b="1" dirty="0">
                <a:solidFill>
                  <a:srgbClr val="FF0000"/>
                </a:solidFill>
                <a:latin typeface="微软雅黑" panose="020B0503020204020204" pitchFamily="34" charset="-122"/>
                <a:ea typeface="微软雅黑" panose="020B0503020204020204" pitchFamily="34" charset="-122"/>
              </a:rPr>
              <a:t>一重积分</a:t>
            </a:r>
            <a:r>
              <a:rPr lang="zh-CN" altLang="en-US" b="1" dirty="0">
                <a:latin typeface="微软雅黑" panose="020B0503020204020204" pitchFamily="34" charset="-122"/>
                <a:ea typeface="微软雅黑" panose="020B0503020204020204" pitchFamily="34" charset="-122"/>
              </a:rPr>
              <a:t>方程。若能不引入未知力冲量，则只需列n-k个。</a:t>
            </a:r>
            <a:endParaRPr lang="zh-CN" altLang="en-US" b="1"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其他任何动力学理论再列的积分方程要么引入不待求未知力</a:t>
            </a:r>
            <a:r>
              <a:rPr lang="en-US" altLang="zh-CN" b="1">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冲量</a:t>
            </a:r>
            <a:r>
              <a:rPr lang="en-US" altLang="zh-CN" b="1">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，要么可以由上述方程联合运动学速度关系方程推出。</a:t>
            </a:r>
            <a:endParaRPr lang="zh-CN" altLang="en-US" b="1" dirty="0">
              <a:latin typeface="微软雅黑" panose="020B0503020204020204" pitchFamily="34" charset="-122"/>
              <a:ea typeface="微软雅黑" panose="020B0503020204020204" pitchFamily="34" charset="-122"/>
            </a:endParaRPr>
          </a:p>
        </p:txBody>
      </p:sp>
      <p:pic>
        <p:nvPicPr>
          <p:cNvPr id="104462" name="图片 11272">
            <a:hlinkClick r:id="rId11"/>
          </p:cNvPr>
          <p:cNvPicPr>
            <a:picLocks noChangeAspect="1"/>
          </p:cNvPicPr>
          <p:nvPr/>
        </p:nvPicPr>
        <p:blipFill>
          <a:blip r:embed="rId12"/>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38"/>
                                        </p:tgtEl>
                                        <p:attrNameLst>
                                          <p:attrName>style.visibility</p:attrName>
                                        </p:attrNameLst>
                                      </p:cBhvr>
                                      <p:to>
                                        <p:strVal val="visible"/>
                                      </p:to>
                                    </p:set>
                                    <p:animEffect transition="in" filter="blinds(horizontal)">
                                      <p:cBhvr>
                                        <p:cTn id="7" dur="500"/>
                                        <p:tgtEl>
                                          <p:spTgt spid="7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文本框 50178"/>
          <p:cNvSpPr txBox="1"/>
          <p:nvPr/>
        </p:nvSpPr>
        <p:spPr>
          <a:xfrm>
            <a:off x="-36512" y="2513013"/>
            <a:ext cx="8229600" cy="1770063"/>
          </a:xfrm>
          <a:prstGeom prst="rect">
            <a:avLst/>
          </a:prstGeom>
          <a:noFill/>
          <a:ln w="9525">
            <a:noFill/>
          </a:ln>
        </p:spPr>
        <p:txBody>
          <a:bodyPr anchor="t">
            <a:spAutoFit/>
          </a:bodyPr>
          <a:p>
            <a:pPr>
              <a:lnSpc>
                <a:spcPct val="130000"/>
              </a:lnSpc>
            </a:pPr>
            <a:r>
              <a:rPr lang="zh-CN" altLang="en-US" sz="2800" b="1" noProof="1" dirty="0">
                <a:solidFill>
                  <a:schemeClr val="tx2"/>
                </a:solidFill>
                <a:latin typeface="微软雅黑" panose="020B0503020204020204" pitchFamily="34" charset="-122"/>
                <a:ea typeface="微软雅黑" panose="020B0503020204020204" pitchFamily="34" charset="-122"/>
                <a:cs typeface="+mn-cs"/>
              </a:rPr>
              <a:t>质点动能定理的积分形式</a:t>
            </a:r>
            <a:r>
              <a:rPr lang="en-US" altLang="zh-CN" sz="2800" b="1" noProof="1">
                <a:solidFill>
                  <a:schemeClr val="tx2"/>
                </a:solidFill>
                <a:latin typeface="微软雅黑" panose="020B0503020204020204" pitchFamily="34" charset="-122"/>
                <a:ea typeface="微软雅黑" panose="020B0503020204020204" pitchFamily="34" charset="-122"/>
                <a:cs typeface="+mn-cs"/>
              </a:rPr>
              <a:t>:</a:t>
            </a:r>
            <a:r>
              <a:rPr lang="zh-CN" altLang="en-US" sz="2800" b="1" noProof="1" dirty="0">
                <a:solidFill>
                  <a:schemeClr val="tx2"/>
                </a:solidFill>
                <a:latin typeface="微软雅黑" panose="020B0503020204020204" pitchFamily="34" charset="-122"/>
                <a:ea typeface="微软雅黑" panose="020B0503020204020204" pitchFamily="34" charset="-122"/>
                <a:cs typeface="+mn-cs"/>
              </a:rPr>
              <a:t>在质点运动的某个过程中</a:t>
            </a:r>
            <a:r>
              <a:rPr lang="en-US" altLang="zh-CN" sz="2800" b="1" noProof="1">
                <a:solidFill>
                  <a:schemeClr val="tx2"/>
                </a:solidFill>
                <a:latin typeface="微软雅黑" panose="020B0503020204020204" pitchFamily="34" charset="-122"/>
                <a:ea typeface="微软雅黑" panose="020B0503020204020204" pitchFamily="34" charset="-122"/>
                <a:cs typeface="+mn-cs"/>
              </a:rPr>
              <a:t>,</a:t>
            </a:r>
            <a:r>
              <a:rPr lang="zh-CN" altLang="en-US" sz="2800" b="1" noProof="1" dirty="0">
                <a:solidFill>
                  <a:schemeClr val="tx2"/>
                </a:solidFill>
                <a:latin typeface="微软雅黑" panose="020B0503020204020204" pitchFamily="34" charset="-122"/>
                <a:ea typeface="微软雅黑" panose="020B0503020204020204" pitchFamily="34" charset="-122"/>
                <a:cs typeface="+mn-cs"/>
              </a:rPr>
              <a:t>质点动能的改变量等于作用于质点的力作的功</a:t>
            </a:r>
            <a:r>
              <a:rPr lang="en-US" altLang="zh-CN" sz="2800" b="1" noProof="1">
                <a:solidFill>
                  <a:schemeClr val="tx2"/>
                </a:solidFill>
                <a:latin typeface="微软雅黑" panose="020B0503020204020204" pitchFamily="34" charset="-122"/>
                <a:ea typeface="微软雅黑" panose="020B0503020204020204" pitchFamily="34" charset="-122"/>
                <a:cs typeface="+mn-cs"/>
              </a:rPr>
              <a:t>.</a:t>
            </a:r>
            <a:endParaRPr lang="en-US" altLang="zh-CN" sz="2800" b="1" noProof="1">
              <a:solidFill>
                <a:schemeClr val="tx2"/>
              </a:solidFill>
              <a:latin typeface="微软雅黑" panose="020B0503020204020204" pitchFamily="34" charset="-122"/>
              <a:ea typeface="微软雅黑" panose="020B0503020204020204" pitchFamily="34" charset="-122"/>
            </a:endParaRPr>
          </a:p>
          <a:p>
            <a:pPr>
              <a:lnSpc>
                <a:spcPct val="130000"/>
              </a:lnSpc>
            </a:pPr>
            <a:r>
              <a:rPr lang="zh-CN" altLang="en-US" sz="2800" b="1"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不引入与速度方程垂直的力</a:t>
            </a:r>
            <a:r>
              <a:rPr lang="en-US" altLang="zh-CN" sz="2800" b="1"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endParaRPr lang="en-US" altLang="zh-CN" sz="2800" b="1"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9458" name="矩形 50184"/>
          <p:cNvSpPr/>
          <p:nvPr/>
        </p:nvSpPr>
        <p:spPr>
          <a:xfrm>
            <a:off x="-36512" y="117475"/>
            <a:ext cx="1606550" cy="519113"/>
          </a:xfrm>
          <a:prstGeom prst="rect">
            <a:avLst/>
          </a:prstGeom>
          <a:noFill/>
          <a:ln w="9525">
            <a:noFill/>
          </a:ln>
        </p:spPr>
        <p:txBody>
          <a:bodyPr wrap="none" anchor="t" anchorCtr="0">
            <a:spAutoFit/>
          </a:bodyPr>
          <a:p>
            <a:r>
              <a:rPr lang="zh-CN" altLang="en-US" sz="2800" b="1" dirty="0">
                <a:solidFill>
                  <a:srgbClr val="FF0066"/>
                </a:solidFill>
                <a:latin typeface="Times New Roman" panose="02020603050405020304" pitchFamily="18" charset="0"/>
                <a:ea typeface="微软雅黑" panose="020B0503020204020204" pitchFamily="34" charset="-122"/>
              </a:rPr>
              <a:t>积分形式</a:t>
            </a:r>
            <a:endParaRPr lang="zh-CN" altLang="en-US" sz="2800" b="1" dirty="0">
              <a:solidFill>
                <a:srgbClr val="FF0066"/>
              </a:solidFill>
              <a:latin typeface="Times New Roman" panose="02020603050405020304" pitchFamily="18" charset="0"/>
              <a:ea typeface="微软雅黑" panose="020B0503020204020204" pitchFamily="34" charset="-122"/>
            </a:endParaRPr>
          </a:p>
        </p:txBody>
      </p:sp>
      <p:sp>
        <p:nvSpPr>
          <p:cNvPr id="19459" name="矩形 50185"/>
          <p:cNvSpPr/>
          <p:nvPr/>
        </p:nvSpPr>
        <p:spPr>
          <a:xfrm>
            <a:off x="-36512" y="4724400"/>
            <a:ext cx="3740150" cy="519113"/>
          </a:xfrm>
          <a:prstGeom prst="rect">
            <a:avLst/>
          </a:prstGeom>
          <a:noFill/>
          <a:ln w="9525">
            <a:noFill/>
          </a:ln>
        </p:spPr>
        <p:txBody>
          <a:bodyPr wrap="none" anchor="t" anchorCtr="0">
            <a:spAutoFit/>
          </a:bodyPr>
          <a:p>
            <a:r>
              <a:rPr lang="zh-CN" altLang="en-US" sz="2800" b="1" dirty="0">
                <a:solidFill>
                  <a:srgbClr val="FF0066"/>
                </a:solidFill>
                <a:latin typeface="Times New Roman" panose="02020603050405020304" pitchFamily="18" charset="0"/>
                <a:ea typeface="微软雅黑" panose="020B0503020204020204" pitchFamily="34" charset="-122"/>
              </a:rPr>
              <a:t>求过程速度大小改变！</a:t>
            </a:r>
            <a:endParaRPr lang="en-US" altLang="zh-CN" sz="2800" b="1">
              <a:solidFill>
                <a:srgbClr val="FF0066"/>
              </a:solidFill>
              <a:latin typeface="Times New Roman" panose="02020603050405020304" pitchFamily="18" charset="0"/>
              <a:ea typeface="微软雅黑" panose="020B0503020204020204" pitchFamily="34" charset="-122"/>
            </a:endParaRPr>
          </a:p>
        </p:txBody>
      </p:sp>
      <p:graphicFrame>
        <p:nvGraphicFramePr>
          <p:cNvPr id="19460" name="对象 1"/>
          <p:cNvGraphicFramePr/>
          <p:nvPr/>
        </p:nvGraphicFramePr>
        <p:xfrm>
          <a:off x="3892550" y="3246438"/>
          <a:ext cx="1358900" cy="365125"/>
        </p:xfrm>
        <a:graphic>
          <a:graphicData uri="http://schemas.openxmlformats.org/presentationml/2006/ole">
            <mc:AlternateContent xmlns:mc="http://schemas.openxmlformats.org/markup-compatibility/2006">
              <mc:Choice xmlns:v="urn:schemas-microsoft-com:vml" Requires="v">
                <p:oleObj spid="_x0000_s3108" name="" r:id="rId1" imgW="1384300" imgH="393700" progId="Equation.KSEE3">
                  <p:embed/>
                </p:oleObj>
              </mc:Choice>
              <mc:Fallback>
                <p:oleObj name="" r:id="rId1" imgW="1384300" imgH="393700" progId="Equation.KSEE3">
                  <p:embed/>
                  <p:pic>
                    <p:nvPicPr>
                      <p:cNvPr id="0" name="图片 3107"/>
                      <p:cNvPicPr/>
                      <p:nvPr/>
                    </p:nvPicPr>
                    <p:blipFill>
                      <a:blip r:embed="rId2"/>
                      <a:stretch>
                        <a:fillRect/>
                      </a:stretch>
                    </p:blipFill>
                    <p:spPr>
                      <a:xfrm>
                        <a:off x="3892550" y="3246438"/>
                        <a:ext cx="1358900" cy="365125"/>
                      </a:xfrm>
                      <a:prstGeom prst="rect">
                        <a:avLst/>
                      </a:prstGeom>
                      <a:noFill/>
                      <a:ln w="38100">
                        <a:noFill/>
                        <a:miter/>
                      </a:ln>
                    </p:spPr>
                  </p:pic>
                </p:oleObj>
              </mc:Fallback>
            </mc:AlternateContent>
          </a:graphicData>
        </a:graphic>
      </p:graphicFrame>
      <p:graphicFrame>
        <p:nvGraphicFramePr>
          <p:cNvPr id="19461" name="对象 5"/>
          <p:cNvGraphicFramePr/>
          <p:nvPr/>
        </p:nvGraphicFramePr>
        <p:xfrm>
          <a:off x="284163" y="1131888"/>
          <a:ext cx="4264025" cy="776287"/>
        </p:xfrm>
        <a:graphic>
          <a:graphicData uri="http://schemas.openxmlformats.org/presentationml/2006/ole">
            <mc:AlternateContent xmlns:mc="http://schemas.openxmlformats.org/markup-compatibility/2006">
              <mc:Choice xmlns:v="urn:schemas-microsoft-com:vml" Requires="v">
                <p:oleObj spid="_x0000_s3109" name="" r:id="rId3" imgW="4817110" imgH="1557655" progId="Equation.KSEE3">
                  <p:embed/>
                </p:oleObj>
              </mc:Choice>
              <mc:Fallback>
                <p:oleObj name="" r:id="rId3" imgW="4817110" imgH="1557655" progId="Equation.KSEE3">
                  <p:embed/>
                  <p:pic>
                    <p:nvPicPr>
                      <p:cNvPr id="0" name="图片 3108"/>
                      <p:cNvPicPr/>
                      <p:nvPr/>
                    </p:nvPicPr>
                    <p:blipFill>
                      <a:blip r:embed="rId4"/>
                      <a:stretch>
                        <a:fillRect/>
                      </a:stretch>
                    </p:blipFill>
                    <p:spPr>
                      <a:xfrm>
                        <a:off x="284163" y="1131888"/>
                        <a:ext cx="4264025" cy="776287"/>
                      </a:xfrm>
                      <a:prstGeom prst="rect">
                        <a:avLst/>
                      </a:prstGeom>
                      <a:noFill/>
                      <a:ln w="38100">
                        <a:noFill/>
                        <a:miter/>
                      </a:ln>
                    </p:spPr>
                  </p:pic>
                </p:oleObj>
              </mc:Fallback>
            </mc:AlternateContent>
          </a:graphicData>
        </a:graphic>
      </p:graphicFrame>
      <p:pic>
        <p:nvPicPr>
          <p:cNvPr id="19462" name="图片 11272">
            <a:hlinkClick r:id="rId5"/>
          </p:cNvPr>
          <p:cNvPicPr>
            <a:picLocks noChangeAspect="1"/>
          </p:cNvPicPr>
          <p:nvPr/>
        </p:nvPicPr>
        <p:blipFill>
          <a:blip r:embed="rId6"/>
          <a:stretch>
            <a:fillRect/>
          </a:stretch>
        </p:blipFill>
        <p:spPr>
          <a:xfrm>
            <a:off x="8742363" y="6438900"/>
            <a:ext cx="508000" cy="488950"/>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aphicFrame>
        <p:nvGraphicFramePr>
          <p:cNvPr id="105473" name="对象 4">
            <a:hlinkClick r:id="" action="ppaction://ole?verb="/>
          </p:cNvPr>
          <p:cNvGraphicFramePr>
            <a:graphicFrameLocks noChangeAspect="1"/>
          </p:cNvGraphicFramePr>
          <p:nvPr/>
        </p:nvGraphicFramePr>
        <p:xfrm>
          <a:off x="8566150" y="6235700"/>
          <a:ext cx="490538" cy="490538"/>
        </p:xfrm>
        <a:graphic>
          <a:graphicData uri="http://schemas.openxmlformats.org/presentationml/2006/ole">
            <mc:AlternateContent xmlns:mc="http://schemas.openxmlformats.org/markup-compatibility/2006">
              <mc:Choice xmlns:v="urn:schemas-microsoft-com:vml" Requires="v">
                <p:oleObj spid="_x0000_s3561" name="" r:id="rId1" imgW="203200" imgH="203200" progId="Equation.KSEE3">
                  <p:embed/>
                </p:oleObj>
              </mc:Choice>
              <mc:Fallback>
                <p:oleObj name="" r:id="rId1" imgW="203200" imgH="203200" progId="Equation.KSEE3">
                  <p:embed/>
                  <p:pic>
                    <p:nvPicPr>
                      <p:cNvPr id="0" name="图片 3560"/>
                      <p:cNvPicPr/>
                      <p:nvPr/>
                    </p:nvPicPr>
                    <p:blipFill>
                      <a:blip r:embed="rId2"/>
                      <a:stretch>
                        <a:fillRect/>
                      </a:stretch>
                    </p:blipFill>
                    <p:spPr>
                      <a:xfrm>
                        <a:off x="8566150" y="6235700"/>
                        <a:ext cx="490538" cy="490538"/>
                      </a:xfrm>
                      <a:prstGeom prst="rect">
                        <a:avLst/>
                      </a:prstGeom>
                      <a:noFill/>
                      <a:ln w="38100">
                        <a:noFill/>
                        <a:miter/>
                      </a:ln>
                    </p:spPr>
                  </p:pic>
                </p:oleObj>
              </mc:Fallback>
            </mc:AlternateContent>
          </a:graphicData>
        </a:graphic>
      </p:graphicFrame>
      <p:sp>
        <p:nvSpPr>
          <p:cNvPr id="6" name="矩形 5"/>
          <p:cNvSpPr/>
          <p:nvPr/>
        </p:nvSpPr>
        <p:spPr>
          <a:xfrm>
            <a:off x="422275" y="293688"/>
            <a:ext cx="8299450" cy="4399915"/>
          </a:xfrm>
          <a:prstGeom prst="rect">
            <a:avLst/>
          </a:prstGeom>
          <a:noFill/>
          <a:ln w="9525">
            <a:noFill/>
          </a:ln>
        </p:spPr>
        <p:txBody>
          <a:bodyPr wrap="square" anchor="t" anchorCtr="0">
            <a:spAutoFit/>
          </a:bodyPr>
          <a:p>
            <a:r>
              <a:rPr lang="zh-CN" altLang="en-US" sz="2800" b="1">
                <a:solidFill>
                  <a:srgbClr val="FF0000"/>
                </a:solidFill>
                <a:latin typeface="微软雅黑" panose="020B0503020204020204" pitchFamily="34" charset="-122"/>
                <a:ea typeface="微软雅黑" panose="020B0503020204020204" pitchFamily="34" charset="-122"/>
              </a:rPr>
              <a:t>【说明</a:t>
            </a:r>
            <a:r>
              <a:rPr lang="en-US" altLang="zh-CN" sz="2800" b="1">
                <a:solidFill>
                  <a:srgbClr val="FF0000"/>
                </a:solidFill>
                <a:latin typeface="微软雅黑" panose="020B0503020204020204" pitchFamily="34" charset="-122"/>
                <a:ea typeface="微软雅黑" panose="020B0503020204020204" pitchFamily="34" charset="-122"/>
              </a:rPr>
              <a:t> </a:t>
            </a:r>
            <a:r>
              <a:rPr lang="zh-CN" altLang="en-US" sz="2800" b="1">
                <a:solidFill>
                  <a:srgbClr val="FF0000"/>
                </a:solidFill>
                <a:latin typeface="微软雅黑" panose="020B0503020204020204" pitchFamily="34" charset="-122"/>
                <a:ea typeface="微软雅黑" panose="020B0503020204020204" pitchFamily="34" charset="-122"/>
              </a:rPr>
              <a:t>】</a:t>
            </a:r>
            <a:endParaRPr lang="zh-CN" altLang="en-US" sz="2800" b="1">
              <a:solidFill>
                <a:srgbClr val="FF0000"/>
              </a:solidFill>
              <a:latin typeface="微软雅黑" panose="020B0503020204020204" pitchFamily="34" charset="-122"/>
              <a:ea typeface="微软雅黑" panose="020B0503020204020204" pitchFamily="34" charset="-122"/>
            </a:endParaRPr>
          </a:p>
          <a:p>
            <a:endParaRPr lang="zh-CN" altLang="en-US" sz="2800" b="1">
              <a:solidFill>
                <a:srgbClr val="FF0000"/>
              </a:solidFill>
              <a:latin typeface="微软雅黑" panose="020B0503020204020204" pitchFamily="34" charset="-122"/>
              <a:ea typeface="微软雅黑" panose="020B0503020204020204" pitchFamily="34" charset="-122"/>
            </a:endParaRPr>
          </a:p>
          <a:p>
            <a:r>
              <a:rPr lang="zh-CN" altLang="en-US" sz="2800" b="1">
                <a:solidFill>
                  <a:srgbClr val="FF0000"/>
                </a:solidFill>
                <a:latin typeface="微软雅黑" panose="020B0503020204020204" pitchFamily="34" charset="-122"/>
                <a:ea typeface="微软雅黑" panose="020B0503020204020204" pitchFamily="34" charset="-122"/>
              </a:rPr>
              <a:t> </a:t>
            </a:r>
            <a:r>
              <a:rPr lang="en-US" altLang="zh-CN" sz="2800" b="1">
                <a:solidFill>
                  <a:srgbClr val="FF0000"/>
                </a:solidFill>
                <a:latin typeface="微软雅黑" panose="020B0503020204020204" pitchFamily="34" charset="-122"/>
                <a:ea typeface="微软雅黑" panose="020B0503020204020204" pitchFamily="34" charset="-122"/>
              </a:rPr>
              <a:t>   </a:t>
            </a:r>
            <a:r>
              <a:rPr lang="zh-CN" altLang="en-US" sz="2800" b="1">
                <a:solidFill>
                  <a:schemeClr val="accent2"/>
                </a:solidFill>
                <a:latin typeface="微软雅黑" panose="020B0503020204020204" pitchFamily="34" charset="-122"/>
                <a:ea typeface="微软雅黑" panose="020B0503020204020204" pitchFamily="34" charset="-122"/>
              </a:rPr>
              <a:t>自由度的准确定义是广义坐标的独立变分的数目。对于完整系统，若已知某一个物体以匀速或给定的规律运动，这相当于给定了一个非定常约束，自由度将比广义坐标数目少一个。</a:t>
            </a:r>
            <a:endParaRPr lang="zh-CN" altLang="en-US" sz="2800" b="1">
              <a:solidFill>
                <a:schemeClr val="accent2"/>
              </a:solidFill>
              <a:latin typeface="微软雅黑" panose="020B0503020204020204" pitchFamily="34" charset="-122"/>
              <a:ea typeface="微软雅黑" panose="020B0503020204020204" pitchFamily="34" charset="-122"/>
            </a:endParaRPr>
          </a:p>
          <a:p>
            <a:r>
              <a:rPr lang="en-US" altLang="zh-CN" sz="2800" b="1">
                <a:solidFill>
                  <a:schemeClr val="accent2"/>
                </a:solidFill>
                <a:latin typeface="微软雅黑" panose="020B0503020204020204" pitchFamily="34" charset="-122"/>
                <a:ea typeface="微软雅黑" panose="020B0503020204020204" pitchFamily="34" charset="-122"/>
              </a:rPr>
              <a:t>    </a:t>
            </a:r>
            <a:endParaRPr lang="en-US" altLang="zh-CN" sz="2800" b="1">
              <a:solidFill>
                <a:schemeClr val="accent2"/>
              </a:solidFill>
              <a:latin typeface="微软雅黑" panose="020B0503020204020204" pitchFamily="34" charset="-122"/>
              <a:ea typeface="微软雅黑" panose="020B0503020204020204" pitchFamily="34" charset="-122"/>
            </a:endParaRPr>
          </a:p>
          <a:p>
            <a:r>
              <a:rPr lang="en-US" altLang="zh-CN" sz="2800" b="1">
                <a:solidFill>
                  <a:schemeClr val="accent2"/>
                </a:solidFill>
                <a:latin typeface="微软雅黑" panose="020B0503020204020204" pitchFamily="34" charset="-122"/>
                <a:ea typeface="微软雅黑" panose="020B0503020204020204" pitchFamily="34" charset="-122"/>
              </a:rPr>
              <a:t>    </a:t>
            </a:r>
            <a:r>
              <a:rPr lang="zh-CN" altLang="en-US" sz="2800" b="1">
                <a:solidFill>
                  <a:schemeClr val="accent2"/>
                </a:solidFill>
                <a:latin typeface="微软雅黑" panose="020B0503020204020204" pitchFamily="34" charset="-122"/>
                <a:ea typeface="微软雅黑" panose="020B0503020204020204" pitchFamily="34" charset="-122"/>
              </a:rPr>
              <a:t>在后文</a:t>
            </a:r>
            <a:r>
              <a:rPr lang="en-US" altLang="zh-CN" sz="2800" b="1">
                <a:solidFill>
                  <a:schemeClr val="accent2"/>
                </a:solidFill>
                <a:latin typeface="微软雅黑" panose="020B0503020204020204" pitchFamily="34" charset="-122"/>
                <a:ea typeface="微软雅黑" panose="020B0503020204020204" pitchFamily="34" charset="-122"/>
              </a:rPr>
              <a:t>ppt</a:t>
            </a:r>
            <a:r>
              <a:rPr lang="zh-CN" altLang="en-US" sz="2800" b="1">
                <a:solidFill>
                  <a:schemeClr val="accent2"/>
                </a:solidFill>
                <a:latin typeface="微软雅黑" panose="020B0503020204020204" pitchFamily="34" charset="-122"/>
                <a:ea typeface="微软雅黑" panose="020B0503020204020204" pitchFamily="34" charset="-122"/>
              </a:rPr>
              <a:t>的例题中，为了讲解方便，已知某一个物体的加速度，题目分析中的自由度指的是假设未给定运动规律计算出的！</a:t>
            </a:r>
            <a:endParaRPr lang="zh-CN" altLang="en-US" sz="2800" b="1">
              <a:solidFill>
                <a:schemeClr val="accent2"/>
              </a:solidFill>
              <a:latin typeface="微软雅黑" panose="020B0503020204020204" pitchFamily="34" charset="-122"/>
              <a:ea typeface="微软雅黑" panose="020B0503020204020204" pitchFamily="34" charset="-122"/>
            </a:endParaRPr>
          </a:p>
        </p:txBody>
      </p:sp>
      <p:pic>
        <p:nvPicPr>
          <p:cNvPr id="105475" name="图片 11272">
            <a:hlinkClick r:id="rId3"/>
          </p:cNvPr>
          <p:cNvPicPr>
            <a:picLocks noChangeAspect="1"/>
          </p:cNvPicPr>
          <p:nvPr/>
        </p:nvPicPr>
        <p:blipFill>
          <a:blip r:embed="rId4"/>
          <a:stretch>
            <a:fillRect/>
          </a:stretch>
        </p:blipFill>
        <p:spPr>
          <a:xfrm>
            <a:off x="8742363" y="6438900"/>
            <a:ext cx="508000" cy="4889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000--v1.0-片头剪辑后录制再剪辑--再录制变成一个文件_转.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900112" y="-674687"/>
            <a:ext cx="10972800" cy="8229600"/>
          </a:xfrm>
          <a:prstGeom prst="rect">
            <a:avLst/>
          </a:prstGeom>
          <a:noFill/>
          <a:ln w="9525">
            <a:noFill/>
          </a:ln>
        </p:spPr>
      </p:pic>
      <p:pic>
        <p:nvPicPr>
          <p:cNvPr id="106498" name="图片 11272">
            <a:hlinkClick r:id="rId4"/>
          </p:cNvPr>
          <p:cNvPicPr>
            <a:picLocks noChangeAspect="1"/>
          </p:cNvPicPr>
          <p:nvPr/>
        </p:nvPicPr>
        <p:blipFill>
          <a:blip r:embed="rId5"/>
          <a:stretch>
            <a:fillRect/>
          </a:stretch>
        </p:blipFill>
        <p:spPr>
          <a:xfrm>
            <a:off x="8742363" y="6438900"/>
            <a:ext cx="508000" cy="488950"/>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2765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650"/>
                                        </p:tgtEl>
                                      </p:cBhvr>
                                    </p:cmd>
                                  </p:childTnLst>
                                </p:cTn>
                              </p:par>
                            </p:childTnLst>
                          </p:cTn>
                        </p:par>
                      </p:childTnLst>
                    </p:cTn>
                  </p:par>
                </p:childTnLst>
              </p:cTn>
              <p:nextCondLst>
                <p:cond evt="onClick" delay="0">
                  <p:tgtEl>
                    <p:spTgt spid="27650"/>
                  </p:tgtEl>
                </p:cond>
              </p:nextCondLst>
            </p:seq>
            <p:video>
              <p:cMediaNode>
                <p:cTn id="7" fill="hold" display="0">
                  <p:stCondLst>
                    <p:cond delay="indefinite"/>
                  </p:stCondLst>
                  <p:endCondLst>
                    <p:cond evt="onNext" delay="0">
                      <p:tgtEl>
                        <p:sldTgt/>
                      </p:tgtEl>
                    </p:cond>
                    <p:cond evt="onPrev" delay="0">
                      <p:tgtEl>
                        <p:sldTgt/>
                      </p:tgtEl>
                    </p:cond>
                  </p:endCondLst>
                </p:cTn>
                <p:tgtEl>
                  <p:spTgt spid="2765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61465"/>
          <p:cNvPicPr>
            <a:picLocks noChangeAspect="1"/>
          </p:cNvPicPr>
          <p:nvPr/>
        </p:nvPicPr>
        <p:blipFill>
          <a:blip r:embed="rId1"/>
          <a:stretch>
            <a:fillRect/>
          </a:stretch>
        </p:blipFill>
        <p:spPr>
          <a:xfrm>
            <a:off x="5965825" y="0"/>
            <a:ext cx="3152775" cy="3429000"/>
          </a:xfrm>
          <a:prstGeom prst="rect">
            <a:avLst/>
          </a:prstGeom>
          <a:noFill/>
          <a:ln w="9525">
            <a:noFill/>
          </a:ln>
        </p:spPr>
      </p:pic>
      <p:sp>
        <p:nvSpPr>
          <p:cNvPr id="13318" name="文本框 61447"/>
          <p:cNvSpPr txBox="1"/>
          <p:nvPr/>
        </p:nvSpPr>
        <p:spPr>
          <a:xfrm>
            <a:off x="-36512" y="3789363"/>
            <a:ext cx="2305050" cy="519112"/>
          </a:xfrm>
          <a:prstGeom prst="rect">
            <a:avLst/>
          </a:prstGeom>
          <a:noFill/>
          <a:ln w="9525">
            <a:noFill/>
          </a:ln>
        </p:spPr>
        <p:txBody>
          <a:bodyPr anchor="t" anchorCtr="0">
            <a:spAutoFit/>
          </a:bodyPr>
          <a:p>
            <a:r>
              <a:rPr lang="zh-CN" altLang="en-US" sz="2800" b="1" dirty="0">
                <a:solidFill>
                  <a:srgbClr val="FF0000"/>
                </a:solidFill>
                <a:latin typeface="微软雅黑" panose="020B0503020204020204" pitchFamily="34" charset="-122"/>
                <a:ea typeface="微软雅黑" panose="020B0503020204020204" pitchFamily="34" charset="-122"/>
              </a:rPr>
              <a:t>质点系</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graphicFrame>
        <p:nvGraphicFramePr>
          <p:cNvPr id="20483" name="对象 61457"/>
          <p:cNvGraphicFramePr>
            <a:graphicFrameLocks noChangeAspect="1"/>
          </p:cNvGraphicFramePr>
          <p:nvPr/>
        </p:nvGraphicFramePr>
        <p:xfrm>
          <a:off x="6659563" y="693738"/>
          <a:ext cx="666750" cy="654050"/>
        </p:xfrm>
        <a:graphic>
          <a:graphicData uri="http://schemas.openxmlformats.org/presentationml/2006/ole">
            <mc:AlternateContent xmlns:mc="http://schemas.openxmlformats.org/markup-compatibility/2006">
              <mc:Choice xmlns:v="urn:schemas-microsoft-com:vml" Requires="v">
                <p:oleObj spid="_x0000_s3110" name="" r:id="rId2" imgW="254000" imgH="228600" progId="Equation.3">
                  <p:embed/>
                </p:oleObj>
              </mc:Choice>
              <mc:Fallback>
                <p:oleObj name="" r:id="rId2" imgW="254000" imgH="228600" progId="Equation.3">
                  <p:embed/>
                  <p:pic>
                    <p:nvPicPr>
                      <p:cNvPr id="0" name="图片 3109"/>
                      <p:cNvPicPr/>
                      <p:nvPr/>
                    </p:nvPicPr>
                    <p:blipFill>
                      <a:blip r:embed="rId3">
                        <a:clrChange>
                          <a:clrFrom>
                            <a:srgbClr val="000000"/>
                          </a:clrFrom>
                          <a:clrTo>
                            <a:srgbClr val="000000">
                              <a:alpha val="0"/>
                            </a:srgbClr>
                          </a:clrTo>
                        </a:clrChange>
                      </a:blip>
                      <a:stretch>
                        <a:fillRect/>
                      </a:stretch>
                    </p:blipFill>
                    <p:spPr>
                      <a:xfrm>
                        <a:off x="6659563" y="693738"/>
                        <a:ext cx="666750" cy="654050"/>
                      </a:xfrm>
                      <a:prstGeom prst="rect">
                        <a:avLst/>
                      </a:prstGeom>
                      <a:noFill/>
                      <a:ln w="38100">
                        <a:noFill/>
                        <a:miter/>
                      </a:ln>
                    </p:spPr>
                  </p:pic>
                </p:oleObj>
              </mc:Fallback>
            </mc:AlternateContent>
          </a:graphicData>
        </a:graphic>
      </p:graphicFrame>
      <p:graphicFrame>
        <p:nvGraphicFramePr>
          <p:cNvPr id="20484" name="对象 61458"/>
          <p:cNvGraphicFramePr>
            <a:graphicFrameLocks noChangeAspect="1"/>
          </p:cNvGraphicFramePr>
          <p:nvPr/>
        </p:nvGraphicFramePr>
        <p:xfrm>
          <a:off x="8243888" y="-26987"/>
          <a:ext cx="666750" cy="654050"/>
        </p:xfrm>
        <a:graphic>
          <a:graphicData uri="http://schemas.openxmlformats.org/presentationml/2006/ole">
            <mc:AlternateContent xmlns:mc="http://schemas.openxmlformats.org/markup-compatibility/2006">
              <mc:Choice xmlns:v="urn:schemas-microsoft-com:vml" Requires="v">
                <p:oleObj spid="_x0000_s3111" name="" r:id="rId4" imgW="254000" imgH="228600" progId="Equation.3">
                  <p:embed/>
                </p:oleObj>
              </mc:Choice>
              <mc:Fallback>
                <p:oleObj name="" r:id="rId4" imgW="254000" imgH="228600" progId="Equation.3">
                  <p:embed/>
                  <p:pic>
                    <p:nvPicPr>
                      <p:cNvPr id="0" name="图片 3110"/>
                      <p:cNvPicPr/>
                      <p:nvPr/>
                    </p:nvPicPr>
                    <p:blipFill>
                      <a:blip r:embed="rId5">
                        <a:clrChange>
                          <a:clrFrom>
                            <a:srgbClr val="000000"/>
                          </a:clrFrom>
                          <a:clrTo>
                            <a:srgbClr val="000000">
                              <a:alpha val="0"/>
                            </a:srgbClr>
                          </a:clrTo>
                        </a:clrChange>
                      </a:blip>
                      <a:stretch>
                        <a:fillRect/>
                      </a:stretch>
                    </p:blipFill>
                    <p:spPr>
                      <a:xfrm>
                        <a:off x="8243888" y="-26987"/>
                        <a:ext cx="666750" cy="654050"/>
                      </a:xfrm>
                      <a:prstGeom prst="rect">
                        <a:avLst/>
                      </a:prstGeom>
                      <a:noFill/>
                      <a:ln w="38100">
                        <a:noFill/>
                        <a:miter/>
                      </a:ln>
                    </p:spPr>
                  </p:pic>
                </p:oleObj>
              </mc:Fallback>
            </mc:AlternateContent>
          </a:graphicData>
        </a:graphic>
      </p:graphicFrame>
      <p:sp>
        <p:nvSpPr>
          <p:cNvPr id="20485" name="直接连接符 61466"/>
          <p:cNvSpPr/>
          <p:nvPr/>
        </p:nvSpPr>
        <p:spPr>
          <a:xfrm>
            <a:off x="7451725" y="838200"/>
            <a:ext cx="73025" cy="503238"/>
          </a:xfrm>
          <a:prstGeom prst="line">
            <a:avLst/>
          </a:prstGeom>
          <a:ln w="28575" cap="flat" cmpd="sng">
            <a:solidFill>
              <a:srgbClr val="FF0000"/>
            </a:solidFill>
            <a:prstDash val="solid"/>
            <a:round/>
            <a:headEnd type="none" w="med" len="med"/>
            <a:tailEnd type="triangle" w="med" len="med"/>
          </a:ln>
        </p:spPr>
      </p:sp>
      <p:sp>
        <p:nvSpPr>
          <p:cNvPr id="20486" name="直接连接符 61467"/>
          <p:cNvSpPr/>
          <p:nvPr/>
        </p:nvSpPr>
        <p:spPr>
          <a:xfrm flipV="1">
            <a:off x="7956550" y="406400"/>
            <a:ext cx="360363" cy="863600"/>
          </a:xfrm>
          <a:prstGeom prst="line">
            <a:avLst/>
          </a:prstGeom>
          <a:ln w="38100" cap="flat" cmpd="sng">
            <a:solidFill>
              <a:srgbClr val="FF0000"/>
            </a:solidFill>
            <a:prstDash val="solid"/>
            <a:round/>
            <a:headEnd type="none" w="med" len="med"/>
            <a:tailEnd type="triangle" w="med" len="med"/>
          </a:ln>
        </p:spPr>
      </p:sp>
      <p:sp>
        <p:nvSpPr>
          <p:cNvPr id="20487" name="矩形 61468"/>
          <p:cNvSpPr/>
          <p:nvPr/>
        </p:nvSpPr>
        <p:spPr>
          <a:xfrm>
            <a:off x="5951538" y="2971800"/>
            <a:ext cx="420687" cy="457200"/>
          </a:xfrm>
          <a:prstGeom prst="rect">
            <a:avLst/>
          </a:prstGeom>
          <a:noFill/>
          <a:ln w="9525">
            <a:noFill/>
          </a:ln>
        </p:spPr>
        <p:txBody>
          <a:bodyPr wrap="none" anchor="t" anchorCtr="0">
            <a:spAutoFit/>
          </a:bodyPr>
          <a:p>
            <a:r>
              <a:rPr lang="en-US" altLang="zh-CN" b="1">
                <a:solidFill>
                  <a:srgbClr val="FF0000"/>
                </a:solidFill>
                <a:latin typeface="Times New Roman" panose="02020603050405020304" pitchFamily="18" charset="0"/>
                <a:ea typeface="宋体" panose="02010600030101010101" pitchFamily="2" charset="-122"/>
              </a:rPr>
              <a:t>O</a:t>
            </a:r>
            <a:endParaRPr lang="en-US" altLang="zh-CN" b="1">
              <a:solidFill>
                <a:srgbClr val="FF0000"/>
              </a:solidFill>
              <a:latin typeface="Times New Roman" panose="02020603050405020304" pitchFamily="18" charset="0"/>
              <a:ea typeface="宋体" panose="02010600030101010101" pitchFamily="2" charset="-122"/>
            </a:endParaRPr>
          </a:p>
        </p:txBody>
      </p:sp>
      <p:sp>
        <p:nvSpPr>
          <p:cNvPr id="20488" name="直接连接符 61469"/>
          <p:cNvSpPr/>
          <p:nvPr/>
        </p:nvSpPr>
        <p:spPr>
          <a:xfrm flipV="1">
            <a:off x="6372225" y="838200"/>
            <a:ext cx="1079500" cy="2232025"/>
          </a:xfrm>
          <a:prstGeom prst="line">
            <a:avLst/>
          </a:prstGeom>
          <a:ln w="9525" cap="flat" cmpd="sng">
            <a:solidFill>
              <a:srgbClr val="FF0000"/>
            </a:solidFill>
            <a:prstDash val="solid"/>
            <a:round/>
            <a:headEnd type="none" w="med" len="med"/>
            <a:tailEnd type="triangle" w="med" len="med"/>
          </a:ln>
        </p:spPr>
      </p:sp>
      <p:sp>
        <p:nvSpPr>
          <p:cNvPr id="20489" name="直接连接符 61470"/>
          <p:cNvSpPr/>
          <p:nvPr/>
        </p:nvSpPr>
        <p:spPr>
          <a:xfrm flipV="1">
            <a:off x="6372225" y="1341438"/>
            <a:ext cx="1584325" cy="1800225"/>
          </a:xfrm>
          <a:prstGeom prst="line">
            <a:avLst/>
          </a:prstGeom>
          <a:ln w="9525" cap="flat" cmpd="sng">
            <a:solidFill>
              <a:srgbClr val="FF0000"/>
            </a:solidFill>
            <a:prstDash val="solid"/>
            <a:round/>
            <a:headEnd type="none" w="med" len="med"/>
            <a:tailEnd type="triangle" w="med" len="med"/>
          </a:ln>
        </p:spPr>
      </p:sp>
      <p:graphicFrame>
        <p:nvGraphicFramePr>
          <p:cNvPr id="61472" name="对象 61471"/>
          <p:cNvGraphicFramePr/>
          <p:nvPr/>
        </p:nvGraphicFramePr>
        <p:xfrm>
          <a:off x="-36512" y="692150"/>
          <a:ext cx="5940425" cy="955675"/>
        </p:xfrm>
        <a:graphic>
          <a:graphicData uri="http://schemas.openxmlformats.org/presentationml/2006/ole">
            <mc:AlternateContent xmlns:mc="http://schemas.openxmlformats.org/markup-compatibility/2006">
              <mc:Choice xmlns:v="urn:schemas-microsoft-com:vml" Requires="v">
                <p:oleObj spid="_x0000_s3112" name="" r:id="rId6" imgW="3022600" imgH="419100" progId="Equation.3">
                  <p:embed/>
                </p:oleObj>
              </mc:Choice>
              <mc:Fallback>
                <p:oleObj name="" r:id="rId6" imgW="3022600" imgH="419100" progId="Equation.3">
                  <p:embed/>
                  <p:pic>
                    <p:nvPicPr>
                      <p:cNvPr id="0" name="图片 3111"/>
                      <p:cNvPicPr/>
                      <p:nvPr/>
                    </p:nvPicPr>
                    <p:blipFill>
                      <a:blip r:embed="rId7"/>
                      <a:stretch>
                        <a:fillRect/>
                      </a:stretch>
                    </p:blipFill>
                    <p:spPr>
                      <a:xfrm>
                        <a:off x="-36512" y="692150"/>
                        <a:ext cx="5940425" cy="955675"/>
                      </a:xfrm>
                      <a:prstGeom prst="rect">
                        <a:avLst/>
                      </a:prstGeom>
                      <a:noFill/>
                      <a:ln w="38100">
                        <a:noFill/>
                        <a:miter/>
                      </a:ln>
                    </p:spPr>
                  </p:pic>
                </p:oleObj>
              </mc:Fallback>
            </mc:AlternateContent>
          </a:graphicData>
        </a:graphic>
      </p:graphicFrame>
      <p:sp>
        <p:nvSpPr>
          <p:cNvPr id="13329" name="矩形 61472"/>
          <p:cNvSpPr/>
          <p:nvPr/>
        </p:nvSpPr>
        <p:spPr>
          <a:xfrm>
            <a:off x="-36512" y="404813"/>
            <a:ext cx="1871662" cy="519112"/>
          </a:xfrm>
          <a:prstGeom prst="rect">
            <a:avLst/>
          </a:prstGeom>
          <a:noFill/>
          <a:ln w="9525">
            <a:noFill/>
          </a:ln>
        </p:spPr>
        <p:txBody>
          <a:bodyPr anchor="t" anchorCtr="0">
            <a:spAutoFit/>
          </a:bodyPr>
          <a:p>
            <a:r>
              <a:rPr lang="zh-CN" altLang="en-US" sz="2800" b="1" dirty="0">
                <a:latin typeface="微软雅黑" panose="020B0503020204020204" pitchFamily="34" charset="-122"/>
                <a:ea typeface="微软雅黑" panose="020B0503020204020204" pitchFamily="34" charset="-122"/>
              </a:rPr>
              <a:t>点</a:t>
            </a:r>
            <a:r>
              <a:rPr lang="en-US" altLang="zh-CN" sz="2800" b="1">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endParaRPr lang="en-US" altLang="zh-CN" sz="2800" b="1">
              <a:latin typeface="微软雅黑" panose="020B0503020204020204" pitchFamily="34" charset="-122"/>
              <a:ea typeface="微软雅黑" panose="020B0503020204020204" pitchFamily="34" charset="-122"/>
            </a:endParaRPr>
          </a:p>
        </p:txBody>
      </p:sp>
      <p:graphicFrame>
        <p:nvGraphicFramePr>
          <p:cNvPr id="61474" name="对象 61473"/>
          <p:cNvGraphicFramePr/>
          <p:nvPr/>
        </p:nvGraphicFramePr>
        <p:xfrm>
          <a:off x="0" y="1844675"/>
          <a:ext cx="6040438" cy="955675"/>
        </p:xfrm>
        <a:graphic>
          <a:graphicData uri="http://schemas.openxmlformats.org/presentationml/2006/ole">
            <mc:AlternateContent xmlns:mc="http://schemas.openxmlformats.org/markup-compatibility/2006">
              <mc:Choice xmlns:v="urn:schemas-microsoft-com:vml" Requires="v">
                <p:oleObj spid="_x0000_s3113" name="" r:id="rId8" imgW="3073400" imgH="419100" progId="Equation.3">
                  <p:embed/>
                </p:oleObj>
              </mc:Choice>
              <mc:Fallback>
                <p:oleObj name="" r:id="rId8" imgW="3073400" imgH="419100" progId="Equation.3">
                  <p:embed/>
                  <p:pic>
                    <p:nvPicPr>
                      <p:cNvPr id="0" name="图片 3112"/>
                      <p:cNvPicPr/>
                      <p:nvPr/>
                    </p:nvPicPr>
                    <p:blipFill>
                      <a:blip r:embed="rId9"/>
                      <a:stretch>
                        <a:fillRect/>
                      </a:stretch>
                    </p:blipFill>
                    <p:spPr>
                      <a:xfrm>
                        <a:off x="0" y="1844675"/>
                        <a:ext cx="6040438" cy="955675"/>
                      </a:xfrm>
                      <a:prstGeom prst="rect">
                        <a:avLst/>
                      </a:prstGeom>
                      <a:noFill/>
                      <a:ln w="38100">
                        <a:noFill/>
                        <a:miter/>
                      </a:ln>
                    </p:spPr>
                  </p:pic>
                </p:oleObj>
              </mc:Fallback>
            </mc:AlternateContent>
          </a:graphicData>
        </a:graphic>
      </p:graphicFrame>
      <p:graphicFrame>
        <p:nvGraphicFramePr>
          <p:cNvPr id="61476" name="对象 61475"/>
          <p:cNvGraphicFramePr/>
          <p:nvPr/>
        </p:nvGraphicFramePr>
        <p:xfrm>
          <a:off x="0" y="2997200"/>
          <a:ext cx="4816475" cy="898525"/>
        </p:xfrm>
        <a:graphic>
          <a:graphicData uri="http://schemas.openxmlformats.org/presentationml/2006/ole">
            <mc:AlternateContent xmlns:mc="http://schemas.openxmlformats.org/markup-compatibility/2006">
              <mc:Choice xmlns:v="urn:schemas-microsoft-com:vml" Requires="v">
                <p:oleObj spid="_x0000_s3114" name="" r:id="rId10" imgW="2449830" imgH="393700" progId="Equation.3">
                  <p:embed/>
                </p:oleObj>
              </mc:Choice>
              <mc:Fallback>
                <p:oleObj name="" r:id="rId10" imgW="2449830" imgH="393700" progId="Equation.3">
                  <p:embed/>
                  <p:pic>
                    <p:nvPicPr>
                      <p:cNvPr id="0" name="图片 3113"/>
                      <p:cNvPicPr/>
                      <p:nvPr/>
                    </p:nvPicPr>
                    <p:blipFill>
                      <a:blip r:embed="rId11"/>
                      <a:stretch>
                        <a:fillRect/>
                      </a:stretch>
                    </p:blipFill>
                    <p:spPr>
                      <a:xfrm>
                        <a:off x="0" y="2997200"/>
                        <a:ext cx="4816475" cy="898525"/>
                      </a:xfrm>
                      <a:prstGeom prst="rect">
                        <a:avLst/>
                      </a:prstGeom>
                      <a:noFill/>
                      <a:ln w="38100">
                        <a:noFill/>
                        <a:miter/>
                      </a:ln>
                    </p:spPr>
                  </p:pic>
                </p:oleObj>
              </mc:Fallback>
            </mc:AlternateContent>
          </a:graphicData>
        </a:graphic>
      </p:graphicFrame>
      <p:sp>
        <p:nvSpPr>
          <p:cNvPr id="61477" name="矩形 61476"/>
          <p:cNvSpPr/>
          <p:nvPr/>
        </p:nvSpPr>
        <p:spPr>
          <a:xfrm>
            <a:off x="107950" y="2565400"/>
            <a:ext cx="1636713" cy="519113"/>
          </a:xfrm>
          <a:prstGeom prst="rect">
            <a:avLst/>
          </a:prstGeom>
          <a:noFill/>
          <a:ln w="9525">
            <a:noFill/>
          </a:ln>
        </p:spPr>
        <p:txBody>
          <a:bodyPr wrap="none" anchor="t" anchorCtr="0">
            <a:spAutoFit/>
          </a:bodyPr>
          <a:p>
            <a:r>
              <a:rPr lang="en-US" altLang="zh-CN" sz="2800" b="1">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点</a:t>
            </a:r>
            <a:r>
              <a:rPr lang="en-US" altLang="zh-CN" sz="2800" b="1">
                <a:latin typeface="微软雅黑" panose="020B0503020204020204" pitchFamily="34" charset="-122"/>
                <a:ea typeface="微软雅黑" panose="020B0503020204020204" pitchFamily="34" charset="-122"/>
              </a:rPr>
              <a:t>i</a:t>
            </a:r>
            <a:r>
              <a:rPr lang="zh-CN" altLang="en-US" b="1" dirty="0">
                <a:latin typeface="Times New Roman" panose="02020603050405020304" pitchFamily="18" charset="0"/>
                <a:ea typeface="宋体" panose="02010600030101010101" pitchFamily="2" charset="-122"/>
              </a:rPr>
              <a:t>：</a:t>
            </a:r>
            <a:endParaRPr lang="en-US" altLang="zh-CN" b="1">
              <a:latin typeface="Times New Roman" panose="02020603050405020304" pitchFamily="18" charset="0"/>
              <a:ea typeface="宋体" panose="02010600030101010101" pitchFamily="2" charset="-122"/>
            </a:endParaRPr>
          </a:p>
        </p:txBody>
      </p:sp>
      <p:graphicFrame>
        <p:nvGraphicFramePr>
          <p:cNvPr id="61478" name="对象 61477"/>
          <p:cNvGraphicFramePr/>
          <p:nvPr/>
        </p:nvGraphicFramePr>
        <p:xfrm>
          <a:off x="-36512" y="4221163"/>
          <a:ext cx="5614987" cy="579437"/>
        </p:xfrm>
        <a:graphic>
          <a:graphicData uri="http://schemas.openxmlformats.org/presentationml/2006/ole">
            <mc:AlternateContent xmlns:mc="http://schemas.openxmlformats.org/markup-compatibility/2006">
              <mc:Choice xmlns:v="urn:schemas-microsoft-com:vml" Requires="v">
                <p:oleObj spid="_x0000_s3115" name="" r:id="rId12" imgW="2854960" imgH="254000" progId="Equation.3">
                  <p:embed/>
                </p:oleObj>
              </mc:Choice>
              <mc:Fallback>
                <p:oleObj name="" r:id="rId12" imgW="2854960" imgH="254000" progId="Equation.3">
                  <p:embed/>
                  <p:pic>
                    <p:nvPicPr>
                      <p:cNvPr id="0" name="图片 3114"/>
                      <p:cNvPicPr/>
                      <p:nvPr/>
                    </p:nvPicPr>
                    <p:blipFill>
                      <a:blip r:embed="rId13"/>
                      <a:stretch>
                        <a:fillRect/>
                      </a:stretch>
                    </p:blipFill>
                    <p:spPr>
                      <a:xfrm>
                        <a:off x="-36512" y="4221163"/>
                        <a:ext cx="5614987" cy="579437"/>
                      </a:xfrm>
                      <a:prstGeom prst="rect">
                        <a:avLst/>
                      </a:prstGeom>
                      <a:noFill/>
                      <a:ln w="38100">
                        <a:noFill/>
                        <a:miter/>
                      </a:ln>
                    </p:spPr>
                  </p:pic>
                </p:oleObj>
              </mc:Fallback>
            </mc:AlternateContent>
          </a:graphicData>
        </a:graphic>
      </p:graphicFrame>
      <p:graphicFrame>
        <p:nvGraphicFramePr>
          <p:cNvPr id="61479" name="对象 61478"/>
          <p:cNvGraphicFramePr/>
          <p:nvPr/>
        </p:nvGraphicFramePr>
        <p:xfrm>
          <a:off x="0" y="4941888"/>
          <a:ext cx="3683000" cy="619125"/>
        </p:xfrm>
        <a:graphic>
          <a:graphicData uri="http://schemas.openxmlformats.org/presentationml/2006/ole">
            <mc:AlternateContent xmlns:mc="http://schemas.openxmlformats.org/markup-compatibility/2006">
              <mc:Choice xmlns:v="urn:schemas-microsoft-com:vml" Requires="v">
                <p:oleObj spid="_x0000_s3116" name="" r:id="rId14" imgW="1434465" imgH="241300" progId="Equation.3">
                  <p:embed/>
                </p:oleObj>
              </mc:Choice>
              <mc:Fallback>
                <p:oleObj name="" r:id="rId14" imgW="1434465" imgH="241300" progId="Equation.3">
                  <p:embed/>
                  <p:pic>
                    <p:nvPicPr>
                      <p:cNvPr id="0" name="图片 3115"/>
                      <p:cNvPicPr/>
                      <p:nvPr/>
                    </p:nvPicPr>
                    <p:blipFill>
                      <a:blip r:embed="rId15"/>
                      <a:stretch>
                        <a:fillRect/>
                      </a:stretch>
                    </p:blipFill>
                    <p:spPr>
                      <a:xfrm>
                        <a:off x="0" y="4941888"/>
                        <a:ext cx="3683000" cy="619125"/>
                      </a:xfrm>
                      <a:prstGeom prst="rect">
                        <a:avLst/>
                      </a:prstGeom>
                      <a:noFill/>
                      <a:ln w="38100">
                        <a:noFill/>
                        <a:miter/>
                      </a:ln>
                    </p:spPr>
                  </p:pic>
                </p:oleObj>
              </mc:Fallback>
            </mc:AlternateContent>
          </a:graphicData>
        </a:graphic>
      </p:graphicFrame>
      <p:sp>
        <p:nvSpPr>
          <p:cNvPr id="61480" name="矩形 61479"/>
          <p:cNvSpPr/>
          <p:nvPr/>
        </p:nvSpPr>
        <p:spPr>
          <a:xfrm>
            <a:off x="-36512" y="6283325"/>
            <a:ext cx="3106737" cy="519113"/>
          </a:xfrm>
          <a:prstGeom prst="rect">
            <a:avLst/>
          </a:prstGeom>
          <a:noFill/>
          <a:ln w="9525">
            <a:noFill/>
          </a:ln>
        </p:spPr>
        <p:txBody>
          <a:bodyPr wrap="none" anchor="t" anchorCtr="0">
            <a:spAutoFit/>
          </a:bodyPr>
          <a:p>
            <a:pPr>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rPr>
              <a:t>动量</a:t>
            </a:r>
            <a:r>
              <a:rPr lang="en-US" altLang="zh-CN" sz="2800" b="1">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动量矩定理</a:t>
            </a:r>
            <a:endParaRPr lang="zh-CN" altLang="en-US" sz="2800" b="1" dirty="0">
              <a:latin typeface="微软雅黑" panose="020B0503020204020204" pitchFamily="34" charset="-122"/>
              <a:ea typeface="微软雅黑" panose="020B0503020204020204" pitchFamily="34" charset="-122"/>
            </a:endParaRPr>
          </a:p>
        </p:txBody>
      </p:sp>
      <p:sp>
        <p:nvSpPr>
          <p:cNvPr id="13337" name="矩形 61480"/>
          <p:cNvSpPr/>
          <p:nvPr/>
        </p:nvSpPr>
        <p:spPr>
          <a:xfrm>
            <a:off x="3330575" y="6308725"/>
            <a:ext cx="2465388" cy="519113"/>
          </a:xfrm>
          <a:prstGeom prst="rect">
            <a:avLst/>
          </a:prstGeom>
          <a:noFill/>
          <a:ln w="9525">
            <a:noFill/>
          </a:ln>
        </p:spPr>
        <p:txBody>
          <a:bodyPr anchor="t" anchorCtr="0">
            <a:spAutoFit/>
          </a:bodyPr>
          <a:p>
            <a:r>
              <a:rPr lang="zh-CN" altLang="en-US" sz="2800" b="1" dirty="0">
                <a:latin typeface="Times New Roman" panose="02020603050405020304" pitchFamily="18" charset="0"/>
                <a:ea typeface="微软雅黑" panose="020B0503020204020204" pitchFamily="34" charset="-122"/>
              </a:rPr>
              <a:t>不出现内力！</a:t>
            </a:r>
            <a:endParaRPr lang="zh-CN" altLang="en-US" sz="2800" b="1" dirty="0">
              <a:latin typeface="Times New Roman" panose="02020603050405020304" pitchFamily="18" charset="0"/>
              <a:ea typeface="微软雅黑" panose="020B0503020204020204" pitchFamily="34" charset="-122"/>
            </a:endParaRPr>
          </a:p>
        </p:txBody>
      </p:sp>
      <p:sp>
        <p:nvSpPr>
          <p:cNvPr id="13338" name="矩形 61481"/>
          <p:cNvSpPr/>
          <p:nvPr/>
        </p:nvSpPr>
        <p:spPr>
          <a:xfrm>
            <a:off x="0" y="5661025"/>
            <a:ext cx="5076825" cy="519113"/>
          </a:xfrm>
          <a:prstGeom prst="rect">
            <a:avLst/>
          </a:prstGeom>
          <a:noFill/>
          <a:ln w="9525">
            <a:noFill/>
          </a:ln>
        </p:spPr>
        <p:txBody>
          <a:bodyPr anchor="t" anchorCtr="0">
            <a:spAutoFit/>
          </a:bodyPr>
          <a:p>
            <a:pPr>
              <a:buFont typeface="Wingdings" panose="05000000000000000000" pitchFamily="2" charset="2"/>
              <a:buChar char="l"/>
            </a:pPr>
            <a:r>
              <a:rPr lang="zh-CN" altLang="en-US" sz="2800" b="1" dirty="0">
                <a:solidFill>
                  <a:srgbClr val="FF0000"/>
                </a:solidFill>
                <a:latin typeface="Times New Roman" panose="02020603050405020304" pitchFamily="18" charset="0"/>
                <a:ea typeface="微软雅黑" panose="020B0503020204020204" pitchFamily="34" charset="-122"/>
              </a:rPr>
              <a:t>可能出现内力功，比如弹簧力</a:t>
            </a:r>
            <a:endParaRPr lang="en-US" altLang="zh-CN" sz="2800" b="1">
              <a:solidFill>
                <a:srgbClr val="FF0000"/>
              </a:solidFill>
              <a:latin typeface="Times New Roman" panose="02020603050405020304" pitchFamily="18" charset="0"/>
              <a:ea typeface="微软雅黑" panose="020B0503020204020204" pitchFamily="34" charset="-122"/>
            </a:endParaRPr>
          </a:p>
        </p:txBody>
      </p:sp>
      <p:sp>
        <p:nvSpPr>
          <p:cNvPr id="20500" name="文本框 61482"/>
          <p:cNvSpPr txBox="1"/>
          <p:nvPr/>
        </p:nvSpPr>
        <p:spPr>
          <a:xfrm>
            <a:off x="-36512" y="-171450"/>
            <a:ext cx="3810000" cy="647700"/>
          </a:xfrm>
          <a:prstGeom prst="rect">
            <a:avLst/>
          </a:prstGeom>
          <a:noFill/>
          <a:ln w="9525">
            <a:noFill/>
          </a:ln>
        </p:spPr>
        <p:txBody>
          <a:bodyPr anchor="t" anchorCtr="0">
            <a:spAutoFit/>
          </a:bodyPr>
          <a:p>
            <a:pPr>
              <a:lnSpc>
                <a:spcPct val="130000"/>
              </a:lnSpc>
              <a:spcBef>
                <a:spcPct val="20000"/>
              </a:spcBef>
            </a:pPr>
            <a:r>
              <a:rPr lang="en-US" altLang="zh-CN" sz="2800" b="1">
                <a:solidFill>
                  <a:srgbClr val="FF0066"/>
                </a:solidFill>
                <a:latin typeface="微软雅黑" panose="020B0503020204020204" pitchFamily="34" charset="-122"/>
                <a:ea typeface="微软雅黑" panose="020B0503020204020204" pitchFamily="34" charset="-122"/>
              </a:rPr>
              <a:t>2 </a:t>
            </a:r>
            <a:r>
              <a:rPr lang="zh-CN" altLang="en-US" sz="2800" b="1" dirty="0">
                <a:solidFill>
                  <a:srgbClr val="FF0066"/>
                </a:solidFill>
                <a:latin typeface="微软雅黑" panose="020B0503020204020204" pitchFamily="34" charset="-122"/>
                <a:ea typeface="微软雅黑" panose="020B0503020204020204" pitchFamily="34" charset="-122"/>
              </a:rPr>
              <a:t>质点系的动能定理</a:t>
            </a:r>
            <a:endParaRPr lang="zh-CN" altLang="en-US" sz="2800" b="1">
              <a:solidFill>
                <a:srgbClr val="FF0066"/>
              </a:solidFill>
              <a:latin typeface="微软雅黑" panose="020B0503020204020204" pitchFamily="34" charset="-122"/>
              <a:ea typeface="微软雅黑" panose="020B0503020204020204" pitchFamily="34" charset="-122"/>
            </a:endParaRPr>
          </a:p>
        </p:txBody>
      </p:sp>
      <p:sp>
        <p:nvSpPr>
          <p:cNvPr id="61484" name="椭圆 61483"/>
          <p:cNvSpPr/>
          <p:nvPr/>
        </p:nvSpPr>
        <p:spPr>
          <a:xfrm>
            <a:off x="7380288" y="693738"/>
            <a:ext cx="144462" cy="287337"/>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1485" name="椭圆 61484"/>
          <p:cNvSpPr/>
          <p:nvPr/>
        </p:nvSpPr>
        <p:spPr>
          <a:xfrm>
            <a:off x="7812088" y="1270000"/>
            <a:ext cx="360362" cy="14287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1486" name="椭圆 61485"/>
          <p:cNvSpPr/>
          <p:nvPr/>
        </p:nvSpPr>
        <p:spPr>
          <a:xfrm>
            <a:off x="7019925" y="1990725"/>
            <a:ext cx="358775" cy="144463"/>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1487" name="椭圆 61486"/>
          <p:cNvSpPr/>
          <p:nvPr/>
        </p:nvSpPr>
        <p:spPr>
          <a:xfrm>
            <a:off x="6877050" y="549275"/>
            <a:ext cx="1439863" cy="1944688"/>
          </a:xfrm>
          <a:prstGeom prst="ellipse">
            <a:avLst/>
          </a:prstGeom>
          <a:noFill/>
          <a:ln w="38100" cap="flat" cmpd="sng">
            <a:solidFill>
              <a:schemeClr val="tx1"/>
            </a:solidFill>
            <a:prstDash val="dashDot"/>
            <a:round/>
            <a:headEnd type="none" w="med" len="med"/>
            <a:tailEnd type="none" w="med" len="med"/>
          </a:ln>
        </p:spPr>
        <p:txBody>
          <a:bodyPr wrap="none" anchor="ctr" anchorCtr="0"/>
          <a:p>
            <a:pPr algn="ct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13346" name="矩形 61472"/>
          <p:cNvSpPr/>
          <p:nvPr/>
        </p:nvSpPr>
        <p:spPr>
          <a:xfrm>
            <a:off x="-36512" y="1470025"/>
            <a:ext cx="1655762" cy="519113"/>
          </a:xfrm>
          <a:prstGeom prst="rect">
            <a:avLst/>
          </a:prstGeom>
          <a:noFill/>
          <a:ln w="9525">
            <a:noFill/>
          </a:ln>
        </p:spPr>
        <p:txBody>
          <a:bodyPr anchor="t" anchorCtr="0">
            <a:spAutoFit/>
          </a:bodyPr>
          <a:p>
            <a:r>
              <a:rPr lang="zh-CN" altLang="en-US" sz="2800" b="1" dirty="0">
                <a:latin typeface="微软雅黑" panose="020B0503020204020204" pitchFamily="34" charset="-122"/>
                <a:ea typeface="微软雅黑" panose="020B0503020204020204" pitchFamily="34" charset="-122"/>
              </a:rPr>
              <a:t>点</a:t>
            </a:r>
            <a:r>
              <a:rPr lang="en-US" altLang="zh-CN" sz="2800" b="1">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a:t>
            </a:r>
            <a:endParaRPr lang="en-US" altLang="zh-CN" sz="2800" b="1">
              <a:latin typeface="微软雅黑" panose="020B0503020204020204" pitchFamily="34" charset="-122"/>
              <a:ea typeface="微软雅黑" panose="020B0503020204020204" pitchFamily="34" charset="-122"/>
            </a:endParaRPr>
          </a:p>
        </p:txBody>
      </p:sp>
      <p:sp>
        <p:nvSpPr>
          <p:cNvPr id="17" name="文本框 16"/>
          <p:cNvSpPr txBox="1"/>
          <p:nvPr/>
        </p:nvSpPr>
        <p:spPr>
          <a:xfrm>
            <a:off x="6959600" y="4316413"/>
            <a:ext cx="2159000" cy="1846262"/>
          </a:xfrm>
          <a:prstGeom prst="rect">
            <a:avLst/>
          </a:prstGeom>
          <a:noFill/>
          <a:ln w="9525">
            <a:noFill/>
          </a:ln>
        </p:spPr>
        <p:txBody>
          <a:bodyPr wrap="square" anchor="t" anchorCtr="0">
            <a:spAutoFit/>
          </a:bodyPr>
          <a:p>
            <a:pPr>
              <a:buClr>
                <a:schemeClr val="tx1"/>
              </a:buClr>
              <a:buFont typeface="Wingdings" panose="05000000000000000000" pitchFamily="2" charset="2"/>
            </a:pPr>
            <a:r>
              <a:rPr lang="zh-CN" altLang="en-US" b="1" dirty="0">
                <a:solidFill>
                  <a:srgbClr val="FF0000"/>
                </a:solidFill>
                <a:latin typeface="Times New Roman" panose="02020603050405020304" pitchFamily="18" charset="0"/>
                <a:ea typeface="微软雅黑" panose="020B0503020204020204" pitchFamily="34" charset="-122"/>
              </a:rPr>
              <a:t>【问题】</a:t>
            </a:r>
            <a:endParaRPr lang="zh-CN" altLang="en-US"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r>
              <a:rPr lang="zh-CN" altLang="en-US" sz="1800" b="1" dirty="0">
                <a:solidFill>
                  <a:schemeClr val="accent2"/>
                </a:solidFill>
                <a:latin typeface="Times New Roman" panose="02020603050405020304" pitchFamily="18" charset="0"/>
                <a:ea typeface="微软雅黑" panose="020B0503020204020204" pitchFamily="34" charset="-122"/>
              </a:rPr>
              <a:t>质点系有动量，动量矩和动能定理，哪些内力在定理中一定不会出现？</a:t>
            </a:r>
            <a:endParaRPr lang="zh-CN" altLang="en-US" sz="1800" b="1" dirty="0">
              <a:solidFill>
                <a:schemeClr val="accent2"/>
              </a:solidFill>
              <a:latin typeface="Times New Roman" panose="02020603050405020304" pitchFamily="18" charset="0"/>
              <a:ea typeface="微软雅黑" panose="020B0503020204020204" pitchFamily="34" charset="-122"/>
            </a:endParaRPr>
          </a:p>
          <a:p>
            <a:pPr>
              <a:buClr>
                <a:schemeClr val="tx1"/>
              </a:buClr>
              <a:buFont typeface="Wingdings" panose="05000000000000000000" pitchFamily="2" charset="2"/>
            </a:pPr>
            <a:endParaRPr lang="zh-CN" altLang="en-US" sz="1800" b="1" dirty="0">
              <a:solidFill>
                <a:schemeClr val="accent2"/>
              </a:solidFill>
              <a:latin typeface="Times New Roman" panose="02020603050405020304" pitchFamily="18" charset="0"/>
              <a:ea typeface="微软雅黑" panose="020B0503020204020204" pitchFamily="34" charset="-122"/>
            </a:endParaRPr>
          </a:p>
        </p:txBody>
      </p:sp>
      <p:graphicFrame>
        <p:nvGraphicFramePr>
          <p:cNvPr id="20507" name="对象 17">
            <a:hlinkClick r:id="" action="ppaction://ole?verb="/>
          </p:cNvPr>
          <p:cNvGraphicFramePr>
            <a:graphicFrameLocks noChangeAspect="1"/>
          </p:cNvGraphicFramePr>
          <p:nvPr/>
        </p:nvGraphicFramePr>
        <p:xfrm>
          <a:off x="8474075" y="6162675"/>
          <a:ext cx="523875" cy="523875"/>
        </p:xfrm>
        <a:graphic>
          <a:graphicData uri="http://schemas.openxmlformats.org/presentationml/2006/ole">
            <mc:AlternateContent xmlns:mc="http://schemas.openxmlformats.org/markup-compatibility/2006">
              <mc:Choice xmlns:v="urn:schemas-microsoft-com:vml" Requires="v">
                <p:oleObj spid="_x0000_s3117" name="" r:id="rId16" imgW="203200" imgH="203200" progId="Equation.KSEE3">
                  <p:embed/>
                </p:oleObj>
              </mc:Choice>
              <mc:Fallback>
                <p:oleObj name="" r:id="rId16" imgW="203200" imgH="203200" progId="Equation.KSEE3">
                  <p:embed/>
                  <p:pic>
                    <p:nvPicPr>
                      <p:cNvPr id="0" name="图片 3116"/>
                      <p:cNvPicPr/>
                      <p:nvPr/>
                    </p:nvPicPr>
                    <p:blipFill>
                      <a:blip r:embed="rId17"/>
                      <a:stretch>
                        <a:fillRect/>
                      </a:stretch>
                    </p:blipFill>
                    <p:spPr>
                      <a:xfrm>
                        <a:off x="8474075" y="6162675"/>
                        <a:ext cx="523875" cy="523875"/>
                      </a:xfrm>
                      <a:prstGeom prst="rect">
                        <a:avLst/>
                      </a:prstGeom>
                      <a:noFill/>
                      <a:ln w="38100">
                        <a:noFill/>
                        <a:miter/>
                      </a:ln>
                    </p:spPr>
                  </p:pic>
                </p:oleObj>
              </mc:Fallback>
            </mc:AlternateContent>
          </a:graphicData>
        </a:graphic>
      </p:graphicFrame>
      <p:pic>
        <p:nvPicPr>
          <p:cNvPr id="20508" name="图片 11272">
            <a:hlinkClick r:id="rId18"/>
          </p:cNvPr>
          <p:cNvPicPr>
            <a:picLocks noChangeAspect="1"/>
          </p:cNvPicPr>
          <p:nvPr/>
        </p:nvPicPr>
        <p:blipFill>
          <a:blip r:embed="rId19"/>
          <a:stretch>
            <a:fillRect/>
          </a:stretch>
        </p:blipFill>
        <p:spPr>
          <a:xfrm>
            <a:off x="8742363" y="6438900"/>
            <a:ext cx="508000" cy="488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148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grpId="0" nodeType="clickEffect">
                                  <p:stCondLst>
                                    <p:cond delay="0"/>
                                  </p:stCondLst>
                                  <p:childTnLst>
                                    <p:animRot by="21600000">
                                      <p:cBhvr>
                                        <p:cTn id="10" dur="2000" fill="hold"/>
                                        <p:tgtEl>
                                          <p:spTgt spid="6148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1472"/>
                                        </p:tgtEl>
                                        <p:attrNameLst>
                                          <p:attrName>style.visibility</p:attrName>
                                        </p:attrNameLst>
                                      </p:cBhvr>
                                      <p:to>
                                        <p:strVal val="visible"/>
                                      </p:to>
                                    </p:set>
                                    <p:animEffect transition="in" filter="blinds(horizontal)">
                                      <p:cBhvr>
                                        <p:cTn id="15" dur="500"/>
                                        <p:tgtEl>
                                          <p:spTgt spid="6147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329"/>
                                        </p:tgtEl>
                                        <p:attrNameLst>
                                          <p:attrName>style.visibility</p:attrName>
                                        </p:attrNameLst>
                                      </p:cBhvr>
                                      <p:to>
                                        <p:strVal val="visible"/>
                                      </p:to>
                                    </p:set>
                                    <p:animEffect transition="in" filter="blinds(horizontal)">
                                      <p:cBhvr>
                                        <p:cTn id="18" dur="500"/>
                                        <p:tgtEl>
                                          <p:spTgt spid="13329"/>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2000" fill="hold"/>
                                        <p:tgtEl>
                                          <p:spTgt spid="61485"/>
                                        </p:tgtEl>
                                        <p:attrNameLst>
                                          <p:attrName>r</p:attrName>
                                        </p:attrNameLst>
                                      </p:cBhvr>
                                    </p:animRot>
                                  </p:childTnLst>
                                </p:cTn>
                              </p:par>
                              <p:par>
                                <p:cTn id="23" presetID="3" presetClass="entr" presetSubtype="10" fill="hold" nodeType="withEffect">
                                  <p:stCondLst>
                                    <p:cond delay="0"/>
                                  </p:stCondLst>
                                  <p:childTnLst>
                                    <p:set>
                                      <p:cBhvr>
                                        <p:cTn id="24" dur="1" fill="hold">
                                          <p:stCondLst>
                                            <p:cond delay="0"/>
                                          </p:stCondLst>
                                        </p:cTn>
                                        <p:tgtEl>
                                          <p:spTgt spid="61474"/>
                                        </p:tgtEl>
                                        <p:attrNameLst>
                                          <p:attrName>style.visibility</p:attrName>
                                        </p:attrNameLst>
                                      </p:cBhvr>
                                      <p:to>
                                        <p:strVal val="visible"/>
                                      </p:to>
                                    </p:set>
                                    <p:animEffect transition="in" filter="blinds(horizontal)">
                                      <p:cBhvr>
                                        <p:cTn id="25" dur="500"/>
                                        <p:tgtEl>
                                          <p:spTgt spid="61474"/>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mph" presetSubtype="0" fill="hold" nodeType="clickEffect">
                                  <p:stCondLst>
                                    <p:cond delay="0"/>
                                  </p:stCondLst>
                                  <p:childTnLst>
                                    <p:animRot by="21600000">
                                      <p:cBhvr>
                                        <p:cTn id="29" dur="2000" fill="hold"/>
                                        <p:tgtEl>
                                          <p:spTgt spid="61486"/>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1477"/>
                                        </p:tgtEl>
                                        <p:attrNameLst>
                                          <p:attrName>style.visibility</p:attrName>
                                        </p:attrNameLst>
                                      </p:cBhvr>
                                      <p:to>
                                        <p:strVal val="visible"/>
                                      </p:to>
                                    </p:set>
                                    <p:animEffect transition="in" filter="blinds(horizontal)">
                                      <p:cBhvr>
                                        <p:cTn id="34" dur="500"/>
                                        <p:tgtEl>
                                          <p:spTgt spid="61477"/>
                                        </p:tgtEl>
                                      </p:cBhvr>
                                    </p:animEffect>
                                  </p:childTnLst>
                                </p:cTn>
                              </p:par>
                              <p:par>
                                <p:cTn id="35" presetID="3" presetClass="entr" presetSubtype="10" fill="hold" nodeType="withEffect">
                                  <p:stCondLst>
                                    <p:cond delay="0"/>
                                  </p:stCondLst>
                                  <p:childTnLst>
                                    <p:set>
                                      <p:cBhvr>
                                        <p:cTn id="36" dur="1" fill="hold">
                                          <p:stCondLst>
                                            <p:cond delay="0"/>
                                          </p:stCondLst>
                                        </p:cTn>
                                        <p:tgtEl>
                                          <p:spTgt spid="61476"/>
                                        </p:tgtEl>
                                        <p:attrNameLst>
                                          <p:attrName>style.visibility</p:attrName>
                                        </p:attrNameLst>
                                      </p:cBhvr>
                                      <p:to>
                                        <p:strVal val="visible"/>
                                      </p:to>
                                    </p:set>
                                    <p:animEffect transition="in" filter="blinds(horizontal)">
                                      <p:cBhvr>
                                        <p:cTn id="37" dur="500"/>
                                        <p:tgtEl>
                                          <p:spTgt spid="6147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318"/>
                                        </p:tgtEl>
                                        <p:attrNameLst>
                                          <p:attrName>style.visibility</p:attrName>
                                        </p:attrNameLst>
                                      </p:cBhvr>
                                      <p:to>
                                        <p:strVal val="visible"/>
                                      </p:to>
                                    </p:set>
                                    <p:animEffect transition="in" filter="blinds(horizontal)">
                                      <p:cBhvr>
                                        <p:cTn id="42" dur="500"/>
                                        <p:tgtEl>
                                          <p:spTgt spid="13318"/>
                                        </p:tgtEl>
                                      </p:cBhvr>
                                    </p:animEffect>
                                  </p:childTnLst>
                                </p:cTn>
                              </p:par>
                              <p:par>
                                <p:cTn id="43" presetID="3" presetClass="entr" presetSubtype="10" fill="hold" nodeType="withEffect">
                                  <p:stCondLst>
                                    <p:cond delay="0"/>
                                  </p:stCondLst>
                                  <p:childTnLst>
                                    <p:set>
                                      <p:cBhvr>
                                        <p:cTn id="44" dur="1" fill="hold">
                                          <p:stCondLst>
                                            <p:cond delay="0"/>
                                          </p:stCondLst>
                                        </p:cTn>
                                        <p:tgtEl>
                                          <p:spTgt spid="61478"/>
                                        </p:tgtEl>
                                        <p:attrNameLst>
                                          <p:attrName>style.visibility</p:attrName>
                                        </p:attrNameLst>
                                      </p:cBhvr>
                                      <p:to>
                                        <p:strVal val="visible"/>
                                      </p:to>
                                    </p:set>
                                    <p:animEffect transition="in" filter="blinds(horizontal)">
                                      <p:cBhvr>
                                        <p:cTn id="45" dur="500"/>
                                        <p:tgtEl>
                                          <p:spTgt spid="61478"/>
                                        </p:tgtEl>
                                      </p:cBhvr>
                                    </p:animEffect>
                                  </p:childTnLst>
                                </p:cTn>
                              </p:par>
                            </p:childTnLst>
                          </p:cTn>
                        </p:par>
                      </p:childTnLst>
                    </p:cTn>
                  </p:par>
                  <p:par>
                    <p:cTn id="46" fill="hold">
                      <p:stCondLst>
                        <p:cond delay="indefinite"/>
                      </p:stCondLst>
                      <p:childTnLst>
                        <p:par>
                          <p:cTn id="47" fill="hold">
                            <p:stCondLst>
                              <p:cond delay="0"/>
                            </p:stCondLst>
                            <p:childTnLst>
                              <p:par>
                                <p:cTn id="48" presetID="7" presetClass="entr" presetSubtype="4" fill="hold" nodeType="clickEffect">
                                  <p:stCondLst>
                                    <p:cond delay="0"/>
                                  </p:stCondLst>
                                  <p:childTnLst>
                                    <p:set>
                                      <p:cBhvr>
                                        <p:cTn id="49" dur="1" fill="hold">
                                          <p:stCondLst>
                                            <p:cond delay="0"/>
                                          </p:stCondLst>
                                        </p:cTn>
                                        <p:tgtEl>
                                          <p:spTgt spid="61479"/>
                                        </p:tgtEl>
                                        <p:attrNameLst>
                                          <p:attrName>style.visibility</p:attrName>
                                        </p:attrNameLst>
                                      </p:cBhvr>
                                      <p:to>
                                        <p:strVal val="visible"/>
                                      </p:to>
                                    </p:set>
                                    <p:anim calcmode="lin" valueType="num">
                                      <p:cBhvr>
                                        <p:cTn id="50" dur="5000" fill="hold"/>
                                        <p:tgtEl>
                                          <p:spTgt spid="61479"/>
                                        </p:tgtEl>
                                        <p:attrNameLst>
                                          <p:attrName>ppt_x</p:attrName>
                                        </p:attrNameLst>
                                      </p:cBhvr>
                                      <p:tavLst>
                                        <p:tav tm="0">
                                          <p:val>
                                            <p:strVal val="#ppt_x"/>
                                          </p:val>
                                        </p:tav>
                                        <p:tav tm="100000">
                                          <p:val>
                                            <p:strVal val="#ppt_x"/>
                                          </p:val>
                                        </p:tav>
                                      </p:tavLst>
                                    </p:anim>
                                    <p:anim calcmode="lin" valueType="num">
                                      <p:cBhvr>
                                        <p:cTn id="51" dur="5000" fill="hold"/>
                                        <p:tgtEl>
                                          <p:spTgt spid="6147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7" presetClass="entr" presetSubtype="4" fill="hold" grpId="0" nodeType="clickEffect">
                                  <p:stCondLst>
                                    <p:cond delay="0"/>
                                  </p:stCondLst>
                                  <p:childTnLst>
                                    <p:set>
                                      <p:cBhvr>
                                        <p:cTn id="55" dur="1" fill="hold">
                                          <p:stCondLst>
                                            <p:cond delay="0"/>
                                          </p:stCondLst>
                                        </p:cTn>
                                        <p:tgtEl>
                                          <p:spTgt spid="13338"/>
                                        </p:tgtEl>
                                        <p:attrNameLst>
                                          <p:attrName>style.visibility</p:attrName>
                                        </p:attrNameLst>
                                      </p:cBhvr>
                                      <p:to>
                                        <p:strVal val="visible"/>
                                      </p:to>
                                    </p:set>
                                    <p:anim calcmode="lin" valueType="num">
                                      <p:cBhvr>
                                        <p:cTn id="56" dur="5000" fill="hold"/>
                                        <p:tgtEl>
                                          <p:spTgt spid="13338"/>
                                        </p:tgtEl>
                                        <p:attrNameLst>
                                          <p:attrName>ppt_x</p:attrName>
                                        </p:attrNameLst>
                                      </p:cBhvr>
                                      <p:tavLst>
                                        <p:tav tm="0">
                                          <p:val>
                                            <p:strVal val="#ppt_x"/>
                                          </p:val>
                                        </p:tav>
                                        <p:tav tm="100000">
                                          <p:val>
                                            <p:strVal val="#ppt_x"/>
                                          </p:val>
                                        </p:tav>
                                      </p:tavLst>
                                    </p:anim>
                                    <p:anim calcmode="lin" valueType="num">
                                      <p:cBhvr>
                                        <p:cTn id="57" dur="5000" fill="hold"/>
                                        <p:tgtEl>
                                          <p:spTgt spid="133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1480"/>
                                        </p:tgtEl>
                                        <p:attrNameLst>
                                          <p:attrName>style.visibility</p:attrName>
                                        </p:attrNameLst>
                                      </p:cBhvr>
                                      <p:to>
                                        <p:strVal val="visible"/>
                                      </p:to>
                                    </p:set>
                                    <p:animEffect transition="in" filter="blinds(horizontal)">
                                      <p:cBhvr>
                                        <p:cTn id="62" dur="500"/>
                                        <p:tgtEl>
                                          <p:spTgt spid="61480"/>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3337"/>
                                        </p:tgtEl>
                                        <p:attrNameLst>
                                          <p:attrName>style.visibility</p:attrName>
                                        </p:attrNameLst>
                                      </p:cBhvr>
                                      <p:to>
                                        <p:strVal val="visible"/>
                                      </p:to>
                                    </p:set>
                                    <p:animEffect transition="in" filter="blinds(horizontal)">
                                      <p:cBhvr>
                                        <p:cTn id="65" dur="500"/>
                                        <p:tgtEl>
                                          <p:spTgt spid="13337"/>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3346"/>
                                        </p:tgtEl>
                                        <p:attrNameLst>
                                          <p:attrName>style.visibility</p:attrName>
                                        </p:attrNameLst>
                                      </p:cBhvr>
                                      <p:to>
                                        <p:strVal val="visible"/>
                                      </p:to>
                                    </p:set>
                                    <p:animEffect transition="in" filter="blinds(horizontal)">
                                      <p:cBhvr>
                                        <p:cTn id="68" dur="500"/>
                                        <p:tgtEl>
                                          <p:spTgt spid="13346"/>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blinds(horizontal)">
                                      <p:cBhvr>
                                        <p:cTn id="7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p:bldP spid="13329" grpId="0"/>
      <p:bldP spid="61477" grpId="0"/>
      <p:bldP spid="61480" grpId="0"/>
      <p:bldP spid="13337" grpId="0"/>
      <p:bldP spid="13338" grpId="0"/>
      <p:bldP spid="61487" grpId="0" animBg="1"/>
      <p:bldP spid="13346" grpId="0"/>
      <p:bldP spid="17" grpId="0" bldLvl="0"/>
    </p:bld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C:\DOCUME~1\wts\LOCALS~1\Temp\ppt22E.tmp</Template>
  <TotalTime>0</TotalTime>
  <Words>9693</Words>
  <Application>WPS 演示</Application>
  <PresentationFormat>在屏幕上显示</PresentationFormat>
  <Paragraphs>1035</Paragraphs>
  <Slides>81</Slides>
  <Notes>1</Notes>
  <HiddenSlides>0</HiddenSlides>
  <MMClips>4</MMClips>
  <ScaleCrop>false</ScaleCrop>
  <HeadingPairs>
    <vt:vector size="8" baseType="variant">
      <vt:variant>
        <vt:lpstr>已用的字体</vt:lpstr>
      </vt:variant>
      <vt:variant>
        <vt:i4>20</vt:i4>
      </vt:variant>
      <vt:variant>
        <vt:lpstr>主题</vt:lpstr>
      </vt:variant>
      <vt:variant>
        <vt:i4>4</vt:i4>
      </vt:variant>
      <vt:variant>
        <vt:lpstr>嵌入 OLE 服务器</vt:lpstr>
      </vt:variant>
      <vt:variant>
        <vt:i4>535</vt:i4>
      </vt:variant>
      <vt:variant>
        <vt:lpstr>幻灯片标题</vt:lpstr>
      </vt:variant>
      <vt:variant>
        <vt:i4>81</vt:i4>
      </vt:variant>
    </vt:vector>
  </HeadingPairs>
  <TitlesOfParts>
    <vt:vector size="640" baseType="lpstr">
      <vt:lpstr>Arial</vt:lpstr>
      <vt:lpstr>宋体</vt:lpstr>
      <vt:lpstr>Wingdings</vt:lpstr>
      <vt:lpstr>Times New Roman</vt:lpstr>
      <vt:lpstr>隶书</vt:lpstr>
      <vt:lpstr>微软雅黑</vt:lpstr>
      <vt:lpstr>黑体</vt:lpstr>
      <vt:lpstr>Monotype Sorts</vt:lpstr>
      <vt:lpstr>Wingdings</vt:lpstr>
      <vt:lpstr>楷体_GB2312</vt:lpstr>
      <vt:lpstr>新宋体</vt:lpstr>
      <vt:lpstr>Arial Unicode MS</vt:lpstr>
      <vt:lpstr>华文宋体</vt:lpstr>
      <vt:lpstr>华文琥珀</vt:lpstr>
      <vt:lpstr>Helvetica Light</vt:lpstr>
      <vt:lpstr>华文细黑</vt:lpstr>
      <vt:lpstr>Symbol</vt:lpstr>
      <vt:lpstr>Calibri</vt:lpstr>
      <vt:lpstr>Calibri</vt:lpstr>
      <vt:lpstr>华文行楷</vt:lpstr>
      <vt:lpstr>默认设计模板</vt:lpstr>
      <vt:lpstr>1_默认设计模板</vt:lpstr>
      <vt:lpstr>2_默认设计模板</vt:lpstr>
      <vt:lpstr>3_默认设计模板</vt:lpstr>
      <vt:lpstr>Paint.Picture</vt:lpstr>
      <vt:lpstr>Equation.KSEE3</vt:lpstr>
      <vt:lpstr>Equation.3</vt:lpstr>
      <vt:lpstr>Equation.3</vt:lpstr>
      <vt:lpstr>Equation.3</vt:lpstr>
      <vt:lpstr>Equation.KSEE3</vt:lpstr>
      <vt:lpstr>Equation.DSMT4</vt:lpstr>
      <vt:lpstr>Equation.3</vt:lpstr>
      <vt:lpstr>Equation.3</vt:lpstr>
      <vt:lpstr>Equation.3</vt:lpstr>
      <vt:lpstr>Equation.DSMT4</vt:lpstr>
      <vt:lpstr>Equation.KSEE3</vt:lpstr>
      <vt:lpstr>Equation.KSEE3</vt:lpstr>
      <vt:lpstr>Equation.KSEE3</vt:lpstr>
      <vt:lpstr>Equation.KSEE3</vt:lpstr>
      <vt:lpstr>Equation.KSEE3</vt:lpstr>
      <vt:lpstr>Equation.KSEE3</vt:lpstr>
      <vt:lpstr>Equation.KSEE3</vt:lpstr>
      <vt:lpstr>Equation.KSEE3</vt:lpstr>
      <vt:lpstr>Equation.DSMT4</vt:lpstr>
      <vt:lpstr>Equation.DSMT4</vt:lpstr>
      <vt:lpstr>Equation.DSMT4</vt:lpstr>
      <vt:lpstr>Equation.DSMT4</vt:lpstr>
      <vt:lpstr>Equation.KSEE3</vt:lpstr>
      <vt:lpstr>Equation.3</vt:lpstr>
      <vt:lpstr>Equation.3</vt:lpstr>
      <vt:lpstr>Equation.3</vt:lpstr>
      <vt:lpstr>Equation.KSEE3</vt:lpstr>
      <vt:lpstr>Equation.KSEE3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Equation.KSEE3</vt:lpstr>
      <vt:lpstr>Equation.3</vt:lpstr>
      <vt:lpstr>Equation.3</vt:lpstr>
      <vt:lpstr>Equation.3</vt:lpstr>
      <vt:lpstr>Paint.Picture</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Paint.Picture</vt:lpstr>
      <vt:lpstr>Paint.Picture</vt:lpstr>
      <vt:lpstr>Paint.Picture</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Paint.Picture</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Paint.Picture</vt:lpstr>
      <vt:lpstr>Paint.Picture</vt:lpstr>
      <vt:lpstr>Paint.Picture</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Paint.Picture</vt:lpstr>
      <vt:lpstr>Paint.Picture</vt:lpstr>
      <vt:lpstr>Equation.3</vt:lpstr>
      <vt:lpstr>Paint.Picture</vt:lpstr>
      <vt:lpstr>Equation.3</vt:lpstr>
      <vt:lpstr>Equation.KSEE3</vt:lpstr>
      <vt:lpstr>Equation.KSEE3</vt:lpstr>
      <vt:lpstr>Equation.KSEE3</vt:lpstr>
      <vt:lpstr>Equation.KSEE3</vt:lpstr>
      <vt:lpstr>Equation.KSEE3</vt:lpstr>
      <vt:lpstr>Equation.KSEE3</vt:lpstr>
      <vt:lpstr>Equation.KSEE3</vt:lpstr>
      <vt:lpstr>Equation.KSEE3</vt:lpstr>
      <vt:lpstr>Paint.Picture</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Equation.3</vt:lpstr>
      <vt:lpstr>Paint.Picture</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Paint.Picture</vt:lpstr>
      <vt:lpstr>Paint.Picture</vt:lpstr>
      <vt:lpstr>Paint.Picture</vt:lpstr>
      <vt:lpstr>Paint.Picture</vt:lpstr>
      <vt:lpstr>Equation.3</vt:lpstr>
      <vt:lpstr>Equation.DSMT4</vt:lpstr>
      <vt:lpstr>Equation.3</vt:lpstr>
      <vt:lpstr>Equation.3</vt:lpstr>
      <vt:lpstr>Equation.3</vt:lpstr>
      <vt:lpstr>Equation.3</vt:lpstr>
      <vt:lpstr>Equation.DSMT4</vt:lpstr>
      <vt:lpstr>Equation.DSMT4</vt:lpstr>
      <vt:lpstr>Equation.DSMT4</vt:lpstr>
      <vt:lpstr>Equation.DSMT4</vt:lpstr>
      <vt:lpstr>Equation.DSMT4</vt:lpstr>
      <vt:lpstr>Equation.KSEE3</vt:lpstr>
      <vt:lpstr>Equation.3</vt:lpstr>
      <vt:lpstr>Equation.DSMT4</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Paint.Picture</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Equation.KSEE3</vt:lpstr>
      <vt:lpstr>Equation.KSEE3</vt:lpstr>
      <vt:lpstr>Equation.KSEE3</vt:lpstr>
      <vt:lpstr>Equation.KSEE3</vt:lpstr>
      <vt:lpstr>Paint.Picture</vt:lpstr>
      <vt:lpstr>Equation.3</vt:lpstr>
      <vt:lpstr>Equation.KSEE3</vt:lpstr>
      <vt:lpstr>Equation.KSEE3</vt:lpstr>
      <vt:lpstr>Equation.KSEE3</vt:lpstr>
      <vt:lpstr>Equation.KSEE3</vt:lpstr>
      <vt:lpstr>Equation.3</vt:lpstr>
      <vt:lpstr>Equation.3</vt:lpstr>
      <vt:lpstr>Equation.3</vt:lpstr>
      <vt:lpstr>Equation.3</vt:lpstr>
      <vt:lpstr>Equation.3</vt:lpstr>
      <vt:lpstr>Equation.3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Paint.Picture</vt:lpstr>
      <vt:lpstr>Equation.KSEE3</vt:lpstr>
      <vt:lpstr>Equation.KSEE3</vt:lpstr>
      <vt:lpstr>Equation.KSEE3</vt:lpstr>
      <vt:lpstr>Equation.KSEE3</vt:lpstr>
      <vt:lpstr>Equation.3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Paint.Picture</vt:lpstr>
      <vt:lpstr>Paint.Picture</vt:lpstr>
      <vt:lpstr>Equation.DSMT4</vt:lpstr>
      <vt:lpstr>Equation.DSMT4</vt:lpstr>
      <vt:lpstr>Equation.DSMT4</vt:lpstr>
      <vt:lpstr>Equation.DSMT4</vt:lpstr>
      <vt:lpstr>Equation.KSEE3</vt:lpstr>
      <vt:lpstr>Equation.KSEE3</vt:lpstr>
      <vt:lpstr>Equation.3</vt:lpstr>
      <vt:lpstr>Equation.KSEE3</vt:lpstr>
      <vt:lpstr>Equation.KSEE3</vt:lpstr>
      <vt:lpstr>Equation.KSEE3</vt:lpstr>
      <vt:lpstr>Equation.KSEE3</vt:lpstr>
      <vt:lpstr>Paint.Picture</vt:lpstr>
      <vt:lpstr>Word.Document.8</vt:lpstr>
      <vt:lpstr>Equation.3</vt:lpstr>
      <vt:lpstr>Word.Document.8</vt:lpstr>
      <vt:lpstr>Equation.3</vt:lpstr>
      <vt:lpstr>Paint.Picture</vt:lpstr>
      <vt:lpstr>Equation.KSEE3</vt:lpstr>
      <vt:lpstr>Word.Document.8</vt:lpstr>
      <vt:lpstr>Equation.KSEE3</vt:lpstr>
      <vt:lpstr>Paint.Picture</vt:lpstr>
      <vt:lpstr>Word.Document.8</vt:lpstr>
      <vt:lpstr>Equation.KSEE3</vt:lpstr>
      <vt:lpstr>Paint.Picture</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Equation.3</vt:lpstr>
      <vt:lpstr>Paint.Picture</vt:lpstr>
      <vt:lpstr>Equation.3</vt:lpstr>
      <vt:lpstr>Equation.3</vt:lpstr>
      <vt:lpstr>Equation.3</vt:lpstr>
      <vt:lpstr>Paint.Picture</vt:lpstr>
      <vt:lpstr>Paint.Picture</vt:lpstr>
      <vt:lpstr>Equation.KSEE3</vt:lpstr>
      <vt:lpstr>Equation.3</vt:lpstr>
      <vt:lpstr>Equation.3</vt:lpstr>
      <vt:lpstr>Equation.3</vt:lpstr>
      <vt:lpstr>Paint.Picture</vt:lpstr>
      <vt:lpstr>Equation.KSEE3</vt:lpstr>
      <vt:lpstr>Paint.Picture</vt:lpstr>
      <vt:lpstr>Paint.Picture</vt:lpstr>
      <vt:lpstr>Paint.Picture</vt:lpstr>
      <vt:lpstr>Paint.Picture</vt:lpstr>
      <vt:lpstr>Equation.3</vt:lpstr>
      <vt:lpstr>Equation.KSEE3</vt:lpstr>
      <vt:lpstr>Equation.3</vt:lpstr>
      <vt:lpstr>Equation.3</vt:lpstr>
      <vt:lpstr>Equation.3</vt:lpstr>
      <vt:lpstr>Equation.3</vt:lpstr>
      <vt:lpstr>Paint.Picture</vt:lpstr>
      <vt:lpstr>Equation.3</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Paint.Picture</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Paint.Picture</vt:lpstr>
      <vt:lpstr>Equation.KSEE3</vt:lpstr>
      <vt:lpstr>Equation.3</vt:lpstr>
      <vt:lpstr>Equation.3</vt:lpstr>
      <vt:lpstr>Equation.3</vt:lpstr>
      <vt:lpstr>Equation.KSEE3</vt:lpstr>
      <vt:lpstr>Paint.Picture</vt:lpstr>
      <vt:lpstr>Paint.Picture</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lll</dc:creator>
  <cp:lastModifiedBy>即可</cp:lastModifiedBy>
  <cp:revision>758</cp:revision>
  <dcterms:created xsi:type="dcterms:W3CDTF">2003-06-30T05:25:00Z</dcterms:created>
  <dcterms:modified xsi:type="dcterms:W3CDTF">2021-08-04T08:52:00Z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2052-11.1.0.10650</vt:lpwstr>
  </property>
  <property fmtid="{D5CDD505-2E9C-101B-9397-08002B2CF9AE}" pid="3" name="ICV">
    <vt:lpwstr>3A98D5E8E65D4B65AA86D0138E51E51D</vt:lpwstr>
  </property>
</Properties>
</file>